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Ex2.xml" ContentType="application/vnd.ms-office.chartex+xml"/>
  <Override PartName="/ppt/charts/style9.xml" ContentType="application/vnd.ms-office.chartstyle+xml"/>
  <Override PartName="/ppt/charts/colors9.xml" ContentType="application/vnd.ms-office.chartcolorstyle+xml"/>
  <Override PartName="/ppt/charts/chartEx3.xml" ContentType="application/vnd.ms-office.chartex+xml"/>
  <Override PartName="/ppt/charts/style10.xml" ContentType="application/vnd.ms-office.chartstyle+xml"/>
  <Override PartName="/ppt/charts/colors10.xml" ContentType="application/vnd.ms-office.chartcolorstyle+xml"/>
  <Override PartName="/ppt/charts/chartEx4.xml" ContentType="application/vnd.ms-office.chartex+xml"/>
  <Override PartName="/ppt/charts/style11.xml" ContentType="application/vnd.ms-office.chartstyle+xml"/>
  <Override PartName="/ppt/charts/colors11.xml" ContentType="application/vnd.ms-office.chartcolorstyle+xml"/>
  <Override PartName="/ppt/charts/chartEx5.xml" ContentType="application/vnd.ms-office.chartex+xml"/>
  <Override PartName="/ppt/charts/style12.xml" ContentType="application/vnd.ms-office.chartstyle+xml"/>
  <Override PartName="/ppt/charts/colors12.xml" ContentType="application/vnd.ms-office.chartcolorstyle+xml"/>
  <Override PartName="/ppt/charts/chartEx6.xml" ContentType="application/vnd.ms-office.chartex+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charts/chartEx7.xml" ContentType="application/vnd.ms-office.chartex+xml"/>
  <Override PartName="/ppt/charts/style14.xml" ContentType="application/vnd.ms-office.chartstyle+xml"/>
  <Override PartName="/ppt/charts/colors14.xml" ContentType="application/vnd.ms-office.chartcolorstyle+xml"/>
  <Override PartName="/ppt/charts/chartEx8.xml" ContentType="application/vnd.ms-office.chartex+xml"/>
  <Override PartName="/ppt/charts/style15.xml" ContentType="application/vnd.ms-office.chartstyle+xml"/>
  <Override PartName="/ppt/charts/colors15.xml" ContentType="application/vnd.ms-office.chartcolorstyle+xml"/>
  <Override PartName="/ppt/charts/chartEx9.xml" ContentType="application/vnd.ms-office.chartex+xml"/>
  <Override PartName="/ppt/charts/style16.xml" ContentType="application/vnd.ms-office.chartstyle+xml"/>
  <Override PartName="/ppt/charts/colors16.xml" ContentType="application/vnd.ms-office.chartcolorstyle+xml"/>
  <Override PartName="/ppt/charts/chartEx10.xml" ContentType="application/vnd.ms-office.chartex+xml"/>
  <Override PartName="/ppt/charts/style17.xml" ContentType="application/vnd.ms-office.chartstyle+xml"/>
  <Override PartName="/ppt/charts/colors17.xml" ContentType="application/vnd.ms-office.chartcolorstyle+xml"/>
  <Override PartName="/ppt/charts/chartEx11.xml" ContentType="application/vnd.ms-office.chartex+xml"/>
  <Override PartName="/ppt/charts/style18.xml" ContentType="application/vnd.ms-office.chartstyle+xml"/>
  <Override PartName="/ppt/charts/colors18.xml" ContentType="application/vnd.ms-office.chartcolorstyle+xml"/>
  <Override PartName="/ppt/charts/chartEx12.xml" ContentType="application/vnd.ms-office.chartex+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1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11.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1"/>
  </p:notesMasterIdLst>
  <p:sldIdLst>
    <p:sldId id="257" r:id="rId2"/>
    <p:sldId id="438" r:id="rId3"/>
    <p:sldId id="464" r:id="rId4"/>
    <p:sldId id="439" r:id="rId5"/>
    <p:sldId id="372" r:id="rId6"/>
    <p:sldId id="296" r:id="rId7"/>
    <p:sldId id="353" r:id="rId8"/>
    <p:sldId id="472" r:id="rId9"/>
    <p:sldId id="356" r:id="rId10"/>
    <p:sldId id="427" r:id="rId11"/>
    <p:sldId id="457" r:id="rId12"/>
    <p:sldId id="370" r:id="rId13"/>
    <p:sldId id="460" r:id="rId14"/>
    <p:sldId id="451" r:id="rId15"/>
    <p:sldId id="379" r:id="rId16"/>
    <p:sldId id="414" r:id="rId17"/>
    <p:sldId id="413" r:id="rId18"/>
    <p:sldId id="466" r:id="rId19"/>
    <p:sldId id="461" r:id="rId20"/>
    <p:sldId id="360" r:id="rId21"/>
    <p:sldId id="395" r:id="rId22"/>
    <p:sldId id="431" r:id="rId23"/>
    <p:sldId id="384" r:id="rId24"/>
    <p:sldId id="398" r:id="rId25"/>
    <p:sldId id="462" r:id="rId26"/>
    <p:sldId id="467" r:id="rId27"/>
    <p:sldId id="385" r:id="rId28"/>
    <p:sldId id="468" r:id="rId29"/>
    <p:sldId id="463" r:id="rId30"/>
    <p:sldId id="371" r:id="rId31"/>
    <p:sldId id="364" r:id="rId32"/>
    <p:sldId id="432" r:id="rId33"/>
    <p:sldId id="405" r:id="rId34"/>
    <p:sldId id="473" r:id="rId35"/>
    <p:sldId id="450" r:id="rId36"/>
    <p:sldId id="421" r:id="rId37"/>
    <p:sldId id="418" r:id="rId38"/>
    <p:sldId id="469" r:id="rId39"/>
    <p:sldId id="420" r:id="rId40"/>
    <p:sldId id="423" r:id="rId41"/>
    <p:sldId id="474" r:id="rId42"/>
    <p:sldId id="351" r:id="rId43"/>
    <p:sldId id="361" r:id="rId44"/>
    <p:sldId id="480" r:id="rId45"/>
    <p:sldId id="354" r:id="rId46"/>
    <p:sldId id="447" r:id="rId47"/>
    <p:sldId id="448" r:id="rId48"/>
    <p:sldId id="406" r:id="rId49"/>
    <p:sldId id="407" r:id="rId50"/>
    <p:sldId id="408" r:id="rId51"/>
    <p:sldId id="409" r:id="rId52"/>
    <p:sldId id="400" r:id="rId53"/>
    <p:sldId id="478" r:id="rId54"/>
    <p:sldId id="479" r:id="rId55"/>
    <p:sldId id="477" r:id="rId56"/>
    <p:sldId id="402" r:id="rId57"/>
    <p:sldId id="419" r:id="rId58"/>
    <p:sldId id="475" r:id="rId59"/>
    <p:sldId id="476" r:id="rId60"/>
  </p:sldIdLst>
  <p:sldSz cx="9144000" cy="6858000" type="screen4x3"/>
  <p:notesSz cx="6858000" cy="9144000"/>
  <p:embeddedFontLst>
    <p:embeddedFont>
      <p:font typeface="Calibri" panose="020F0502020204030204" pitchFamily="34" charset="0"/>
      <p:regular r:id="rId62"/>
      <p:bold r:id="rId63"/>
      <p:italic r:id="rId64"/>
      <p:boldItalic r:id="rId65"/>
    </p:embeddedFont>
    <p:embeddedFont>
      <p:font typeface="Cambria" panose="02040503050406030204" pitchFamily="18" charset="0"/>
      <p:regular r:id="rId66"/>
      <p:bold r:id="rId67"/>
      <p:italic r:id="rId68"/>
      <p:boldItalic r:id="rId69"/>
    </p:embeddedFont>
    <p:embeddedFont>
      <p:font typeface="Cambria Math" panose="02040503050406030204" pitchFamily="18" charset="0"/>
      <p:regular r:id="rId70"/>
    </p:embeddedFont>
    <p:embeddedFont>
      <p:font typeface="Segoe UI" panose="020B0502040204020203" pitchFamily="34" charset="0"/>
      <p:regular r:id="rId71"/>
      <p:bold r:id="rId72"/>
      <p:italic r:id="rId73"/>
      <p:boldItalic r:id="rId74"/>
    </p:embeddedFont>
    <p:embeddedFont>
      <p:font typeface="verdana" panose="020B0604030504040204" pitchFamily="34" charset="0"/>
      <p:regular r:id="rId75"/>
      <p:bold r:id="rId76"/>
      <p:italic r:id="rId77"/>
      <p:boldItalic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esh Patel" initials="MP" lastIdx="32" clrIdx="0">
    <p:extLst>
      <p:ext uri="{19B8F6BF-5375-455C-9EA6-DF929625EA0E}">
        <p15:presenceInfo xmlns:p15="http://schemas.microsoft.com/office/powerpoint/2012/main" userId="a66d4990ec83ac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F8F8F8"/>
    <a:srgbClr val="78C9E2"/>
    <a:srgbClr val="007880"/>
    <a:srgbClr val="F9AD7F"/>
    <a:srgbClr val="F68946"/>
    <a:srgbClr val="E15F0B"/>
    <a:srgbClr val="1F3233"/>
    <a:srgbClr val="CCC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3A6E2-D26F-48D6-912B-0B47B181183D}" v="51" dt="2019-06-27T17:05:34.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93" autoAdjust="0"/>
    <p:restoredTop sz="85273" autoAdjust="0"/>
  </p:normalViewPr>
  <p:slideViewPr>
    <p:cSldViewPr snapToGrid="0">
      <p:cViewPr varScale="1">
        <p:scale>
          <a:sx n="92" d="100"/>
          <a:sy n="92" d="100"/>
        </p:scale>
        <p:origin x="1782" y="102"/>
      </p:cViewPr>
      <p:guideLst/>
    </p:cSldViewPr>
  </p:slideViewPr>
  <p:notesTextViewPr>
    <p:cViewPr>
      <p:scale>
        <a:sx n="1" d="1"/>
        <a:sy n="1" d="1"/>
      </p:scale>
      <p:origin x="0" y="0"/>
    </p:cViewPr>
  </p:notesTextViewPr>
  <p:sorterViewPr>
    <p:cViewPr>
      <p:scale>
        <a:sx n="100" d="100"/>
        <a:sy n="100" d="100"/>
      </p:scale>
      <p:origin x="0" y="-11184"/>
    </p:cViewPr>
  </p:sorterViewPr>
  <p:notesViewPr>
    <p:cSldViewPr snapToGrid="0">
      <p:cViewPr varScale="1">
        <p:scale>
          <a:sx n="72" d="100"/>
          <a:sy n="72" d="100"/>
        </p:scale>
        <p:origin x="1668"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3.fntdata"/><Relationship Id="rId79"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5.fntdata"/><Relationship Id="rId61" Type="http://schemas.openxmlformats.org/officeDocument/2006/relationships/notesMaster" Target="notesMasters/notesMaster1.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sh Patel" userId="a66d4990ec83ac90" providerId="LiveId" clId="{076BBFC2-AE4C-4204-BBD9-A0B78BCDC5D3}"/>
    <pc:docChg chg="undo redo custSel addSld delSld modSld sldOrd">
      <pc:chgData name="Minesh Patel" userId="a66d4990ec83ac90" providerId="LiveId" clId="{076BBFC2-AE4C-4204-BBD9-A0B78BCDC5D3}" dt="2019-06-21T17:58:22.883" v="8251" actId="113"/>
      <pc:docMkLst>
        <pc:docMk/>
      </pc:docMkLst>
      <pc:sldChg chg="addSp delSp modSp modAnim delCm">
        <pc:chgData name="Minesh Patel" userId="a66d4990ec83ac90" providerId="LiveId" clId="{076BBFC2-AE4C-4204-BBD9-A0B78BCDC5D3}" dt="2019-06-21T05:36:28.843" v="2615" actId="207"/>
        <pc:sldMkLst>
          <pc:docMk/>
          <pc:sldMk cId="2993975388" sldId="296"/>
        </pc:sldMkLst>
        <pc:spChg chg="mod">
          <ac:chgData name="Minesh Patel" userId="a66d4990ec83ac90" providerId="LiveId" clId="{076BBFC2-AE4C-4204-BBD9-A0B78BCDC5D3}" dt="2019-06-21T04:05:16.097" v="1020" actId="14100"/>
          <ac:spMkLst>
            <pc:docMk/>
            <pc:sldMk cId="2993975388" sldId="296"/>
            <ac:spMk id="3" creationId="{00000000-0000-0000-0000-000000000000}"/>
          </ac:spMkLst>
        </pc:spChg>
        <pc:spChg chg="mod topLvl">
          <ac:chgData name="Minesh Patel" userId="a66d4990ec83ac90" providerId="LiveId" clId="{076BBFC2-AE4C-4204-BBD9-A0B78BCDC5D3}" dt="2019-06-21T03:52:55.592" v="885" actId="165"/>
          <ac:spMkLst>
            <pc:docMk/>
            <pc:sldMk cId="2993975388" sldId="296"/>
            <ac:spMk id="5" creationId="{F7595E6F-E2DA-43BB-A57A-6DD5F83BD74D}"/>
          </ac:spMkLst>
        </pc:spChg>
        <pc:spChg chg="mod topLvl">
          <ac:chgData name="Minesh Patel" userId="a66d4990ec83ac90" providerId="LiveId" clId="{076BBFC2-AE4C-4204-BBD9-A0B78BCDC5D3}" dt="2019-06-21T04:13:52.129" v="1116" actId="164"/>
          <ac:spMkLst>
            <pc:docMk/>
            <pc:sldMk cId="2993975388" sldId="296"/>
            <ac:spMk id="6" creationId="{75FADE67-17D4-4F8C-ABE3-6CE3086B2676}"/>
          </ac:spMkLst>
        </pc:spChg>
        <pc:spChg chg="mod topLvl">
          <ac:chgData name="Minesh Patel" userId="a66d4990ec83ac90" providerId="LiveId" clId="{076BBFC2-AE4C-4204-BBD9-A0B78BCDC5D3}" dt="2019-06-21T04:40:38.677" v="1697" actId="14100"/>
          <ac:spMkLst>
            <pc:docMk/>
            <pc:sldMk cId="2993975388" sldId="296"/>
            <ac:spMk id="8" creationId="{2C5AD983-3D15-498E-8DC0-05EE1288E681}"/>
          </ac:spMkLst>
        </pc:spChg>
        <pc:spChg chg="mod topLvl">
          <ac:chgData name="Minesh Patel" userId="a66d4990ec83ac90" providerId="LiveId" clId="{076BBFC2-AE4C-4204-BBD9-A0B78BCDC5D3}" dt="2019-06-21T04:14:08.387" v="1119" actId="164"/>
          <ac:spMkLst>
            <pc:docMk/>
            <pc:sldMk cId="2993975388" sldId="296"/>
            <ac:spMk id="9" creationId="{57AEEAD8-80B9-4ED5-A24A-3ADC5D7A501B}"/>
          </ac:spMkLst>
        </pc:spChg>
        <pc:spChg chg="mod topLvl">
          <ac:chgData name="Minesh Patel" userId="a66d4990ec83ac90" providerId="LiveId" clId="{076BBFC2-AE4C-4204-BBD9-A0B78BCDC5D3}" dt="2019-06-21T04:14:35.680" v="1137" actId="20577"/>
          <ac:spMkLst>
            <pc:docMk/>
            <pc:sldMk cId="2993975388" sldId="296"/>
            <ac:spMk id="10" creationId="{65FD6476-9875-455E-A68D-0CA9944470E2}"/>
          </ac:spMkLst>
        </pc:spChg>
        <pc:spChg chg="mod topLvl">
          <ac:chgData name="Minesh Patel" userId="a66d4990ec83ac90" providerId="LiveId" clId="{076BBFC2-AE4C-4204-BBD9-A0B78BCDC5D3}" dt="2019-06-21T04:13:57.157" v="1117" actId="164"/>
          <ac:spMkLst>
            <pc:docMk/>
            <pc:sldMk cId="2993975388" sldId="296"/>
            <ac:spMk id="11" creationId="{15289E5D-0908-4387-A50A-ED9314128328}"/>
          </ac:spMkLst>
        </pc:spChg>
        <pc:spChg chg="mod topLvl">
          <ac:chgData name="Minesh Patel" userId="a66d4990ec83ac90" providerId="LiveId" clId="{076BBFC2-AE4C-4204-BBD9-A0B78BCDC5D3}" dt="2019-06-21T04:13:57.157" v="1117" actId="164"/>
          <ac:spMkLst>
            <pc:docMk/>
            <pc:sldMk cId="2993975388" sldId="296"/>
            <ac:spMk id="12" creationId="{043D294D-D8DD-4678-A61E-DA71F3168EF9}"/>
          </ac:spMkLst>
        </pc:spChg>
        <pc:spChg chg="add mod topLvl">
          <ac:chgData name="Minesh Patel" userId="a66d4990ec83ac90" providerId="LiveId" clId="{076BBFC2-AE4C-4204-BBD9-A0B78BCDC5D3}" dt="2019-06-21T04:16:33.675" v="1206" actId="20577"/>
          <ac:spMkLst>
            <pc:docMk/>
            <pc:sldMk cId="2993975388" sldId="296"/>
            <ac:spMk id="13" creationId="{2A1868EC-C784-4084-8A4F-BDE3FB91F291}"/>
          </ac:spMkLst>
        </pc:spChg>
        <pc:spChg chg="add mod topLvl">
          <ac:chgData name="Minesh Patel" userId="a66d4990ec83ac90" providerId="LiveId" clId="{076BBFC2-AE4C-4204-BBD9-A0B78BCDC5D3}" dt="2019-06-21T04:14:03.754" v="1118" actId="164"/>
          <ac:spMkLst>
            <pc:docMk/>
            <pc:sldMk cId="2993975388" sldId="296"/>
            <ac:spMk id="14" creationId="{81F70A4C-6599-47EF-BE77-41051BE0E64B}"/>
          </ac:spMkLst>
        </pc:spChg>
        <pc:spChg chg="add del mod">
          <ac:chgData name="Minesh Patel" userId="a66d4990ec83ac90" providerId="LiveId" clId="{076BBFC2-AE4C-4204-BBD9-A0B78BCDC5D3}" dt="2019-06-21T04:05:56.850" v="1029" actId="478"/>
          <ac:spMkLst>
            <pc:docMk/>
            <pc:sldMk cId="2993975388" sldId="296"/>
            <ac:spMk id="15" creationId="{C63A0328-5D72-4244-84B8-CA5FD7687492}"/>
          </ac:spMkLst>
        </pc:spChg>
        <pc:spChg chg="add mod ord">
          <ac:chgData name="Minesh Patel" userId="a66d4990ec83ac90" providerId="LiveId" clId="{076BBFC2-AE4C-4204-BBD9-A0B78BCDC5D3}" dt="2019-06-21T04:41:14.187" v="1708" actId="14100"/>
          <ac:spMkLst>
            <pc:docMk/>
            <pc:sldMk cId="2993975388" sldId="296"/>
            <ac:spMk id="16" creationId="{3E78F803-2567-4F69-80C2-2C0B79B694B0}"/>
          </ac:spMkLst>
        </pc:spChg>
        <pc:spChg chg="add del mod">
          <ac:chgData name="Minesh Patel" userId="a66d4990ec83ac90" providerId="LiveId" clId="{076BBFC2-AE4C-4204-BBD9-A0B78BCDC5D3}" dt="2019-06-21T04:08:35.736" v="1074" actId="478"/>
          <ac:spMkLst>
            <pc:docMk/>
            <pc:sldMk cId="2993975388" sldId="296"/>
            <ac:spMk id="17" creationId="{E28D6DEE-570E-479D-81EE-54F4E1F58996}"/>
          </ac:spMkLst>
        </pc:spChg>
        <pc:spChg chg="add del mod">
          <ac:chgData name="Minesh Patel" userId="a66d4990ec83ac90" providerId="LiveId" clId="{076BBFC2-AE4C-4204-BBD9-A0B78BCDC5D3}" dt="2019-06-21T04:08:35.736" v="1074" actId="478"/>
          <ac:spMkLst>
            <pc:docMk/>
            <pc:sldMk cId="2993975388" sldId="296"/>
            <ac:spMk id="18" creationId="{56CA29B5-541F-4438-9826-14BD698571E0}"/>
          </ac:spMkLst>
        </pc:spChg>
        <pc:spChg chg="add del mod">
          <ac:chgData name="Minesh Patel" userId="a66d4990ec83ac90" providerId="LiveId" clId="{076BBFC2-AE4C-4204-BBD9-A0B78BCDC5D3}" dt="2019-06-21T04:10:05.795" v="1085" actId="478"/>
          <ac:spMkLst>
            <pc:docMk/>
            <pc:sldMk cId="2993975388" sldId="296"/>
            <ac:spMk id="19" creationId="{0D0B9522-6309-4F98-833C-7A3DBF75B4CB}"/>
          </ac:spMkLst>
        </pc:spChg>
        <pc:spChg chg="add del mod">
          <ac:chgData name="Minesh Patel" userId="a66d4990ec83ac90" providerId="LiveId" clId="{076BBFC2-AE4C-4204-BBD9-A0B78BCDC5D3}" dt="2019-06-21T04:10:06.488" v="1086" actId="478"/>
          <ac:spMkLst>
            <pc:docMk/>
            <pc:sldMk cId="2993975388" sldId="296"/>
            <ac:spMk id="20" creationId="{0151A775-8C89-4752-B850-231DA77D0582}"/>
          </ac:spMkLst>
        </pc:spChg>
        <pc:spChg chg="add mod">
          <ac:chgData name="Minesh Patel" userId="a66d4990ec83ac90" providerId="LiveId" clId="{076BBFC2-AE4C-4204-BBD9-A0B78BCDC5D3}" dt="2019-06-21T05:36:17.780" v="2612" actId="207"/>
          <ac:spMkLst>
            <pc:docMk/>
            <pc:sldMk cId="2993975388" sldId="296"/>
            <ac:spMk id="21" creationId="{1F8C06B9-519B-46F0-8966-5C535B855CE8}"/>
          </ac:spMkLst>
        </pc:spChg>
        <pc:spChg chg="add mod">
          <ac:chgData name="Minesh Patel" userId="a66d4990ec83ac90" providerId="LiveId" clId="{076BBFC2-AE4C-4204-BBD9-A0B78BCDC5D3}" dt="2019-06-21T05:36:21.727" v="2613" actId="207"/>
          <ac:spMkLst>
            <pc:docMk/>
            <pc:sldMk cId="2993975388" sldId="296"/>
            <ac:spMk id="22" creationId="{53C6B537-7660-4272-9A5D-72AA434005E4}"/>
          </ac:spMkLst>
        </pc:spChg>
        <pc:spChg chg="add mod">
          <ac:chgData name="Minesh Patel" userId="a66d4990ec83ac90" providerId="LiveId" clId="{076BBFC2-AE4C-4204-BBD9-A0B78BCDC5D3}" dt="2019-06-21T05:36:25.020" v="2614" actId="207"/>
          <ac:spMkLst>
            <pc:docMk/>
            <pc:sldMk cId="2993975388" sldId="296"/>
            <ac:spMk id="23" creationId="{9A756ABB-B7ED-49AA-BB09-6D44DA9CA648}"/>
          </ac:spMkLst>
        </pc:spChg>
        <pc:spChg chg="add mod">
          <ac:chgData name="Minesh Patel" userId="a66d4990ec83ac90" providerId="LiveId" clId="{076BBFC2-AE4C-4204-BBD9-A0B78BCDC5D3}" dt="2019-06-21T05:36:28.843" v="2615" actId="207"/>
          <ac:spMkLst>
            <pc:docMk/>
            <pc:sldMk cId="2993975388" sldId="296"/>
            <ac:spMk id="24" creationId="{D05039BE-7F7A-474C-BEA8-E1B0F627E81B}"/>
          </ac:spMkLst>
        </pc:spChg>
        <pc:grpChg chg="add del mod">
          <ac:chgData name="Minesh Patel" userId="a66d4990ec83ac90" providerId="LiveId" clId="{076BBFC2-AE4C-4204-BBD9-A0B78BCDC5D3}" dt="2019-06-21T03:52:25.271" v="869" actId="165"/>
          <ac:grpSpMkLst>
            <pc:docMk/>
            <pc:sldMk cId="2993975388" sldId="296"/>
            <ac:grpSpMk id="4" creationId="{3B8A363A-9E68-42C1-B6F1-838C70A2C30E}"/>
          </ac:grpSpMkLst>
        </pc:grpChg>
        <pc:grpChg chg="add del mod">
          <ac:chgData name="Minesh Patel" userId="a66d4990ec83ac90" providerId="LiveId" clId="{076BBFC2-AE4C-4204-BBD9-A0B78BCDC5D3}" dt="2019-06-21T03:52:55.592" v="885" actId="165"/>
          <ac:grpSpMkLst>
            <pc:docMk/>
            <pc:sldMk cId="2993975388" sldId="296"/>
            <ac:grpSpMk id="7" creationId="{7F055690-4B6D-4923-A45E-2BC2DF7A08F1}"/>
          </ac:grpSpMkLst>
        </pc:grpChg>
        <pc:grpChg chg="add mod">
          <ac:chgData name="Minesh Patel" userId="a66d4990ec83ac90" providerId="LiveId" clId="{076BBFC2-AE4C-4204-BBD9-A0B78BCDC5D3}" dt="2019-06-21T04:16:55.465" v="1229" actId="1076"/>
          <ac:grpSpMkLst>
            <pc:docMk/>
            <pc:sldMk cId="2993975388" sldId="296"/>
            <ac:grpSpMk id="25" creationId="{D61B6163-85C0-4EA9-863B-DBB903CB0636}"/>
          </ac:grpSpMkLst>
        </pc:grpChg>
        <pc:grpChg chg="add mod">
          <ac:chgData name="Minesh Patel" userId="a66d4990ec83ac90" providerId="LiveId" clId="{076BBFC2-AE4C-4204-BBD9-A0B78BCDC5D3}" dt="2019-06-21T04:16:49.979" v="1222" actId="1037"/>
          <ac:grpSpMkLst>
            <pc:docMk/>
            <pc:sldMk cId="2993975388" sldId="296"/>
            <ac:grpSpMk id="26" creationId="{55DD8372-5461-4C9B-B762-6C298F692E68}"/>
          </ac:grpSpMkLst>
        </pc:grpChg>
        <pc:grpChg chg="add mod">
          <ac:chgData name="Minesh Patel" userId="a66d4990ec83ac90" providerId="LiveId" clId="{076BBFC2-AE4C-4204-BBD9-A0B78BCDC5D3}" dt="2019-06-21T04:16:49.979" v="1222" actId="1037"/>
          <ac:grpSpMkLst>
            <pc:docMk/>
            <pc:sldMk cId="2993975388" sldId="296"/>
            <ac:grpSpMk id="27" creationId="{E85C79FD-EC04-4ADA-8BF5-4DE917015BCC}"/>
          </ac:grpSpMkLst>
        </pc:grpChg>
        <pc:grpChg chg="add mod">
          <ac:chgData name="Minesh Patel" userId="a66d4990ec83ac90" providerId="LiveId" clId="{076BBFC2-AE4C-4204-BBD9-A0B78BCDC5D3}" dt="2019-06-21T04:16:55.465" v="1229" actId="1076"/>
          <ac:grpSpMkLst>
            <pc:docMk/>
            <pc:sldMk cId="2993975388" sldId="296"/>
            <ac:grpSpMk id="28" creationId="{82D0D9CA-E392-4CE3-BE4F-3AE3F7932B1B}"/>
          </ac:grpSpMkLst>
        </pc:grpChg>
        <pc:grpChg chg="add del">
          <ac:chgData name="Minesh Patel" userId="a66d4990ec83ac90" providerId="LiveId" clId="{076BBFC2-AE4C-4204-BBD9-A0B78BCDC5D3}" dt="2019-06-21T04:41:09.976" v="1706"/>
          <ac:grpSpMkLst>
            <pc:docMk/>
            <pc:sldMk cId="2993975388" sldId="296"/>
            <ac:grpSpMk id="29" creationId="{E059AF47-D644-441F-9E66-F8925E4B4342}"/>
          </ac:grpSpMkLst>
        </pc:grpChg>
      </pc:sldChg>
      <pc:sldChg chg="add">
        <pc:chgData name="Minesh Patel" userId="a66d4990ec83ac90" providerId="LiveId" clId="{076BBFC2-AE4C-4204-BBD9-A0B78BCDC5D3}" dt="2019-06-21T05:37:20.803" v="2617"/>
        <pc:sldMkLst>
          <pc:docMk/>
          <pc:sldMk cId="2058467664" sldId="351"/>
        </pc:sldMkLst>
      </pc:sldChg>
      <pc:sldChg chg="addSp delSp modSp ord delAnim modAnim">
        <pc:chgData name="Minesh Patel" userId="a66d4990ec83ac90" providerId="LiveId" clId="{076BBFC2-AE4C-4204-BBD9-A0B78BCDC5D3}" dt="2019-06-21T05:13:09.544" v="2361"/>
        <pc:sldMkLst>
          <pc:docMk/>
          <pc:sldMk cId="3508444251" sldId="353"/>
        </pc:sldMkLst>
        <pc:spChg chg="mod">
          <ac:chgData name="Minesh Patel" userId="a66d4990ec83ac90" providerId="LiveId" clId="{076BBFC2-AE4C-4204-BBD9-A0B78BCDC5D3}" dt="2019-06-21T04:41:40.407" v="1734" actId="20577"/>
          <ac:spMkLst>
            <pc:docMk/>
            <pc:sldMk cId="3508444251" sldId="353"/>
            <ac:spMk id="2" creationId="{00000000-0000-0000-0000-000000000000}"/>
          </ac:spMkLst>
        </pc:spChg>
        <pc:spChg chg="mod topLvl">
          <ac:chgData name="Minesh Patel" userId="a66d4990ec83ac90" providerId="LiveId" clId="{076BBFC2-AE4C-4204-BBD9-A0B78BCDC5D3}" dt="2019-06-21T05:11:42.164" v="2346" actId="164"/>
          <ac:spMkLst>
            <pc:docMk/>
            <pc:sldMk cId="3508444251" sldId="353"/>
            <ac:spMk id="34" creationId="{E10C4066-9C31-424F-8AFE-31E902E6B7E1}"/>
          </ac:spMkLst>
        </pc:spChg>
        <pc:spChg chg="add del mod">
          <ac:chgData name="Minesh Patel" userId="a66d4990ec83ac90" providerId="LiveId" clId="{076BBFC2-AE4C-4204-BBD9-A0B78BCDC5D3}" dt="2019-06-21T05:10:54.436" v="2342" actId="164"/>
          <ac:spMkLst>
            <pc:docMk/>
            <pc:sldMk cId="3508444251" sldId="353"/>
            <ac:spMk id="47" creationId="{DF591141-448B-4690-AFA7-FDA45691BDF0}"/>
          </ac:spMkLst>
        </pc:spChg>
        <pc:spChg chg="mod ord topLvl">
          <ac:chgData name="Minesh Patel" userId="a66d4990ec83ac90" providerId="LiveId" clId="{076BBFC2-AE4C-4204-BBD9-A0B78BCDC5D3}" dt="2019-06-21T05:11:42.164" v="2346" actId="164"/>
          <ac:spMkLst>
            <pc:docMk/>
            <pc:sldMk cId="3508444251" sldId="353"/>
            <ac:spMk id="78" creationId="{37BD8821-B5CE-40C6-BC7C-581080F919CF}"/>
          </ac:spMkLst>
        </pc:spChg>
        <pc:spChg chg="mod topLvl">
          <ac:chgData name="Minesh Patel" userId="a66d4990ec83ac90" providerId="LiveId" clId="{076BBFC2-AE4C-4204-BBD9-A0B78BCDC5D3}" dt="2019-06-21T05:12:50.228" v="2356" actId="164"/>
          <ac:spMkLst>
            <pc:docMk/>
            <pc:sldMk cId="3508444251" sldId="353"/>
            <ac:spMk id="79" creationId="{6990059F-2BAF-4E9A-8D5E-192AE1260113}"/>
          </ac:spMkLst>
        </pc:spChg>
        <pc:spChg chg="mod topLvl">
          <ac:chgData name="Minesh Patel" userId="a66d4990ec83ac90" providerId="LiveId" clId="{076BBFC2-AE4C-4204-BBD9-A0B78BCDC5D3}" dt="2019-06-21T05:12:16.649" v="2351" actId="164"/>
          <ac:spMkLst>
            <pc:docMk/>
            <pc:sldMk cId="3508444251" sldId="353"/>
            <ac:spMk id="81" creationId="{47B956BF-10BB-4F6C-B135-76A26B80827C}"/>
          </ac:spMkLst>
        </pc:spChg>
        <pc:spChg chg="mod">
          <ac:chgData name="Minesh Patel" userId="a66d4990ec83ac90" providerId="LiveId" clId="{076BBFC2-AE4C-4204-BBD9-A0B78BCDC5D3}" dt="2019-06-21T05:11:00.508" v="2343" actId="164"/>
          <ac:spMkLst>
            <pc:docMk/>
            <pc:sldMk cId="3508444251" sldId="353"/>
            <ac:spMk id="83" creationId="{E8998A8D-C4B4-415A-AE19-9A07AA333C72}"/>
          </ac:spMkLst>
        </pc:spChg>
        <pc:spChg chg="mod">
          <ac:chgData name="Minesh Patel" userId="a66d4990ec83ac90" providerId="LiveId" clId="{076BBFC2-AE4C-4204-BBD9-A0B78BCDC5D3}" dt="2019-06-21T04:20:22.160" v="1326" actId="20577"/>
          <ac:spMkLst>
            <pc:docMk/>
            <pc:sldMk cId="3508444251" sldId="353"/>
            <ac:spMk id="88" creationId="{9DB013D5-0887-4BBE-BC01-611E0B4C93B7}"/>
          </ac:spMkLst>
        </pc:spChg>
        <pc:spChg chg="del mod topLvl">
          <ac:chgData name="Minesh Patel" userId="a66d4990ec83ac90" providerId="LiveId" clId="{076BBFC2-AE4C-4204-BBD9-A0B78BCDC5D3}" dt="2019-06-21T04:26:50.319" v="1451" actId="478"/>
          <ac:spMkLst>
            <pc:docMk/>
            <pc:sldMk cId="3508444251" sldId="353"/>
            <ac:spMk id="89" creationId="{A719402E-8127-4444-BF12-23FFC4997271}"/>
          </ac:spMkLst>
        </pc:spChg>
        <pc:spChg chg="mod topLvl">
          <ac:chgData name="Minesh Patel" userId="a66d4990ec83ac90" providerId="LiveId" clId="{076BBFC2-AE4C-4204-BBD9-A0B78BCDC5D3}" dt="2019-06-21T05:12:50.228" v="2356" actId="164"/>
          <ac:spMkLst>
            <pc:docMk/>
            <pc:sldMk cId="3508444251" sldId="353"/>
            <ac:spMk id="90" creationId="{8451DA6E-3385-46EE-A375-E746554DEC8C}"/>
          </ac:spMkLst>
        </pc:spChg>
        <pc:spChg chg="del mod topLvl">
          <ac:chgData name="Minesh Patel" userId="a66d4990ec83ac90" providerId="LiveId" clId="{076BBFC2-AE4C-4204-BBD9-A0B78BCDC5D3}" dt="2019-06-21T04:30:16.449" v="1495" actId="478"/>
          <ac:spMkLst>
            <pc:docMk/>
            <pc:sldMk cId="3508444251" sldId="353"/>
            <ac:spMk id="91" creationId="{9BAEAF02-D373-44CF-8FA5-AAC6366DA528}"/>
          </ac:spMkLst>
        </pc:spChg>
        <pc:spChg chg="del mod topLvl">
          <ac:chgData name="Minesh Patel" userId="a66d4990ec83ac90" providerId="LiveId" clId="{076BBFC2-AE4C-4204-BBD9-A0B78BCDC5D3}" dt="2019-06-21T04:29:50.980" v="1489" actId="478"/>
          <ac:spMkLst>
            <pc:docMk/>
            <pc:sldMk cId="3508444251" sldId="353"/>
            <ac:spMk id="92" creationId="{571FC4AF-7680-4B3F-A9FB-8A2387D79FB3}"/>
          </ac:spMkLst>
        </pc:spChg>
        <pc:spChg chg="mod topLvl">
          <ac:chgData name="Minesh Patel" userId="a66d4990ec83ac90" providerId="LiveId" clId="{076BBFC2-AE4C-4204-BBD9-A0B78BCDC5D3}" dt="2019-06-21T05:10:54.436" v="2342" actId="164"/>
          <ac:spMkLst>
            <pc:docMk/>
            <pc:sldMk cId="3508444251" sldId="353"/>
            <ac:spMk id="111" creationId="{50E951BF-112E-49E5-BFDF-B993D5D83D93}"/>
          </ac:spMkLst>
        </pc:spChg>
        <pc:spChg chg="add mod">
          <ac:chgData name="Minesh Patel" userId="a66d4990ec83ac90" providerId="LiveId" clId="{076BBFC2-AE4C-4204-BBD9-A0B78BCDC5D3}" dt="2019-06-21T05:12:50.228" v="2356" actId="164"/>
          <ac:spMkLst>
            <pc:docMk/>
            <pc:sldMk cId="3508444251" sldId="353"/>
            <ac:spMk id="119" creationId="{6CE48A59-A371-45A1-91A8-20FEC1911BFD}"/>
          </ac:spMkLst>
        </pc:spChg>
        <pc:spChg chg="add mod">
          <ac:chgData name="Minesh Patel" userId="a66d4990ec83ac90" providerId="LiveId" clId="{076BBFC2-AE4C-4204-BBD9-A0B78BCDC5D3}" dt="2019-06-21T04:23:14.267" v="1358" actId="571"/>
          <ac:spMkLst>
            <pc:docMk/>
            <pc:sldMk cId="3508444251" sldId="353"/>
            <ac:spMk id="120" creationId="{5ADB8600-0422-471D-B76B-6BA79335EB15}"/>
          </ac:spMkLst>
        </pc:spChg>
        <pc:spChg chg="add mod">
          <ac:chgData name="Minesh Patel" userId="a66d4990ec83ac90" providerId="LiveId" clId="{076BBFC2-AE4C-4204-BBD9-A0B78BCDC5D3}" dt="2019-06-21T04:24:44.903" v="1418" actId="571"/>
          <ac:spMkLst>
            <pc:docMk/>
            <pc:sldMk cId="3508444251" sldId="353"/>
            <ac:spMk id="122" creationId="{297D1CD7-6312-4A55-8BD1-52EBB1910A11}"/>
          </ac:spMkLst>
        </pc:spChg>
        <pc:spChg chg="add mod">
          <ac:chgData name="Minesh Patel" userId="a66d4990ec83ac90" providerId="LiveId" clId="{076BBFC2-AE4C-4204-BBD9-A0B78BCDC5D3}" dt="2019-06-21T04:24:44.903" v="1418" actId="571"/>
          <ac:spMkLst>
            <pc:docMk/>
            <pc:sldMk cId="3508444251" sldId="353"/>
            <ac:spMk id="141" creationId="{6A3CE6D3-6628-4080-A413-7E0E3D45AA73}"/>
          </ac:spMkLst>
        </pc:spChg>
        <pc:spChg chg="add mod">
          <ac:chgData name="Minesh Patel" userId="a66d4990ec83ac90" providerId="LiveId" clId="{076BBFC2-AE4C-4204-BBD9-A0B78BCDC5D3}" dt="2019-06-21T05:11:42.164" v="2346" actId="164"/>
          <ac:spMkLst>
            <pc:docMk/>
            <pc:sldMk cId="3508444251" sldId="353"/>
            <ac:spMk id="143" creationId="{F667BD4F-7832-4C70-A43E-309B965082B6}"/>
          </ac:spMkLst>
        </pc:spChg>
        <pc:spChg chg="add mod topLvl">
          <ac:chgData name="Minesh Patel" userId="a66d4990ec83ac90" providerId="LiveId" clId="{076BBFC2-AE4C-4204-BBD9-A0B78BCDC5D3}" dt="2019-06-21T05:12:50.228" v="2356" actId="164"/>
          <ac:spMkLst>
            <pc:docMk/>
            <pc:sldMk cId="3508444251" sldId="353"/>
            <ac:spMk id="162" creationId="{7082822D-D1A1-4F84-BA4C-C9215A138A66}"/>
          </ac:spMkLst>
        </pc:spChg>
        <pc:spChg chg="add mod topLvl">
          <ac:chgData name="Minesh Patel" userId="a66d4990ec83ac90" providerId="LiveId" clId="{076BBFC2-AE4C-4204-BBD9-A0B78BCDC5D3}" dt="2019-06-21T05:12:50.228" v="2356" actId="164"/>
          <ac:spMkLst>
            <pc:docMk/>
            <pc:sldMk cId="3508444251" sldId="353"/>
            <ac:spMk id="163" creationId="{292E5E09-DC11-44B5-9901-2DA62D4B7FEE}"/>
          </ac:spMkLst>
        </pc:spChg>
        <pc:spChg chg="add mod">
          <ac:chgData name="Minesh Patel" userId="a66d4990ec83ac90" providerId="LiveId" clId="{076BBFC2-AE4C-4204-BBD9-A0B78BCDC5D3}" dt="2019-06-21T05:12:16.649" v="2351" actId="164"/>
          <ac:spMkLst>
            <pc:docMk/>
            <pc:sldMk cId="3508444251" sldId="353"/>
            <ac:spMk id="164" creationId="{1CE0A04E-5773-49FC-8080-8E42375B467C}"/>
          </ac:spMkLst>
        </pc:spChg>
        <pc:spChg chg="add mod">
          <ac:chgData name="Minesh Patel" userId="a66d4990ec83ac90" providerId="LiveId" clId="{076BBFC2-AE4C-4204-BBD9-A0B78BCDC5D3}" dt="2019-06-21T05:12:16.649" v="2351" actId="164"/>
          <ac:spMkLst>
            <pc:docMk/>
            <pc:sldMk cId="3508444251" sldId="353"/>
            <ac:spMk id="165" creationId="{959C431C-D638-41FF-BE96-93840D7BE332}"/>
          </ac:spMkLst>
        </pc:spChg>
        <pc:spChg chg="add mod">
          <ac:chgData name="Minesh Patel" userId="a66d4990ec83ac90" providerId="LiveId" clId="{076BBFC2-AE4C-4204-BBD9-A0B78BCDC5D3}" dt="2019-06-21T05:10:54.436" v="2342" actId="164"/>
          <ac:spMkLst>
            <pc:docMk/>
            <pc:sldMk cId="3508444251" sldId="353"/>
            <ac:spMk id="167" creationId="{96AA6C1D-F385-49ED-A91C-31026802E2E8}"/>
          </ac:spMkLst>
        </pc:spChg>
        <pc:spChg chg="add mod">
          <ac:chgData name="Minesh Patel" userId="a66d4990ec83ac90" providerId="LiveId" clId="{076BBFC2-AE4C-4204-BBD9-A0B78BCDC5D3}" dt="2019-06-21T05:10:54.436" v="2342" actId="164"/>
          <ac:spMkLst>
            <pc:docMk/>
            <pc:sldMk cId="3508444251" sldId="353"/>
            <ac:spMk id="168" creationId="{3149F919-AD8D-45DC-B460-A4751E3ABC20}"/>
          </ac:spMkLst>
        </pc:spChg>
        <pc:spChg chg="add mod">
          <ac:chgData name="Minesh Patel" userId="a66d4990ec83ac90" providerId="LiveId" clId="{076BBFC2-AE4C-4204-BBD9-A0B78BCDC5D3}" dt="2019-06-21T05:10:54.436" v="2342" actId="164"/>
          <ac:spMkLst>
            <pc:docMk/>
            <pc:sldMk cId="3508444251" sldId="353"/>
            <ac:spMk id="169" creationId="{B539B459-A088-44DE-BFEE-FF13DD55726B}"/>
          </ac:spMkLst>
        </pc:spChg>
        <pc:spChg chg="mod">
          <ac:chgData name="Minesh Patel" userId="a66d4990ec83ac90" providerId="LiveId" clId="{076BBFC2-AE4C-4204-BBD9-A0B78BCDC5D3}" dt="2019-06-21T04:38:18.580" v="1654" actId="20577"/>
          <ac:spMkLst>
            <pc:docMk/>
            <pc:sldMk cId="3508444251" sldId="353"/>
            <ac:spMk id="176" creationId="{EC6ADA50-3B85-43B3-8E88-3B23CB29A579}"/>
          </ac:spMkLst>
        </pc:spChg>
        <pc:grpChg chg="del">
          <ac:chgData name="Minesh Patel" userId="a66d4990ec83ac90" providerId="LiveId" clId="{076BBFC2-AE4C-4204-BBD9-A0B78BCDC5D3}" dt="2019-06-21T04:19:42.959" v="1272" actId="165"/>
          <ac:grpSpMkLst>
            <pc:docMk/>
            <pc:sldMk cId="3508444251" sldId="353"/>
            <ac:grpSpMk id="3" creationId="{80BFB98C-3ABD-4212-A91A-E4B193588430}"/>
          </ac:grpSpMkLst>
        </pc:grpChg>
        <pc:grpChg chg="del">
          <ac:chgData name="Minesh Patel" userId="a66d4990ec83ac90" providerId="LiveId" clId="{076BBFC2-AE4C-4204-BBD9-A0B78BCDC5D3}" dt="2019-06-21T04:19:40.227" v="1271" actId="165"/>
          <ac:grpSpMkLst>
            <pc:docMk/>
            <pc:sldMk cId="3508444251" sldId="353"/>
            <ac:grpSpMk id="4" creationId="{482BF436-393D-461D-9D2E-4ABAA86B12F8}"/>
          </ac:grpSpMkLst>
        </pc:grpChg>
        <pc:grpChg chg="del mod topLvl">
          <ac:chgData name="Minesh Patel" userId="a66d4990ec83ac90" providerId="LiveId" clId="{076BBFC2-AE4C-4204-BBD9-A0B78BCDC5D3}" dt="2019-06-21T04:34:32.110" v="1548" actId="165"/>
          <ac:grpSpMkLst>
            <pc:docMk/>
            <pc:sldMk cId="3508444251" sldId="353"/>
            <ac:grpSpMk id="5" creationId="{23B2CF62-F16E-4448-84E2-652A2FCDA0FF}"/>
          </ac:grpSpMkLst>
        </pc:grpChg>
        <pc:grpChg chg="del mod">
          <ac:chgData name="Minesh Patel" userId="a66d4990ec83ac90" providerId="LiveId" clId="{076BBFC2-AE4C-4204-BBD9-A0B78BCDC5D3}" dt="2019-06-21T04:34:26.888" v="1547" actId="165"/>
          <ac:grpSpMkLst>
            <pc:docMk/>
            <pc:sldMk cId="3508444251" sldId="353"/>
            <ac:grpSpMk id="7" creationId="{FF74E734-E2D0-4757-8482-77F66999DD3D}"/>
          </ac:grpSpMkLst>
        </pc:grpChg>
        <pc:grpChg chg="del mod">
          <ac:chgData name="Minesh Patel" userId="a66d4990ec83ac90" providerId="LiveId" clId="{076BBFC2-AE4C-4204-BBD9-A0B78BCDC5D3}" dt="2019-06-21T04:24:18.700" v="1405" actId="478"/>
          <ac:grpSpMkLst>
            <pc:docMk/>
            <pc:sldMk cId="3508444251" sldId="353"/>
            <ac:grpSpMk id="12" creationId="{81677DBB-E9C0-498D-AED8-880CE74A39D1}"/>
          </ac:grpSpMkLst>
        </pc:grpChg>
        <pc:grpChg chg="del mod">
          <ac:chgData name="Minesh Patel" userId="a66d4990ec83ac90" providerId="LiveId" clId="{076BBFC2-AE4C-4204-BBD9-A0B78BCDC5D3}" dt="2019-06-21T04:24:17.591" v="1404" actId="478"/>
          <ac:grpSpMkLst>
            <pc:docMk/>
            <pc:sldMk cId="3508444251" sldId="353"/>
            <ac:grpSpMk id="13" creationId="{B7658A45-FC6F-4918-A239-066A7DEA9D81}"/>
          </ac:grpSpMkLst>
        </pc:grpChg>
        <pc:grpChg chg="mod topLvl">
          <ac:chgData name="Minesh Patel" userId="a66d4990ec83ac90" providerId="LiveId" clId="{076BBFC2-AE4C-4204-BBD9-A0B78BCDC5D3}" dt="2019-06-21T05:12:50.228" v="2356" actId="164"/>
          <ac:grpSpMkLst>
            <pc:docMk/>
            <pc:sldMk cId="3508444251" sldId="353"/>
            <ac:grpSpMk id="16" creationId="{97683838-B242-4AD4-ADD9-7630AE38B4F0}"/>
          </ac:grpSpMkLst>
        </pc:grpChg>
        <pc:grpChg chg="add mod ord">
          <ac:chgData name="Minesh Patel" userId="a66d4990ec83ac90" providerId="LiveId" clId="{076BBFC2-AE4C-4204-BBD9-A0B78BCDC5D3}" dt="2019-06-21T05:12:20.740" v="2352" actId="166"/>
          <ac:grpSpMkLst>
            <pc:docMk/>
            <pc:sldMk cId="3508444251" sldId="353"/>
            <ac:grpSpMk id="49" creationId="{0CBC15AE-6C99-443A-8BCF-3E554AB56C59}"/>
          </ac:grpSpMkLst>
        </pc:grpChg>
        <pc:grpChg chg="add mod ord">
          <ac:chgData name="Minesh Patel" userId="a66d4990ec83ac90" providerId="LiveId" clId="{076BBFC2-AE4C-4204-BBD9-A0B78BCDC5D3}" dt="2019-06-21T05:12:02.998" v="2349" actId="166"/>
          <ac:grpSpMkLst>
            <pc:docMk/>
            <pc:sldMk cId="3508444251" sldId="353"/>
            <ac:grpSpMk id="50" creationId="{12EBD328-D9A8-4822-83C9-58B6081A5618}"/>
          </ac:grpSpMkLst>
        </pc:grpChg>
        <pc:grpChg chg="add mod">
          <ac:chgData name="Minesh Patel" userId="a66d4990ec83ac90" providerId="LiveId" clId="{076BBFC2-AE4C-4204-BBD9-A0B78BCDC5D3}" dt="2019-06-21T05:11:42.164" v="2346" actId="164"/>
          <ac:grpSpMkLst>
            <pc:docMk/>
            <pc:sldMk cId="3508444251" sldId="353"/>
            <ac:grpSpMk id="51" creationId="{8092F986-059D-4D47-BF8B-9EA2B1AE6FCA}"/>
          </ac:grpSpMkLst>
        </pc:grpChg>
        <pc:grpChg chg="add del mod">
          <ac:chgData name="Minesh Patel" userId="a66d4990ec83ac90" providerId="LiveId" clId="{076BBFC2-AE4C-4204-BBD9-A0B78BCDC5D3}" dt="2019-06-21T05:12:45.556" v="2355" actId="165"/>
          <ac:grpSpMkLst>
            <pc:docMk/>
            <pc:sldMk cId="3508444251" sldId="353"/>
            <ac:grpSpMk id="52" creationId="{8A5D4B0C-6FBE-440B-951C-19A816AB3FA9}"/>
          </ac:grpSpMkLst>
        </pc:grpChg>
        <pc:grpChg chg="add mod">
          <ac:chgData name="Minesh Patel" userId="a66d4990ec83ac90" providerId="LiveId" clId="{076BBFC2-AE4C-4204-BBD9-A0B78BCDC5D3}" dt="2019-06-21T05:12:16.649" v="2351" actId="164"/>
          <ac:grpSpMkLst>
            <pc:docMk/>
            <pc:sldMk cId="3508444251" sldId="353"/>
            <ac:grpSpMk id="53" creationId="{027D5A8A-937F-4ACA-9D2B-A380D626E809}"/>
          </ac:grpSpMkLst>
        </pc:grpChg>
        <pc:grpChg chg="add mod">
          <ac:chgData name="Minesh Patel" userId="a66d4990ec83ac90" providerId="LiveId" clId="{076BBFC2-AE4C-4204-BBD9-A0B78BCDC5D3}" dt="2019-06-21T05:12:50.228" v="2356" actId="164"/>
          <ac:grpSpMkLst>
            <pc:docMk/>
            <pc:sldMk cId="3508444251" sldId="353"/>
            <ac:grpSpMk id="54" creationId="{25600961-91ED-4CE9-884D-81C434223E38}"/>
          </ac:grpSpMkLst>
        </pc:grpChg>
        <pc:grpChg chg="mod topLvl">
          <ac:chgData name="Minesh Patel" userId="a66d4990ec83ac90" providerId="LiveId" clId="{076BBFC2-AE4C-4204-BBD9-A0B78BCDC5D3}" dt="2019-06-21T05:12:16.649" v="2351" actId="164"/>
          <ac:grpSpMkLst>
            <pc:docMk/>
            <pc:sldMk cId="3508444251" sldId="353"/>
            <ac:grpSpMk id="93" creationId="{16F29ED0-441E-4116-B6D6-0A28F83F44AA}"/>
          </ac:grpSpMkLst>
        </pc:grpChg>
        <pc:grpChg chg="add mod">
          <ac:chgData name="Minesh Patel" userId="a66d4990ec83ac90" providerId="LiveId" clId="{076BBFC2-AE4C-4204-BBD9-A0B78BCDC5D3}" dt="2019-06-21T04:24:44.903" v="1418" actId="571"/>
          <ac:grpSpMkLst>
            <pc:docMk/>
            <pc:sldMk cId="3508444251" sldId="353"/>
            <ac:grpSpMk id="123" creationId="{96AA0506-C2C8-4412-B23F-87ABB502A955}"/>
          </ac:grpSpMkLst>
        </pc:grpChg>
        <pc:grpChg chg="mod">
          <ac:chgData name="Minesh Patel" userId="a66d4990ec83ac90" providerId="LiveId" clId="{076BBFC2-AE4C-4204-BBD9-A0B78BCDC5D3}" dt="2019-06-21T04:24:44.903" v="1418" actId="571"/>
          <ac:grpSpMkLst>
            <pc:docMk/>
            <pc:sldMk cId="3508444251" sldId="353"/>
            <ac:grpSpMk id="124" creationId="{697C436A-6C0E-4057-A659-B85C2E9B387D}"/>
          </ac:grpSpMkLst>
        </pc:grpChg>
        <pc:grpChg chg="mod">
          <ac:chgData name="Minesh Patel" userId="a66d4990ec83ac90" providerId="LiveId" clId="{076BBFC2-AE4C-4204-BBD9-A0B78BCDC5D3}" dt="2019-06-21T04:24:44.903" v="1418" actId="571"/>
          <ac:grpSpMkLst>
            <pc:docMk/>
            <pc:sldMk cId="3508444251" sldId="353"/>
            <ac:grpSpMk id="125" creationId="{4EF6034E-EEAC-4F12-AE8E-81BD2EB0790A}"/>
          </ac:grpSpMkLst>
        </pc:grpChg>
        <pc:grpChg chg="add mod">
          <ac:chgData name="Minesh Patel" userId="a66d4990ec83ac90" providerId="LiveId" clId="{076BBFC2-AE4C-4204-BBD9-A0B78BCDC5D3}" dt="2019-06-21T05:11:42.164" v="2346" actId="164"/>
          <ac:grpSpMkLst>
            <pc:docMk/>
            <pc:sldMk cId="3508444251" sldId="353"/>
            <ac:grpSpMk id="144" creationId="{8194C0AE-3CF3-4760-AA1F-B16CD7B7D7F6}"/>
          </ac:grpSpMkLst>
        </pc:grpChg>
        <pc:grpChg chg="mod">
          <ac:chgData name="Minesh Patel" userId="a66d4990ec83ac90" providerId="LiveId" clId="{076BBFC2-AE4C-4204-BBD9-A0B78BCDC5D3}" dt="2019-06-21T04:24:50.282" v="1419" actId="571"/>
          <ac:grpSpMkLst>
            <pc:docMk/>
            <pc:sldMk cId="3508444251" sldId="353"/>
            <ac:grpSpMk id="145" creationId="{578A0C9F-8C51-45CE-ACAA-90E9BB9FF378}"/>
          </ac:grpSpMkLst>
        </pc:grpChg>
        <pc:grpChg chg="mod">
          <ac:chgData name="Minesh Patel" userId="a66d4990ec83ac90" providerId="LiveId" clId="{076BBFC2-AE4C-4204-BBD9-A0B78BCDC5D3}" dt="2019-06-21T04:24:50.282" v="1419" actId="571"/>
          <ac:grpSpMkLst>
            <pc:docMk/>
            <pc:sldMk cId="3508444251" sldId="353"/>
            <ac:grpSpMk id="146" creationId="{BDCD3E32-4F9A-4B24-8A2E-641E6EF74886}"/>
          </ac:grpSpMkLst>
        </pc:grpChg>
        <pc:grpChg chg="add del mod">
          <ac:chgData name="Minesh Patel" userId="a66d4990ec83ac90" providerId="LiveId" clId="{076BBFC2-AE4C-4204-BBD9-A0B78BCDC5D3}" dt="2019-06-21T04:38:51.861" v="1660" actId="478"/>
          <ac:grpSpMkLst>
            <pc:docMk/>
            <pc:sldMk cId="3508444251" sldId="353"/>
            <ac:grpSpMk id="172" creationId="{66D733B2-8EED-4F7D-9091-4929A76AAD9D}"/>
          </ac:grpSpMkLst>
        </pc:grpChg>
        <pc:grpChg chg="add mod">
          <ac:chgData name="Minesh Patel" userId="a66d4990ec83ac90" providerId="LiveId" clId="{076BBFC2-AE4C-4204-BBD9-A0B78BCDC5D3}" dt="2019-06-21T04:38:50.274" v="1659" actId="571"/>
          <ac:grpSpMkLst>
            <pc:docMk/>
            <pc:sldMk cId="3508444251" sldId="353"/>
            <ac:grpSpMk id="177" creationId="{419FE35B-128A-4E4F-A537-E82529E8576D}"/>
          </ac:grpSpMkLst>
        </pc:grpChg>
        <pc:picChg chg="mod topLvl">
          <ac:chgData name="Minesh Patel" userId="a66d4990ec83ac90" providerId="LiveId" clId="{076BBFC2-AE4C-4204-BBD9-A0B78BCDC5D3}" dt="2019-06-21T05:12:50.228" v="2356" actId="164"/>
          <ac:picMkLst>
            <pc:docMk/>
            <pc:sldMk cId="3508444251" sldId="353"/>
            <ac:picMk id="20" creationId="{C153F0F4-E3E0-414B-B35A-C9D1C576BDCD}"/>
          </ac:picMkLst>
        </pc:picChg>
        <pc:picChg chg="mod topLvl">
          <ac:chgData name="Minesh Patel" userId="a66d4990ec83ac90" providerId="LiveId" clId="{076BBFC2-AE4C-4204-BBD9-A0B78BCDC5D3}" dt="2019-06-21T05:12:16.649" v="2351" actId="164"/>
          <ac:picMkLst>
            <pc:docMk/>
            <pc:sldMk cId="3508444251" sldId="353"/>
            <ac:picMk id="76" creationId="{EC8C0688-D2B4-4D2E-930D-73577D76C822}"/>
          </ac:picMkLst>
        </pc:picChg>
        <pc:picChg chg="add mod">
          <ac:chgData name="Minesh Patel" userId="a66d4990ec83ac90" providerId="LiveId" clId="{076BBFC2-AE4C-4204-BBD9-A0B78BCDC5D3}" dt="2019-06-21T05:11:42.164" v="2346" actId="164"/>
          <ac:picMkLst>
            <pc:docMk/>
            <pc:sldMk cId="3508444251" sldId="353"/>
            <ac:picMk id="87" creationId="{DD5E89C5-E8D4-4F1B-94EB-751800EB8279}"/>
          </ac:picMkLst>
        </pc:picChg>
        <pc:cxnChg chg="del">
          <ac:chgData name="Minesh Patel" userId="a66d4990ec83ac90" providerId="LiveId" clId="{076BBFC2-AE4C-4204-BBD9-A0B78BCDC5D3}" dt="2019-06-21T04:20:03.954" v="1319" actId="478"/>
          <ac:cxnSpMkLst>
            <pc:docMk/>
            <pc:sldMk cId="3508444251" sldId="353"/>
            <ac:cxnSpMk id="10" creationId="{DFD5DC2C-6FD6-45E4-9003-90782B29DF58}"/>
          </ac:cxnSpMkLst>
        </pc:cxnChg>
        <pc:cxnChg chg="mod topLvl">
          <ac:chgData name="Minesh Patel" userId="a66d4990ec83ac90" providerId="LiveId" clId="{076BBFC2-AE4C-4204-BBD9-A0B78BCDC5D3}" dt="2019-06-21T05:12:50.228" v="2356" actId="164"/>
          <ac:cxnSpMkLst>
            <pc:docMk/>
            <pc:sldMk cId="3508444251" sldId="353"/>
            <ac:cxnSpMk id="23" creationId="{6767C26B-50EE-4764-BAF1-535B3D866193}"/>
          </ac:cxnSpMkLst>
        </pc:cxnChg>
        <pc:cxnChg chg="mod ord topLvl">
          <ac:chgData name="Minesh Patel" userId="a66d4990ec83ac90" providerId="LiveId" clId="{076BBFC2-AE4C-4204-BBD9-A0B78BCDC5D3}" dt="2019-06-21T05:12:16.649" v="2351" actId="164"/>
          <ac:cxnSpMkLst>
            <pc:docMk/>
            <pc:sldMk cId="3508444251" sldId="353"/>
            <ac:cxnSpMk id="77" creationId="{B96C7FA2-AADD-4950-9410-22DF11048206}"/>
          </ac:cxnSpMkLst>
        </pc:cxnChg>
        <pc:cxnChg chg="mod topLvl">
          <ac:chgData name="Minesh Patel" userId="a66d4990ec83ac90" providerId="LiveId" clId="{076BBFC2-AE4C-4204-BBD9-A0B78BCDC5D3}" dt="2019-06-21T05:12:50.228" v="2356" actId="164"/>
          <ac:cxnSpMkLst>
            <pc:docMk/>
            <pc:sldMk cId="3508444251" sldId="353"/>
            <ac:cxnSpMk id="80" creationId="{9BB017DF-2070-4B02-8B3E-592CF0C759D3}"/>
          </ac:cxnSpMkLst>
        </pc:cxnChg>
        <pc:cxnChg chg="mod">
          <ac:chgData name="Minesh Patel" userId="a66d4990ec83ac90" providerId="LiveId" clId="{076BBFC2-AE4C-4204-BBD9-A0B78BCDC5D3}" dt="2019-06-21T05:11:00.508" v="2343" actId="164"/>
          <ac:cxnSpMkLst>
            <pc:docMk/>
            <pc:sldMk cId="3508444251" sldId="353"/>
            <ac:cxnSpMk id="84" creationId="{47FC79A7-62F0-4E65-8BBC-EE31F8F9C0EC}"/>
          </ac:cxnSpMkLst>
        </pc:cxnChg>
        <pc:cxnChg chg="del mod topLvl">
          <ac:chgData name="Minesh Patel" userId="a66d4990ec83ac90" providerId="LiveId" clId="{076BBFC2-AE4C-4204-BBD9-A0B78BCDC5D3}" dt="2019-06-21T04:34:38.526" v="1550" actId="478"/>
          <ac:cxnSpMkLst>
            <pc:docMk/>
            <pc:sldMk cId="3508444251" sldId="353"/>
            <ac:cxnSpMk id="112" creationId="{91DA126A-532B-4CA4-9872-9DA2D263B85D}"/>
          </ac:cxnSpMkLst>
        </pc:cxnChg>
        <pc:cxnChg chg="del mod topLvl">
          <ac:chgData name="Minesh Patel" userId="a66d4990ec83ac90" providerId="LiveId" clId="{076BBFC2-AE4C-4204-BBD9-A0B78BCDC5D3}" dt="2019-06-21T04:34:39.017" v="1551" actId="478"/>
          <ac:cxnSpMkLst>
            <pc:docMk/>
            <pc:sldMk cId="3508444251" sldId="353"/>
            <ac:cxnSpMk id="114" creationId="{1E2F72D3-D948-4880-8241-D7F259EB12F6}"/>
          </ac:cxnSpMkLst>
        </pc:cxnChg>
        <pc:cxnChg chg="del mod topLvl">
          <ac:chgData name="Minesh Patel" userId="a66d4990ec83ac90" providerId="LiveId" clId="{076BBFC2-AE4C-4204-BBD9-A0B78BCDC5D3}" dt="2019-06-21T04:34:40.325" v="1552" actId="478"/>
          <ac:cxnSpMkLst>
            <pc:docMk/>
            <pc:sldMk cId="3508444251" sldId="353"/>
            <ac:cxnSpMk id="116" creationId="{80962884-7CCF-4FC2-9A5C-F0C02138DFF9}"/>
          </ac:cxnSpMkLst>
        </pc:cxnChg>
        <pc:cxnChg chg="mod">
          <ac:chgData name="Minesh Patel" userId="a66d4990ec83ac90" providerId="LiveId" clId="{076BBFC2-AE4C-4204-BBD9-A0B78BCDC5D3}" dt="2019-06-21T04:24:18.700" v="1405" actId="478"/>
          <ac:cxnSpMkLst>
            <pc:docMk/>
            <pc:sldMk cId="3508444251" sldId="353"/>
            <ac:cxnSpMk id="117" creationId="{0CDD82DF-DD50-4F26-B907-574524E201D1}"/>
          </ac:cxnSpMkLst>
        </pc:cxnChg>
        <pc:cxnChg chg="del mod topLvl">
          <ac:chgData name="Minesh Patel" userId="a66d4990ec83ac90" providerId="LiveId" clId="{076BBFC2-AE4C-4204-BBD9-A0B78BCDC5D3}" dt="2019-06-21T04:34:40.696" v="1553" actId="478"/>
          <ac:cxnSpMkLst>
            <pc:docMk/>
            <pc:sldMk cId="3508444251" sldId="353"/>
            <ac:cxnSpMk id="118" creationId="{2613B3B2-F99C-4D62-89F5-BB562F16DB93}"/>
          </ac:cxnSpMkLst>
        </pc:cxnChg>
        <pc:cxnChg chg="add mod">
          <ac:chgData name="Minesh Patel" userId="a66d4990ec83ac90" providerId="LiveId" clId="{076BBFC2-AE4C-4204-BBD9-A0B78BCDC5D3}" dt="2019-06-21T04:24:44.903" v="1418" actId="571"/>
          <ac:cxnSpMkLst>
            <pc:docMk/>
            <pc:sldMk cId="3508444251" sldId="353"/>
            <ac:cxnSpMk id="121" creationId="{1F736277-0507-469F-9B94-85F95B531009}"/>
          </ac:cxnSpMkLst>
        </pc:cxnChg>
        <pc:cxnChg chg="add mod ord">
          <ac:chgData name="Minesh Patel" userId="a66d4990ec83ac90" providerId="LiveId" clId="{076BBFC2-AE4C-4204-BBD9-A0B78BCDC5D3}" dt="2019-06-21T05:11:42.164" v="2346" actId="164"/>
          <ac:cxnSpMkLst>
            <pc:docMk/>
            <pc:sldMk cId="3508444251" sldId="353"/>
            <ac:cxnSpMk id="142" creationId="{246C3C64-C6C1-4340-9A44-62CE0D8CE51E}"/>
          </ac:cxnSpMkLst>
        </pc:cxnChg>
        <pc:cxnChg chg="add del mod">
          <ac:chgData name="Minesh Patel" userId="a66d4990ec83ac90" providerId="LiveId" clId="{076BBFC2-AE4C-4204-BBD9-A0B78BCDC5D3}" dt="2019-06-21T04:33:11.292" v="1533" actId="478"/>
          <ac:cxnSpMkLst>
            <pc:docMk/>
            <pc:sldMk cId="3508444251" sldId="353"/>
            <ac:cxnSpMk id="166" creationId="{C7AC80F0-9BB3-4E01-8EC7-57AC2599AA32}"/>
          </ac:cxnSpMkLst>
        </pc:cxnChg>
        <pc:cxnChg chg="add mod topLvl">
          <ac:chgData name="Minesh Patel" userId="a66d4990ec83ac90" providerId="LiveId" clId="{076BBFC2-AE4C-4204-BBD9-A0B78BCDC5D3}" dt="2019-06-21T05:12:50.228" v="2356" actId="164"/>
          <ac:cxnSpMkLst>
            <pc:docMk/>
            <pc:sldMk cId="3508444251" sldId="353"/>
            <ac:cxnSpMk id="170" creationId="{3C73989C-639E-47FC-95BC-F4E3A5B4F9D3}"/>
          </ac:cxnSpMkLst>
        </pc:cxnChg>
        <pc:cxnChg chg="add mod">
          <ac:chgData name="Minesh Patel" userId="a66d4990ec83ac90" providerId="LiveId" clId="{076BBFC2-AE4C-4204-BBD9-A0B78BCDC5D3}" dt="2019-06-21T05:12:16.649" v="2351" actId="164"/>
          <ac:cxnSpMkLst>
            <pc:docMk/>
            <pc:sldMk cId="3508444251" sldId="353"/>
            <ac:cxnSpMk id="171" creationId="{44D34DD6-E822-4183-8A6B-5A7DF60B65EE}"/>
          </ac:cxnSpMkLst>
        </pc:cxnChg>
      </pc:sldChg>
      <pc:sldChg chg="addSp delSp modSp delAnim modAnim">
        <pc:chgData name="Minesh Patel" userId="a66d4990ec83ac90" providerId="LiveId" clId="{076BBFC2-AE4C-4204-BBD9-A0B78BCDC5D3}" dt="2019-06-21T05:34:10.980" v="2606" actId="1076"/>
        <pc:sldMkLst>
          <pc:docMk/>
          <pc:sldMk cId="162204352" sldId="356"/>
        </pc:sldMkLst>
        <pc:spChg chg="mod">
          <ac:chgData name="Minesh Patel" userId="a66d4990ec83ac90" providerId="LiveId" clId="{076BBFC2-AE4C-4204-BBD9-A0B78BCDC5D3}" dt="2019-06-21T05:31:26.435" v="2525" actId="14100"/>
          <ac:spMkLst>
            <pc:docMk/>
            <pc:sldMk cId="162204352" sldId="356"/>
            <ac:spMk id="3" creationId="{EB4EF765-8AF1-4F6A-96DA-B7008E92FD95}"/>
          </ac:spMkLst>
        </pc:spChg>
        <pc:spChg chg="mod">
          <ac:chgData name="Minesh Patel" userId="a66d4990ec83ac90" providerId="LiveId" clId="{076BBFC2-AE4C-4204-BBD9-A0B78BCDC5D3}" dt="2019-06-21T05:25:46.232" v="2419" actId="164"/>
          <ac:spMkLst>
            <pc:docMk/>
            <pc:sldMk cId="162204352" sldId="356"/>
            <ac:spMk id="6" creationId="{5A7FCC19-A139-40CC-8774-8DD39B7ED172}"/>
          </ac:spMkLst>
        </pc:spChg>
        <pc:spChg chg="mod ord topLvl">
          <ac:chgData name="Minesh Patel" userId="a66d4990ec83ac90" providerId="LiveId" clId="{076BBFC2-AE4C-4204-BBD9-A0B78BCDC5D3}" dt="2019-06-21T05:29:25.253" v="2472" actId="164"/>
          <ac:spMkLst>
            <pc:docMk/>
            <pc:sldMk cId="162204352" sldId="356"/>
            <ac:spMk id="7" creationId="{BEAF4664-8CEA-47F8-8A3D-A5D22D460825}"/>
          </ac:spMkLst>
        </pc:spChg>
        <pc:spChg chg="mod ord topLvl">
          <ac:chgData name="Minesh Patel" userId="a66d4990ec83ac90" providerId="LiveId" clId="{076BBFC2-AE4C-4204-BBD9-A0B78BCDC5D3}" dt="2019-06-21T05:29:25.253" v="2472" actId="164"/>
          <ac:spMkLst>
            <pc:docMk/>
            <pc:sldMk cId="162204352" sldId="356"/>
            <ac:spMk id="8" creationId="{AD385028-4139-4E25-84A8-BC65C2EB8D62}"/>
          </ac:spMkLst>
        </pc:spChg>
        <pc:spChg chg="mod ord topLvl">
          <ac:chgData name="Minesh Patel" userId="a66d4990ec83ac90" providerId="LiveId" clId="{076BBFC2-AE4C-4204-BBD9-A0B78BCDC5D3}" dt="2019-06-21T05:29:25.253" v="2472" actId="164"/>
          <ac:spMkLst>
            <pc:docMk/>
            <pc:sldMk cId="162204352" sldId="356"/>
            <ac:spMk id="9" creationId="{A573FF89-7968-4A0D-86FC-DD4CF23F4B19}"/>
          </ac:spMkLst>
        </pc:spChg>
        <pc:spChg chg="mod ord">
          <ac:chgData name="Minesh Patel" userId="a66d4990ec83ac90" providerId="LiveId" clId="{076BBFC2-AE4C-4204-BBD9-A0B78BCDC5D3}" dt="2019-06-21T05:29:25.253" v="2472" actId="164"/>
          <ac:spMkLst>
            <pc:docMk/>
            <pc:sldMk cId="162204352" sldId="356"/>
            <ac:spMk id="29" creationId="{0F3E8FC1-D57E-4426-B4F7-0B4136129BF1}"/>
          </ac:spMkLst>
        </pc:spChg>
        <pc:spChg chg="mod ord">
          <ac:chgData name="Minesh Patel" userId="a66d4990ec83ac90" providerId="LiveId" clId="{076BBFC2-AE4C-4204-BBD9-A0B78BCDC5D3}" dt="2019-06-21T05:29:25.253" v="2472" actId="164"/>
          <ac:spMkLst>
            <pc:docMk/>
            <pc:sldMk cId="162204352" sldId="356"/>
            <ac:spMk id="30" creationId="{B78ACE9A-ECDF-4F74-A284-1FC565566039}"/>
          </ac:spMkLst>
        </pc:spChg>
        <pc:spChg chg="mod ord">
          <ac:chgData name="Minesh Patel" userId="a66d4990ec83ac90" providerId="LiveId" clId="{076BBFC2-AE4C-4204-BBD9-A0B78BCDC5D3}" dt="2019-06-21T05:29:25.253" v="2472" actId="164"/>
          <ac:spMkLst>
            <pc:docMk/>
            <pc:sldMk cId="162204352" sldId="356"/>
            <ac:spMk id="31" creationId="{17616C5D-E825-47B6-8C2A-06519353AEE9}"/>
          </ac:spMkLst>
        </pc:spChg>
        <pc:spChg chg="mod ord">
          <ac:chgData name="Minesh Patel" userId="a66d4990ec83ac90" providerId="LiveId" clId="{076BBFC2-AE4C-4204-BBD9-A0B78BCDC5D3}" dt="2019-06-21T05:34:00.789" v="2605" actId="1076"/>
          <ac:spMkLst>
            <pc:docMk/>
            <pc:sldMk cId="162204352" sldId="356"/>
            <ac:spMk id="33" creationId="{6BF89888-431A-4C46-9E14-C28112B262C3}"/>
          </ac:spMkLst>
        </pc:spChg>
        <pc:spChg chg="mod">
          <ac:chgData name="Minesh Patel" userId="a66d4990ec83ac90" providerId="LiveId" clId="{076BBFC2-AE4C-4204-BBD9-A0B78BCDC5D3}" dt="2019-06-21T05:23:56.956" v="2406" actId="164"/>
          <ac:spMkLst>
            <pc:docMk/>
            <pc:sldMk cId="162204352" sldId="356"/>
            <ac:spMk id="34" creationId="{6B80C6AC-8F4D-4D0B-BE94-422CACD6E2D4}"/>
          </ac:spMkLst>
        </pc:spChg>
        <pc:spChg chg="mod ord">
          <ac:chgData name="Minesh Patel" userId="a66d4990ec83ac90" providerId="LiveId" clId="{076BBFC2-AE4C-4204-BBD9-A0B78BCDC5D3}" dt="2019-06-21T05:34:00.789" v="2605" actId="1076"/>
          <ac:spMkLst>
            <pc:docMk/>
            <pc:sldMk cId="162204352" sldId="356"/>
            <ac:spMk id="36" creationId="{4C02FF91-8B7E-431E-AE55-A2FD42E25596}"/>
          </ac:spMkLst>
        </pc:spChg>
        <pc:spChg chg="mod ord">
          <ac:chgData name="Minesh Patel" userId="a66d4990ec83ac90" providerId="LiveId" clId="{076BBFC2-AE4C-4204-BBD9-A0B78BCDC5D3}" dt="2019-06-21T05:34:00.789" v="2605" actId="1076"/>
          <ac:spMkLst>
            <pc:docMk/>
            <pc:sldMk cId="162204352" sldId="356"/>
            <ac:spMk id="37" creationId="{4E654704-A86D-4073-BC14-537597E86236}"/>
          </ac:spMkLst>
        </pc:spChg>
        <pc:spChg chg="mod">
          <ac:chgData name="Minesh Patel" userId="a66d4990ec83ac90" providerId="LiveId" clId="{076BBFC2-AE4C-4204-BBD9-A0B78BCDC5D3}" dt="2019-06-21T05:24:43.542" v="2409" actId="164"/>
          <ac:spMkLst>
            <pc:docMk/>
            <pc:sldMk cId="162204352" sldId="356"/>
            <ac:spMk id="43" creationId="{75974292-DF6B-4EAD-B664-C0CA338E4EED}"/>
          </ac:spMkLst>
        </pc:spChg>
        <pc:spChg chg="mod">
          <ac:chgData name="Minesh Patel" userId="a66d4990ec83ac90" providerId="LiveId" clId="{076BBFC2-AE4C-4204-BBD9-A0B78BCDC5D3}" dt="2019-06-21T05:24:43.542" v="2409" actId="164"/>
          <ac:spMkLst>
            <pc:docMk/>
            <pc:sldMk cId="162204352" sldId="356"/>
            <ac:spMk id="44" creationId="{2DDD2B29-EA23-4CE8-BCB6-47458B4C965B}"/>
          </ac:spMkLst>
        </pc:spChg>
        <pc:spChg chg="mod">
          <ac:chgData name="Minesh Patel" userId="a66d4990ec83ac90" providerId="LiveId" clId="{076BBFC2-AE4C-4204-BBD9-A0B78BCDC5D3}" dt="2019-06-21T05:24:43.542" v="2409" actId="164"/>
          <ac:spMkLst>
            <pc:docMk/>
            <pc:sldMk cId="162204352" sldId="356"/>
            <ac:spMk id="45" creationId="{EA08F425-6695-4C38-AC6A-156687341B21}"/>
          </ac:spMkLst>
        </pc:spChg>
        <pc:spChg chg="mod">
          <ac:chgData name="Minesh Patel" userId="a66d4990ec83ac90" providerId="LiveId" clId="{076BBFC2-AE4C-4204-BBD9-A0B78BCDC5D3}" dt="2019-06-21T05:25:11.644" v="2414" actId="164"/>
          <ac:spMkLst>
            <pc:docMk/>
            <pc:sldMk cId="162204352" sldId="356"/>
            <ac:spMk id="49" creationId="{254DDE76-79D4-4246-B3AB-04486F0AA08E}"/>
          </ac:spMkLst>
        </pc:spChg>
        <pc:spChg chg="mod">
          <ac:chgData name="Minesh Patel" userId="a66d4990ec83ac90" providerId="LiveId" clId="{076BBFC2-AE4C-4204-BBD9-A0B78BCDC5D3}" dt="2019-06-21T05:31:26.435" v="2525" actId="14100"/>
          <ac:spMkLst>
            <pc:docMk/>
            <pc:sldMk cId="162204352" sldId="356"/>
            <ac:spMk id="55" creationId="{A05C3A3B-E62B-4A77-A568-675D6A8072CF}"/>
          </ac:spMkLst>
        </pc:spChg>
        <pc:spChg chg="mod">
          <ac:chgData name="Minesh Patel" userId="a66d4990ec83ac90" providerId="LiveId" clId="{076BBFC2-AE4C-4204-BBD9-A0B78BCDC5D3}" dt="2019-06-21T05:31:26.435" v="2525" actId="14100"/>
          <ac:spMkLst>
            <pc:docMk/>
            <pc:sldMk cId="162204352" sldId="356"/>
            <ac:spMk id="56" creationId="{955465A1-B202-47F6-B46D-BC81212FBB30}"/>
          </ac:spMkLst>
        </pc:spChg>
        <pc:spChg chg="mod">
          <ac:chgData name="Minesh Patel" userId="a66d4990ec83ac90" providerId="LiveId" clId="{076BBFC2-AE4C-4204-BBD9-A0B78BCDC5D3}" dt="2019-06-21T05:25:46.232" v="2419" actId="164"/>
          <ac:spMkLst>
            <pc:docMk/>
            <pc:sldMk cId="162204352" sldId="356"/>
            <ac:spMk id="57" creationId="{2C4958CB-93C8-49CB-AE2A-182408B550C1}"/>
          </ac:spMkLst>
        </pc:spChg>
        <pc:spChg chg="mod">
          <ac:chgData name="Minesh Patel" userId="a66d4990ec83ac90" providerId="LiveId" clId="{076BBFC2-AE4C-4204-BBD9-A0B78BCDC5D3}" dt="2019-06-21T05:25:11.644" v="2414" actId="164"/>
          <ac:spMkLst>
            <pc:docMk/>
            <pc:sldMk cId="162204352" sldId="356"/>
            <ac:spMk id="59" creationId="{A5D86594-3622-4E9A-A9B6-85B5ABDFAC84}"/>
          </ac:spMkLst>
        </pc:spChg>
        <pc:spChg chg="mod">
          <ac:chgData name="Minesh Patel" userId="a66d4990ec83ac90" providerId="LiveId" clId="{076BBFC2-AE4C-4204-BBD9-A0B78BCDC5D3}" dt="2019-06-21T05:24:43.542" v="2409" actId="164"/>
          <ac:spMkLst>
            <pc:docMk/>
            <pc:sldMk cId="162204352" sldId="356"/>
            <ac:spMk id="61" creationId="{665A6882-0283-4937-8A4F-25D2A4D15502}"/>
          </ac:spMkLst>
        </pc:spChg>
        <pc:spChg chg="mod">
          <ac:chgData name="Minesh Patel" userId="a66d4990ec83ac90" providerId="LiveId" clId="{076BBFC2-AE4C-4204-BBD9-A0B78BCDC5D3}" dt="2019-06-21T05:25:46.232" v="2419" actId="164"/>
          <ac:spMkLst>
            <pc:docMk/>
            <pc:sldMk cId="162204352" sldId="356"/>
            <ac:spMk id="62" creationId="{DB7D0570-6511-488F-8B9A-E25383C07A97}"/>
          </ac:spMkLst>
        </pc:spChg>
        <pc:spChg chg="mod">
          <ac:chgData name="Minesh Patel" userId="a66d4990ec83ac90" providerId="LiveId" clId="{076BBFC2-AE4C-4204-BBD9-A0B78BCDC5D3}" dt="2019-06-21T05:25:46.232" v="2419" actId="164"/>
          <ac:spMkLst>
            <pc:docMk/>
            <pc:sldMk cId="162204352" sldId="356"/>
            <ac:spMk id="63" creationId="{C5FAB9AC-B659-416A-BCE7-4349312418A4}"/>
          </ac:spMkLst>
        </pc:spChg>
        <pc:spChg chg="mod">
          <ac:chgData name="Minesh Patel" userId="a66d4990ec83ac90" providerId="LiveId" clId="{076BBFC2-AE4C-4204-BBD9-A0B78BCDC5D3}" dt="2019-06-21T05:25:11.644" v="2414" actId="164"/>
          <ac:spMkLst>
            <pc:docMk/>
            <pc:sldMk cId="162204352" sldId="356"/>
            <ac:spMk id="65" creationId="{9AFEAC2B-02A4-4CF0-9FBF-D7C7DBB26B3F}"/>
          </ac:spMkLst>
        </pc:spChg>
        <pc:spChg chg="add mod">
          <ac:chgData name="Minesh Patel" userId="a66d4990ec83ac90" providerId="LiveId" clId="{076BBFC2-AE4C-4204-BBD9-A0B78BCDC5D3}" dt="2019-06-21T05:30:00.192" v="2498" actId="1035"/>
          <ac:spMkLst>
            <pc:docMk/>
            <pc:sldMk cId="162204352" sldId="356"/>
            <ac:spMk id="68" creationId="{5F831C58-6BBB-441E-AEBF-52FBDF13968B}"/>
          </ac:spMkLst>
        </pc:spChg>
        <pc:spChg chg="mod">
          <ac:chgData name="Minesh Patel" userId="a66d4990ec83ac90" providerId="LiveId" clId="{076BBFC2-AE4C-4204-BBD9-A0B78BCDC5D3}" dt="2019-06-21T05:25:46.232" v="2419" actId="164"/>
          <ac:spMkLst>
            <pc:docMk/>
            <pc:sldMk cId="162204352" sldId="356"/>
            <ac:spMk id="70" creationId="{B11A535C-FCB3-41D8-BB3E-22B8E0142D78}"/>
          </ac:spMkLst>
        </pc:spChg>
        <pc:spChg chg="mod">
          <ac:chgData name="Minesh Patel" userId="a66d4990ec83ac90" providerId="LiveId" clId="{076BBFC2-AE4C-4204-BBD9-A0B78BCDC5D3}" dt="2019-06-21T05:25:46.232" v="2419" actId="164"/>
          <ac:spMkLst>
            <pc:docMk/>
            <pc:sldMk cId="162204352" sldId="356"/>
            <ac:spMk id="72" creationId="{5B5F2980-846A-4F21-A6B1-B985DADDF797}"/>
          </ac:spMkLst>
        </pc:spChg>
        <pc:spChg chg="mod">
          <ac:chgData name="Minesh Patel" userId="a66d4990ec83ac90" providerId="LiveId" clId="{076BBFC2-AE4C-4204-BBD9-A0B78BCDC5D3}" dt="2019-06-21T05:25:46.232" v="2419" actId="164"/>
          <ac:spMkLst>
            <pc:docMk/>
            <pc:sldMk cId="162204352" sldId="356"/>
            <ac:spMk id="73" creationId="{97C58C5E-C1C1-4A97-A3EB-6D548727F80B}"/>
          </ac:spMkLst>
        </pc:spChg>
        <pc:spChg chg="mod">
          <ac:chgData name="Minesh Patel" userId="a66d4990ec83ac90" providerId="LiveId" clId="{076BBFC2-AE4C-4204-BBD9-A0B78BCDC5D3}" dt="2019-06-21T05:25:46.232" v="2419" actId="164"/>
          <ac:spMkLst>
            <pc:docMk/>
            <pc:sldMk cId="162204352" sldId="356"/>
            <ac:spMk id="74" creationId="{2387E9EC-C120-4F23-9C0F-A8388EA96F5B}"/>
          </ac:spMkLst>
        </pc:spChg>
        <pc:spChg chg="mod">
          <ac:chgData name="Minesh Patel" userId="a66d4990ec83ac90" providerId="LiveId" clId="{076BBFC2-AE4C-4204-BBD9-A0B78BCDC5D3}" dt="2019-06-21T05:25:46.232" v="2419" actId="164"/>
          <ac:spMkLst>
            <pc:docMk/>
            <pc:sldMk cId="162204352" sldId="356"/>
            <ac:spMk id="75" creationId="{5C54B086-977E-48EB-BA96-B20CF778B474}"/>
          </ac:spMkLst>
        </pc:spChg>
        <pc:spChg chg="mod">
          <ac:chgData name="Minesh Patel" userId="a66d4990ec83ac90" providerId="LiveId" clId="{076BBFC2-AE4C-4204-BBD9-A0B78BCDC5D3}" dt="2019-06-21T05:34:10.980" v="2606" actId="1076"/>
          <ac:spMkLst>
            <pc:docMk/>
            <pc:sldMk cId="162204352" sldId="356"/>
            <ac:spMk id="77" creationId="{F91D3EB7-BE52-4E77-A82C-34998E817686}"/>
          </ac:spMkLst>
        </pc:spChg>
        <pc:spChg chg="del">
          <ac:chgData name="Minesh Patel" userId="a66d4990ec83ac90" providerId="LiveId" clId="{076BBFC2-AE4C-4204-BBD9-A0B78BCDC5D3}" dt="2019-06-21T05:16:17.077" v="2375" actId="478"/>
          <ac:spMkLst>
            <pc:docMk/>
            <pc:sldMk cId="162204352" sldId="356"/>
            <ac:spMk id="78" creationId="{A50C5E39-AC94-4640-8AA3-DBE149931C27}"/>
          </ac:spMkLst>
        </pc:spChg>
        <pc:spChg chg="del">
          <ac:chgData name="Minesh Patel" userId="a66d4990ec83ac90" providerId="LiveId" clId="{076BBFC2-AE4C-4204-BBD9-A0B78BCDC5D3}" dt="2019-06-21T05:16:17.077" v="2375" actId="478"/>
          <ac:spMkLst>
            <pc:docMk/>
            <pc:sldMk cId="162204352" sldId="356"/>
            <ac:spMk id="79" creationId="{E5FCACD2-C5AF-48E4-8DF3-5AB56196ECEC}"/>
          </ac:spMkLst>
        </pc:spChg>
        <pc:spChg chg="del">
          <ac:chgData name="Minesh Patel" userId="a66d4990ec83ac90" providerId="LiveId" clId="{076BBFC2-AE4C-4204-BBD9-A0B78BCDC5D3}" dt="2019-06-21T05:16:17.077" v="2375" actId="478"/>
          <ac:spMkLst>
            <pc:docMk/>
            <pc:sldMk cId="162204352" sldId="356"/>
            <ac:spMk id="88" creationId="{BA61CB09-4896-488C-AB7B-49C734F32EEC}"/>
          </ac:spMkLst>
        </pc:spChg>
        <pc:spChg chg="mod">
          <ac:chgData name="Minesh Patel" userId="a66d4990ec83ac90" providerId="LiveId" clId="{076BBFC2-AE4C-4204-BBD9-A0B78BCDC5D3}" dt="2019-06-21T05:24:43.542" v="2409" actId="164"/>
          <ac:spMkLst>
            <pc:docMk/>
            <pc:sldMk cId="162204352" sldId="356"/>
            <ac:spMk id="90" creationId="{DD8EF0D0-CD49-463F-9949-63C26E98DEC0}"/>
          </ac:spMkLst>
        </pc:spChg>
        <pc:spChg chg="mod">
          <ac:chgData name="Minesh Patel" userId="a66d4990ec83ac90" providerId="LiveId" clId="{076BBFC2-AE4C-4204-BBD9-A0B78BCDC5D3}" dt="2019-06-21T05:34:10.980" v="2606" actId="1076"/>
          <ac:spMkLst>
            <pc:docMk/>
            <pc:sldMk cId="162204352" sldId="356"/>
            <ac:spMk id="91" creationId="{A6141EC2-0286-4785-B1BA-248C3DC34AC4}"/>
          </ac:spMkLst>
        </pc:spChg>
        <pc:spChg chg="mod">
          <ac:chgData name="Minesh Patel" userId="a66d4990ec83ac90" providerId="LiveId" clId="{076BBFC2-AE4C-4204-BBD9-A0B78BCDC5D3}" dt="2019-06-21T05:34:10.980" v="2606" actId="1076"/>
          <ac:spMkLst>
            <pc:docMk/>
            <pc:sldMk cId="162204352" sldId="356"/>
            <ac:spMk id="92" creationId="{B1FA69A5-353D-45F8-8A4A-49D8DE6F06B5}"/>
          </ac:spMkLst>
        </pc:spChg>
        <pc:spChg chg="mod">
          <ac:chgData name="Minesh Patel" userId="a66d4990ec83ac90" providerId="LiveId" clId="{076BBFC2-AE4C-4204-BBD9-A0B78BCDC5D3}" dt="2019-06-21T05:24:43.542" v="2409" actId="164"/>
          <ac:spMkLst>
            <pc:docMk/>
            <pc:sldMk cId="162204352" sldId="356"/>
            <ac:spMk id="93" creationId="{2226FE3E-DE39-444A-96FB-5D4F1F1F19BD}"/>
          </ac:spMkLst>
        </pc:spChg>
        <pc:spChg chg="del">
          <ac:chgData name="Minesh Patel" userId="a66d4990ec83ac90" providerId="LiveId" clId="{076BBFC2-AE4C-4204-BBD9-A0B78BCDC5D3}" dt="2019-06-21T05:16:17.077" v="2375" actId="478"/>
          <ac:spMkLst>
            <pc:docMk/>
            <pc:sldMk cId="162204352" sldId="356"/>
            <ac:spMk id="120" creationId="{7AB643DC-5C61-48D3-BF4A-07DBBEB01225}"/>
          </ac:spMkLst>
        </pc:spChg>
        <pc:spChg chg="del">
          <ac:chgData name="Minesh Patel" userId="a66d4990ec83ac90" providerId="LiveId" clId="{076BBFC2-AE4C-4204-BBD9-A0B78BCDC5D3}" dt="2019-06-21T05:16:17.077" v="2375" actId="478"/>
          <ac:spMkLst>
            <pc:docMk/>
            <pc:sldMk cId="162204352" sldId="356"/>
            <ac:spMk id="121" creationId="{9E6310A4-4577-4FA3-B5B1-D7EEDF25FE37}"/>
          </ac:spMkLst>
        </pc:spChg>
        <pc:grpChg chg="del">
          <ac:chgData name="Minesh Patel" userId="a66d4990ec83ac90" providerId="LiveId" clId="{076BBFC2-AE4C-4204-BBD9-A0B78BCDC5D3}" dt="2019-06-21T05:17:05.880" v="2378" actId="165"/>
          <ac:grpSpMkLst>
            <pc:docMk/>
            <pc:sldMk cId="162204352" sldId="356"/>
            <ac:grpSpMk id="4" creationId="{09FEFCB1-6E33-4F25-8FA2-87874DC83E64}"/>
          </ac:grpSpMkLst>
        </pc:grpChg>
        <pc:grpChg chg="del">
          <ac:chgData name="Minesh Patel" userId="a66d4990ec83ac90" providerId="LiveId" clId="{076BBFC2-AE4C-4204-BBD9-A0B78BCDC5D3}" dt="2019-06-21T05:15:57.415" v="2373" actId="478"/>
          <ac:grpSpMkLst>
            <pc:docMk/>
            <pc:sldMk cId="162204352" sldId="356"/>
            <ac:grpSpMk id="10" creationId="{353CF266-9190-48DF-87E9-A849B22E7550}"/>
          </ac:grpSpMkLst>
        </pc:grpChg>
        <pc:grpChg chg="add mod">
          <ac:chgData name="Minesh Patel" userId="a66d4990ec83ac90" providerId="LiveId" clId="{076BBFC2-AE4C-4204-BBD9-A0B78BCDC5D3}" dt="2019-06-21T05:34:00.789" v="2605" actId="1076"/>
          <ac:grpSpMkLst>
            <pc:docMk/>
            <pc:sldMk cId="162204352" sldId="356"/>
            <ac:grpSpMk id="17" creationId="{0B5055CD-439D-4C88-8E18-3F1EE8DDA8FC}"/>
          </ac:grpSpMkLst>
        </pc:grpChg>
        <pc:grpChg chg="add mod ord">
          <ac:chgData name="Minesh Patel" userId="a66d4990ec83ac90" providerId="LiveId" clId="{076BBFC2-AE4C-4204-BBD9-A0B78BCDC5D3}" dt="2019-06-21T05:34:00.789" v="2605" actId="1076"/>
          <ac:grpSpMkLst>
            <pc:docMk/>
            <pc:sldMk cId="162204352" sldId="356"/>
            <ac:grpSpMk id="18" creationId="{2DB301AF-DD81-4540-877E-DEBA7B62B6FD}"/>
          </ac:grpSpMkLst>
        </pc:grpChg>
        <pc:grpChg chg="add mod ord">
          <ac:chgData name="Minesh Patel" userId="a66d4990ec83ac90" providerId="LiveId" clId="{076BBFC2-AE4C-4204-BBD9-A0B78BCDC5D3}" dt="2019-06-21T05:34:00.789" v="2605" actId="1076"/>
          <ac:grpSpMkLst>
            <pc:docMk/>
            <pc:sldMk cId="162204352" sldId="356"/>
            <ac:grpSpMk id="19" creationId="{E7635375-870F-4E08-BC99-55F7D222CE6C}"/>
          </ac:grpSpMkLst>
        </pc:grpChg>
        <pc:grpChg chg="add mod ord">
          <ac:chgData name="Minesh Patel" userId="a66d4990ec83ac90" providerId="LiveId" clId="{076BBFC2-AE4C-4204-BBD9-A0B78BCDC5D3}" dt="2019-06-21T05:34:00.789" v="2605" actId="1076"/>
          <ac:grpSpMkLst>
            <pc:docMk/>
            <pc:sldMk cId="162204352" sldId="356"/>
            <ac:grpSpMk id="20" creationId="{4C3B6BD6-118A-4E16-BEA1-545E199C05DD}"/>
          </ac:grpSpMkLst>
        </pc:grpChg>
        <pc:grpChg chg="add mod">
          <ac:chgData name="Minesh Patel" userId="a66d4990ec83ac90" providerId="LiveId" clId="{076BBFC2-AE4C-4204-BBD9-A0B78BCDC5D3}" dt="2019-06-21T05:34:00.789" v="2605" actId="1076"/>
          <ac:grpSpMkLst>
            <pc:docMk/>
            <pc:sldMk cId="162204352" sldId="356"/>
            <ac:grpSpMk id="21" creationId="{0BE03FE3-CC33-4D89-A85B-EC4572025FEF}"/>
          </ac:grpSpMkLst>
        </pc:grpChg>
        <pc:grpChg chg="add mod">
          <ac:chgData name="Minesh Patel" userId="a66d4990ec83ac90" providerId="LiveId" clId="{076BBFC2-AE4C-4204-BBD9-A0B78BCDC5D3}" dt="2019-06-21T05:29:13.957" v="2471" actId="164"/>
          <ac:grpSpMkLst>
            <pc:docMk/>
            <pc:sldMk cId="162204352" sldId="356"/>
            <ac:grpSpMk id="22" creationId="{144E1F80-75BE-447C-9217-5BA2FF523F8A}"/>
          </ac:grpSpMkLst>
        </pc:grpChg>
        <pc:grpChg chg="add mod">
          <ac:chgData name="Minesh Patel" userId="a66d4990ec83ac90" providerId="LiveId" clId="{076BBFC2-AE4C-4204-BBD9-A0B78BCDC5D3}" dt="2019-06-21T05:34:00.789" v="2605" actId="1076"/>
          <ac:grpSpMkLst>
            <pc:docMk/>
            <pc:sldMk cId="162204352" sldId="356"/>
            <ac:grpSpMk id="23" creationId="{44C44EAD-5BF5-4D28-B737-D4863D26609B}"/>
          </ac:grpSpMkLst>
        </pc:grpChg>
        <pc:grpChg chg="del">
          <ac:chgData name="Minesh Patel" userId="a66d4990ec83ac90" providerId="LiveId" clId="{076BBFC2-AE4C-4204-BBD9-A0B78BCDC5D3}" dt="2019-06-21T05:17:19.169" v="2380" actId="165"/>
          <ac:grpSpMkLst>
            <pc:docMk/>
            <pc:sldMk cId="162204352" sldId="356"/>
            <ac:grpSpMk id="115" creationId="{FB272393-2D8B-47B3-B353-8D2990D24A32}"/>
          </ac:grpSpMkLst>
        </pc:grpChg>
        <pc:grpChg chg="del mod topLvl">
          <ac:chgData name="Minesh Patel" userId="a66d4990ec83ac90" providerId="LiveId" clId="{076BBFC2-AE4C-4204-BBD9-A0B78BCDC5D3}" dt="2019-06-21T05:17:12.002" v="2379" actId="165"/>
          <ac:grpSpMkLst>
            <pc:docMk/>
            <pc:sldMk cId="162204352" sldId="356"/>
            <ac:grpSpMk id="116" creationId="{AEBE346D-6FB4-4406-8B6F-5A9F1836264C}"/>
          </ac:grpSpMkLst>
        </pc:grpChg>
        <pc:cxnChg chg="mod ord topLvl">
          <ac:chgData name="Minesh Patel" userId="a66d4990ec83ac90" providerId="LiveId" clId="{076BBFC2-AE4C-4204-BBD9-A0B78BCDC5D3}" dt="2019-06-21T05:31:43.498" v="2527" actId="14100"/>
          <ac:cxnSpMkLst>
            <pc:docMk/>
            <pc:sldMk cId="162204352" sldId="356"/>
            <ac:cxnSpMk id="12" creationId="{28F5ADE7-65FE-4063-9406-ABC07C881808}"/>
          </ac:cxnSpMkLst>
        </pc:cxnChg>
        <pc:cxnChg chg="mod ord topLvl">
          <ac:chgData name="Minesh Patel" userId="a66d4990ec83ac90" providerId="LiveId" clId="{076BBFC2-AE4C-4204-BBD9-A0B78BCDC5D3}" dt="2019-06-21T05:29:25.253" v="2472" actId="164"/>
          <ac:cxnSpMkLst>
            <pc:docMk/>
            <pc:sldMk cId="162204352" sldId="356"/>
            <ac:cxnSpMk id="26" creationId="{2DD6FB83-E7F7-4A97-A3C3-6B6E65B82B59}"/>
          </ac:cxnSpMkLst>
        </pc:cxnChg>
        <pc:cxnChg chg="mod ord topLvl">
          <ac:chgData name="Minesh Patel" userId="a66d4990ec83ac90" providerId="LiveId" clId="{076BBFC2-AE4C-4204-BBD9-A0B78BCDC5D3}" dt="2019-06-21T05:29:25.253" v="2472" actId="164"/>
          <ac:cxnSpMkLst>
            <pc:docMk/>
            <pc:sldMk cId="162204352" sldId="356"/>
            <ac:cxnSpMk id="27" creationId="{C1499FC1-4C80-4551-85DF-1F973A629156}"/>
          </ac:cxnSpMkLst>
        </pc:cxnChg>
        <pc:cxnChg chg="mod ord topLvl">
          <ac:chgData name="Minesh Patel" userId="a66d4990ec83ac90" providerId="LiveId" clId="{076BBFC2-AE4C-4204-BBD9-A0B78BCDC5D3}" dt="2019-06-21T05:29:25.253" v="2472" actId="164"/>
          <ac:cxnSpMkLst>
            <pc:docMk/>
            <pc:sldMk cId="162204352" sldId="356"/>
            <ac:cxnSpMk id="28" creationId="{B46718B3-2D50-4765-A2D6-E6CE57AF5717}"/>
          </ac:cxnSpMkLst>
        </pc:cxnChg>
        <pc:cxnChg chg="mod">
          <ac:chgData name="Minesh Patel" userId="a66d4990ec83ac90" providerId="LiveId" clId="{076BBFC2-AE4C-4204-BBD9-A0B78BCDC5D3}" dt="2019-06-21T05:24:43.542" v="2409" actId="164"/>
          <ac:cxnSpMkLst>
            <pc:docMk/>
            <pc:sldMk cId="162204352" sldId="356"/>
            <ac:cxnSpMk id="46" creationId="{EFC671B9-522C-4BDC-B6B9-498F8CD7BC8C}"/>
          </ac:cxnSpMkLst>
        </pc:cxnChg>
        <pc:cxnChg chg="mod">
          <ac:chgData name="Minesh Patel" userId="a66d4990ec83ac90" providerId="LiveId" clId="{076BBFC2-AE4C-4204-BBD9-A0B78BCDC5D3}" dt="2019-06-21T05:34:00.789" v="2605" actId="1076"/>
          <ac:cxnSpMkLst>
            <pc:docMk/>
            <pc:sldMk cId="162204352" sldId="356"/>
            <ac:cxnSpMk id="47" creationId="{82BD5527-E227-47C9-8A1D-A502B16C7D9E}"/>
          </ac:cxnSpMkLst>
        </pc:cxnChg>
        <pc:cxnChg chg="mod">
          <ac:chgData name="Minesh Patel" userId="a66d4990ec83ac90" providerId="LiveId" clId="{076BBFC2-AE4C-4204-BBD9-A0B78BCDC5D3}" dt="2019-06-21T05:34:00.789" v="2605" actId="1076"/>
          <ac:cxnSpMkLst>
            <pc:docMk/>
            <pc:sldMk cId="162204352" sldId="356"/>
            <ac:cxnSpMk id="48" creationId="{94EAE7D6-6ECC-4A5A-9385-56D84045738A}"/>
          </ac:cxnSpMkLst>
        </pc:cxnChg>
        <pc:cxnChg chg="add del mod ord">
          <ac:chgData name="Minesh Patel" userId="a66d4990ec83ac90" providerId="LiveId" clId="{076BBFC2-AE4C-4204-BBD9-A0B78BCDC5D3}" dt="2019-06-21T05:34:00.789" v="2605" actId="1076"/>
          <ac:cxnSpMkLst>
            <pc:docMk/>
            <pc:sldMk cId="162204352" sldId="356"/>
            <ac:cxnSpMk id="53" creationId="{C3842042-C372-43BD-AB52-E6E41F9C38FA}"/>
          </ac:cxnSpMkLst>
        </pc:cxnChg>
        <pc:cxnChg chg="del mod">
          <ac:chgData name="Minesh Patel" userId="a66d4990ec83ac90" providerId="LiveId" clId="{076BBFC2-AE4C-4204-BBD9-A0B78BCDC5D3}" dt="2019-06-21T05:26:07.957" v="2423" actId="478"/>
          <ac:cxnSpMkLst>
            <pc:docMk/>
            <pc:sldMk cId="162204352" sldId="356"/>
            <ac:cxnSpMk id="54" creationId="{AFB58D50-9201-4714-B5DC-BB3E0F8F9A8B}"/>
          </ac:cxnSpMkLst>
        </pc:cxnChg>
        <pc:cxnChg chg="mod ord topLvl">
          <ac:chgData name="Minesh Patel" userId="a66d4990ec83ac90" providerId="LiveId" clId="{076BBFC2-AE4C-4204-BBD9-A0B78BCDC5D3}" dt="2019-06-21T05:31:55.985" v="2529" actId="14100"/>
          <ac:cxnSpMkLst>
            <pc:docMk/>
            <pc:sldMk cId="162204352" sldId="356"/>
            <ac:cxnSpMk id="58" creationId="{EDF03915-35D4-4347-AA84-A8DF1D41AAAE}"/>
          </ac:cxnSpMkLst>
        </pc:cxnChg>
        <pc:cxnChg chg="add del mod ord">
          <ac:chgData name="Minesh Patel" userId="a66d4990ec83ac90" providerId="LiveId" clId="{076BBFC2-AE4C-4204-BBD9-A0B78BCDC5D3}" dt="2019-06-21T05:34:00.789" v="2605" actId="1076"/>
          <ac:cxnSpMkLst>
            <pc:docMk/>
            <pc:sldMk cId="162204352" sldId="356"/>
            <ac:cxnSpMk id="60" creationId="{0730A235-629D-4FA6-9C94-D1258E3D96DB}"/>
          </ac:cxnSpMkLst>
        </pc:cxnChg>
        <pc:cxnChg chg="mod ord topLvl">
          <ac:chgData name="Minesh Patel" userId="a66d4990ec83ac90" providerId="LiveId" clId="{076BBFC2-AE4C-4204-BBD9-A0B78BCDC5D3}" dt="2019-06-21T05:31:34.172" v="2526" actId="14100"/>
          <ac:cxnSpMkLst>
            <pc:docMk/>
            <pc:sldMk cId="162204352" sldId="356"/>
            <ac:cxnSpMk id="64" creationId="{92A797B2-CABE-4ACA-9EDE-264300A470B9}"/>
          </ac:cxnSpMkLst>
        </pc:cxnChg>
        <pc:cxnChg chg="add del mod ord">
          <ac:chgData name="Minesh Patel" userId="a66d4990ec83ac90" providerId="LiveId" clId="{076BBFC2-AE4C-4204-BBD9-A0B78BCDC5D3}" dt="2019-06-21T05:34:00.789" v="2605" actId="1076"/>
          <ac:cxnSpMkLst>
            <pc:docMk/>
            <pc:sldMk cId="162204352" sldId="356"/>
            <ac:cxnSpMk id="66" creationId="{9D1E760A-EF19-47A4-97AC-36C9703A361A}"/>
          </ac:cxnSpMkLst>
        </pc:cxnChg>
        <pc:cxnChg chg="del mod">
          <ac:chgData name="Minesh Patel" userId="a66d4990ec83ac90" providerId="LiveId" clId="{076BBFC2-AE4C-4204-BBD9-A0B78BCDC5D3}" dt="2019-06-21T05:26:07.957" v="2423" actId="478"/>
          <ac:cxnSpMkLst>
            <pc:docMk/>
            <pc:sldMk cId="162204352" sldId="356"/>
            <ac:cxnSpMk id="67" creationId="{33B93905-AFBA-4CC2-9B8B-F37595E8ED6A}"/>
          </ac:cxnSpMkLst>
        </pc:cxnChg>
        <pc:cxnChg chg="del mod">
          <ac:chgData name="Minesh Patel" userId="a66d4990ec83ac90" providerId="LiveId" clId="{076BBFC2-AE4C-4204-BBD9-A0B78BCDC5D3}" dt="2019-06-21T05:26:07.957" v="2423" actId="478"/>
          <ac:cxnSpMkLst>
            <pc:docMk/>
            <pc:sldMk cId="162204352" sldId="356"/>
            <ac:cxnSpMk id="71" creationId="{61CA459F-2903-4702-A3A6-87E9B8839B66}"/>
          </ac:cxnSpMkLst>
        </pc:cxnChg>
      </pc:sldChg>
      <pc:sldChg chg="addSp delSp modSp delAnim modAnim">
        <pc:chgData name="Minesh Patel" userId="a66d4990ec83ac90" providerId="LiveId" clId="{076BBFC2-AE4C-4204-BBD9-A0B78BCDC5D3}" dt="2019-06-21T07:48:40.183" v="8059"/>
        <pc:sldMkLst>
          <pc:docMk/>
          <pc:sldMk cId="1760739648" sldId="360"/>
        </pc:sldMkLst>
        <pc:spChg chg="mod">
          <ac:chgData name="Minesh Patel" userId="a66d4990ec83ac90" providerId="LiveId" clId="{076BBFC2-AE4C-4204-BBD9-A0B78BCDC5D3}" dt="2019-06-21T05:52:41.178" v="2829" actId="14100"/>
          <ac:spMkLst>
            <pc:docMk/>
            <pc:sldMk cId="1760739648" sldId="360"/>
            <ac:spMk id="13" creationId="{E55E915A-E85E-403D-A790-C76ED9704656}"/>
          </ac:spMkLst>
        </pc:spChg>
        <pc:spChg chg="add del">
          <ac:chgData name="Minesh Patel" userId="a66d4990ec83ac90" providerId="LiveId" clId="{076BBFC2-AE4C-4204-BBD9-A0B78BCDC5D3}" dt="2019-06-21T05:52:44.940" v="2833"/>
          <ac:spMkLst>
            <pc:docMk/>
            <pc:sldMk cId="1760739648" sldId="360"/>
            <ac:spMk id="14" creationId="{6D95865E-1677-44F1-96EE-A685E61D9F59}"/>
          </ac:spMkLst>
        </pc:spChg>
        <pc:spChg chg="add mod">
          <ac:chgData name="Minesh Patel" userId="a66d4990ec83ac90" providerId="LiveId" clId="{076BBFC2-AE4C-4204-BBD9-A0B78BCDC5D3}" dt="2019-06-21T06:18:41.357" v="3539" actId="20577"/>
          <ac:spMkLst>
            <pc:docMk/>
            <pc:sldMk cId="1760739648" sldId="360"/>
            <ac:spMk id="15" creationId="{14F4CD03-98DE-4110-9B5E-80FD7E2C603B}"/>
          </ac:spMkLst>
        </pc:spChg>
        <pc:spChg chg="del mod">
          <ac:chgData name="Minesh Patel" userId="a66d4990ec83ac90" providerId="LiveId" clId="{076BBFC2-AE4C-4204-BBD9-A0B78BCDC5D3}" dt="2019-06-21T05:46:32.610" v="2706" actId="478"/>
          <ac:spMkLst>
            <pc:docMk/>
            <pc:sldMk cId="1760739648" sldId="360"/>
            <ac:spMk id="24" creationId="{ECCAB96E-C369-42A3-BA7C-3DBCDC814A5A}"/>
          </ac:spMkLst>
        </pc:spChg>
        <pc:spChg chg="mod">
          <ac:chgData name="Minesh Patel" userId="a66d4990ec83ac90" providerId="LiveId" clId="{076BBFC2-AE4C-4204-BBD9-A0B78BCDC5D3}" dt="2019-06-21T05:47:39.860" v="2739" actId="1076"/>
          <ac:spMkLst>
            <pc:docMk/>
            <pc:sldMk cId="1760739648" sldId="360"/>
            <ac:spMk id="25" creationId="{104E17B0-31E5-4169-BBF3-020632EB3BBB}"/>
          </ac:spMkLst>
        </pc:spChg>
        <pc:spChg chg="del mod">
          <ac:chgData name="Minesh Patel" userId="a66d4990ec83ac90" providerId="LiveId" clId="{076BBFC2-AE4C-4204-BBD9-A0B78BCDC5D3}" dt="2019-06-21T05:47:01.579" v="2725" actId="478"/>
          <ac:spMkLst>
            <pc:docMk/>
            <pc:sldMk cId="1760739648" sldId="360"/>
            <ac:spMk id="26" creationId="{2697C0AB-E1AF-4E5B-8FA0-AF1A1802B4C8}"/>
          </ac:spMkLst>
        </pc:spChg>
        <pc:spChg chg="add mod">
          <ac:chgData name="Minesh Patel" userId="a66d4990ec83ac90" providerId="LiveId" clId="{076BBFC2-AE4C-4204-BBD9-A0B78BCDC5D3}" dt="2019-06-21T05:47:23.780" v="2735" actId="1036"/>
          <ac:spMkLst>
            <pc:docMk/>
            <pc:sldMk cId="1760739648" sldId="360"/>
            <ac:spMk id="29" creationId="{6EA28F35-F0E8-4C08-AA7F-0D534A40B2CC}"/>
          </ac:spMkLst>
        </pc:spChg>
        <pc:spChg chg="add mod">
          <ac:chgData name="Minesh Patel" userId="a66d4990ec83ac90" providerId="LiveId" clId="{076BBFC2-AE4C-4204-BBD9-A0B78BCDC5D3}" dt="2019-06-21T05:47:23.780" v="2735" actId="1036"/>
          <ac:spMkLst>
            <pc:docMk/>
            <pc:sldMk cId="1760739648" sldId="360"/>
            <ac:spMk id="30" creationId="{CD4D9DE6-96F8-42A9-90A6-0E468EDCCD30}"/>
          </ac:spMkLst>
        </pc:spChg>
        <pc:spChg chg="mod">
          <ac:chgData name="Minesh Patel" userId="a66d4990ec83ac90" providerId="LiveId" clId="{076BBFC2-AE4C-4204-BBD9-A0B78BCDC5D3}" dt="2019-06-21T06:18:54.458" v="3555" actId="20577"/>
          <ac:spMkLst>
            <pc:docMk/>
            <pc:sldMk cId="1760739648" sldId="360"/>
            <ac:spMk id="33" creationId="{945C279B-0EFC-4C86-9D8A-AEA516F09EA1}"/>
          </ac:spMkLst>
        </pc:spChg>
        <pc:spChg chg="mod">
          <ac:chgData name="Minesh Patel" userId="a66d4990ec83ac90" providerId="LiveId" clId="{076BBFC2-AE4C-4204-BBD9-A0B78BCDC5D3}" dt="2019-06-21T05:58:15.591" v="3014" actId="1076"/>
          <ac:spMkLst>
            <pc:docMk/>
            <pc:sldMk cId="1760739648" sldId="360"/>
            <ac:spMk id="44" creationId="{4DACB68F-B2BA-45F9-B2FA-56CD03E725B2}"/>
          </ac:spMkLst>
        </pc:spChg>
        <pc:spChg chg="mod">
          <ac:chgData name="Minesh Patel" userId="a66d4990ec83ac90" providerId="LiveId" clId="{076BBFC2-AE4C-4204-BBD9-A0B78BCDC5D3}" dt="2019-06-21T05:58:11.906" v="3013" actId="1076"/>
          <ac:spMkLst>
            <pc:docMk/>
            <pc:sldMk cId="1760739648" sldId="360"/>
            <ac:spMk id="48" creationId="{8D410D93-1AD4-4479-B9A9-F6C93C3DDE5B}"/>
          </ac:spMkLst>
        </pc:spChg>
        <pc:spChg chg="add mod">
          <ac:chgData name="Minesh Patel" userId="a66d4990ec83ac90" providerId="LiveId" clId="{076BBFC2-AE4C-4204-BBD9-A0B78BCDC5D3}" dt="2019-06-21T05:55:41.183" v="2929" actId="571"/>
          <ac:spMkLst>
            <pc:docMk/>
            <pc:sldMk cId="1760739648" sldId="360"/>
            <ac:spMk id="64" creationId="{6651A4DA-7EDC-4903-AE63-24E9DEA45EAC}"/>
          </ac:spMkLst>
        </pc:spChg>
        <pc:spChg chg="mod">
          <ac:chgData name="Minesh Patel" userId="a66d4990ec83ac90" providerId="LiveId" clId="{076BBFC2-AE4C-4204-BBD9-A0B78BCDC5D3}" dt="2019-06-21T05:59:01.095" v="3029" actId="20577"/>
          <ac:spMkLst>
            <pc:docMk/>
            <pc:sldMk cId="1760739648" sldId="360"/>
            <ac:spMk id="66" creationId="{6D30B5DB-1C49-43C5-91FE-5F1B3BC10198}"/>
          </ac:spMkLst>
        </pc:spChg>
        <pc:spChg chg="add mod">
          <ac:chgData name="Minesh Patel" userId="a66d4990ec83ac90" providerId="LiveId" clId="{076BBFC2-AE4C-4204-BBD9-A0B78BCDC5D3}" dt="2019-06-21T06:21:03.246" v="3622" actId="14100"/>
          <ac:spMkLst>
            <pc:docMk/>
            <pc:sldMk cId="1760739648" sldId="360"/>
            <ac:spMk id="74" creationId="{7DFB81C8-2DCA-402E-80CA-4CB6D3045F1C}"/>
          </ac:spMkLst>
        </pc:spChg>
        <pc:spChg chg="add mod">
          <ac:chgData name="Minesh Patel" userId="a66d4990ec83ac90" providerId="LiveId" clId="{076BBFC2-AE4C-4204-BBD9-A0B78BCDC5D3}" dt="2019-06-21T06:21:15.696" v="3630" actId="20577"/>
          <ac:spMkLst>
            <pc:docMk/>
            <pc:sldMk cId="1760739648" sldId="360"/>
            <ac:spMk id="75" creationId="{6B6413AB-95CA-45EF-AFB1-FDED14310584}"/>
          </ac:spMkLst>
        </pc:spChg>
        <pc:grpChg chg="del mod">
          <ac:chgData name="Minesh Patel" userId="a66d4990ec83ac90" providerId="LiveId" clId="{076BBFC2-AE4C-4204-BBD9-A0B78BCDC5D3}" dt="2019-06-21T05:49:29.498" v="2741" actId="478"/>
          <ac:grpSpMkLst>
            <pc:docMk/>
            <pc:sldMk cId="1760739648" sldId="360"/>
            <ac:grpSpMk id="4" creationId="{94DB0371-D4F7-446A-BEAB-2E49246FA5CB}"/>
          </ac:grpSpMkLst>
        </pc:grpChg>
        <pc:grpChg chg="add mod">
          <ac:chgData name="Minesh Patel" userId="a66d4990ec83ac90" providerId="LiveId" clId="{076BBFC2-AE4C-4204-BBD9-A0B78BCDC5D3}" dt="2019-06-21T05:53:39.791" v="2863" actId="1076"/>
          <ac:grpSpMkLst>
            <pc:docMk/>
            <pc:sldMk cId="1760739648" sldId="360"/>
            <ac:grpSpMk id="32" creationId="{60691C4C-31B4-40D0-8D43-6AC4B69A88B4}"/>
          </ac:grpSpMkLst>
        </pc:grpChg>
        <pc:grpChg chg="add mod">
          <ac:chgData name="Minesh Patel" userId="a66d4990ec83ac90" providerId="LiveId" clId="{076BBFC2-AE4C-4204-BBD9-A0B78BCDC5D3}" dt="2019-06-21T05:53:14.704" v="2846" actId="1076"/>
          <ac:grpSpMkLst>
            <pc:docMk/>
            <pc:sldMk cId="1760739648" sldId="360"/>
            <ac:grpSpMk id="43" creationId="{8D8CCCEF-1A6A-417D-AC30-945589661C56}"/>
          </ac:grpSpMkLst>
        </pc:grpChg>
        <pc:grpChg chg="add mod">
          <ac:chgData name="Minesh Patel" userId="a66d4990ec83ac90" providerId="LiveId" clId="{076BBFC2-AE4C-4204-BBD9-A0B78BCDC5D3}" dt="2019-06-21T05:57:13.668" v="2970" actId="1037"/>
          <ac:grpSpMkLst>
            <pc:docMk/>
            <pc:sldMk cId="1760739648" sldId="360"/>
            <ac:grpSpMk id="47" creationId="{10A63ADF-1344-4F33-A55F-3623C348D3A9}"/>
          </ac:grpSpMkLst>
        </pc:grpChg>
        <pc:grpChg chg="add mod">
          <ac:chgData name="Minesh Patel" userId="a66d4990ec83ac90" providerId="LiveId" clId="{076BBFC2-AE4C-4204-BBD9-A0B78BCDC5D3}" dt="2019-06-21T05:56:45.737" v="2952" actId="1037"/>
          <ac:grpSpMkLst>
            <pc:docMk/>
            <pc:sldMk cId="1760739648" sldId="360"/>
            <ac:grpSpMk id="65" creationId="{EA9A99A7-B3AF-4EE7-B27A-0E6C56F2C549}"/>
          </ac:grpSpMkLst>
        </pc:grpChg>
        <pc:grpChg chg="add mod">
          <ac:chgData name="Minesh Patel" userId="a66d4990ec83ac90" providerId="LiveId" clId="{076BBFC2-AE4C-4204-BBD9-A0B78BCDC5D3}" dt="2019-06-21T06:20:50.198" v="3619" actId="164"/>
          <ac:grpSpMkLst>
            <pc:docMk/>
            <pc:sldMk cId="1760739648" sldId="360"/>
            <ac:grpSpMk id="76" creationId="{A758147B-5A3D-4CDB-B2D9-95CCC8BC0F36}"/>
          </ac:grpSpMkLst>
        </pc:grpChg>
        <pc:cxnChg chg="mod">
          <ac:chgData name="Minesh Patel" userId="a66d4990ec83ac90" providerId="LiveId" clId="{076BBFC2-AE4C-4204-BBD9-A0B78BCDC5D3}" dt="2019-06-21T05:47:36.038" v="2738" actId="14100"/>
          <ac:cxnSpMkLst>
            <pc:docMk/>
            <pc:sldMk cId="1760739648" sldId="360"/>
            <ac:cxnSpMk id="27" creationId="{27C963C7-9937-4E6D-96E7-D05672ECA981}"/>
          </ac:cxnSpMkLst>
        </pc:cxnChg>
        <pc:cxnChg chg="mod">
          <ac:chgData name="Minesh Patel" userId="a66d4990ec83ac90" providerId="LiveId" clId="{076BBFC2-AE4C-4204-BBD9-A0B78BCDC5D3}" dt="2019-06-21T05:47:32.920" v="2737" actId="14100"/>
          <ac:cxnSpMkLst>
            <pc:docMk/>
            <pc:sldMk cId="1760739648" sldId="360"/>
            <ac:cxnSpMk id="28" creationId="{BC8E1C32-D5D9-4C50-A2D3-550542152219}"/>
          </ac:cxnSpMkLst>
        </pc:cxnChg>
        <pc:cxnChg chg="mod">
          <ac:chgData name="Minesh Patel" userId="a66d4990ec83ac90" providerId="LiveId" clId="{076BBFC2-AE4C-4204-BBD9-A0B78BCDC5D3}" dt="2019-06-21T05:54:45.370" v="2896" actId="14100"/>
          <ac:cxnSpMkLst>
            <pc:docMk/>
            <pc:sldMk cId="1760739648" sldId="360"/>
            <ac:cxnSpMk id="37" creationId="{10F173BB-6FBB-4952-BD16-B48775832D0B}"/>
          </ac:cxnSpMkLst>
        </pc:cxnChg>
        <pc:cxnChg chg="mod">
          <ac:chgData name="Minesh Patel" userId="a66d4990ec83ac90" providerId="LiveId" clId="{076BBFC2-AE4C-4204-BBD9-A0B78BCDC5D3}" dt="2019-06-21T05:58:33.307" v="3017" actId="14100"/>
          <ac:cxnSpMkLst>
            <pc:docMk/>
            <pc:sldMk cId="1760739648" sldId="360"/>
            <ac:cxnSpMk id="45" creationId="{9B571567-3A5E-40C4-95D5-8F69580508E9}"/>
          </ac:cxnSpMkLst>
        </pc:cxnChg>
        <pc:cxnChg chg="mod">
          <ac:chgData name="Minesh Patel" userId="a66d4990ec83ac90" providerId="LiveId" clId="{076BBFC2-AE4C-4204-BBD9-A0B78BCDC5D3}" dt="2019-06-21T05:58:26.565" v="3016" actId="14100"/>
          <ac:cxnSpMkLst>
            <pc:docMk/>
            <pc:sldMk cId="1760739648" sldId="360"/>
            <ac:cxnSpMk id="50" creationId="{395AA44D-DC9B-412B-A300-90BF5A6E535C}"/>
          </ac:cxnSpMkLst>
        </pc:cxnChg>
        <pc:cxnChg chg="add mod">
          <ac:chgData name="Minesh Patel" userId="a66d4990ec83ac90" providerId="LiveId" clId="{076BBFC2-AE4C-4204-BBD9-A0B78BCDC5D3}" dt="2019-06-21T05:55:43.553" v="2931" actId="571"/>
          <ac:cxnSpMkLst>
            <pc:docMk/>
            <pc:sldMk cId="1760739648" sldId="360"/>
            <ac:cxnSpMk id="57" creationId="{AB71902F-49A5-4D5A-A7BB-8C6065F09AD3}"/>
          </ac:cxnSpMkLst>
        </pc:cxnChg>
        <pc:cxnChg chg="mod">
          <ac:chgData name="Minesh Patel" userId="a66d4990ec83ac90" providerId="LiveId" clId="{076BBFC2-AE4C-4204-BBD9-A0B78BCDC5D3}" dt="2019-06-21T05:59:01.095" v="3029" actId="20577"/>
          <ac:cxnSpMkLst>
            <pc:docMk/>
            <pc:sldMk cId="1760739648" sldId="360"/>
            <ac:cxnSpMk id="67" creationId="{A76ABFFB-B8D0-4A43-AB96-37F95FD4ADAC}"/>
          </ac:cxnSpMkLst>
        </pc:cxnChg>
      </pc:sldChg>
      <pc:sldChg chg="add">
        <pc:chgData name="Minesh Patel" userId="a66d4990ec83ac90" providerId="LiveId" clId="{076BBFC2-AE4C-4204-BBD9-A0B78BCDC5D3}" dt="2019-06-21T05:38:14.504" v="2620"/>
        <pc:sldMkLst>
          <pc:docMk/>
          <pc:sldMk cId="1816583391" sldId="361"/>
        </pc:sldMkLst>
      </pc:sldChg>
      <pc:sldChg chg="delSp">
        <pc:chgData name="Minesh Patel" userId="a66d4990ec83ac90" providerId="LiveId" clId="{076BBFC2-AE4C-4204-BBD9-A0B78BCDC5D3}" dt="2019-06-21T07:30:29.523" v="6921" actId="478"/>
        <pc:sldMkLst>
          <pc:docMk/>
          <pc:sldMk cId="4059118559" sldId="364"/>
        </pc:sldMkLst>
        <pc:spChg chg="del">
          <ac:chgData name="Minesh Patel" userId="a66d4990ec83ac90" providerId="LiveId" clId="{076BBFC2-AE4C-4204-BBD9-A0B78BCDC5D3}" dt="2019-06-21T07:30:29.523" v="6921" actId="478"/>
          <ac:spMkLst>
            <pc:docMk/>
            <pc:sldMk cId="4059118559" sldId="364"/>
            <ac:spMk id="3" creationId="{791C2C1A-966C-4A03-8D61-DF6C69A1C0C3}"/>
          </ac:spMkLst>
        </pc:spChg>
      </pc:sldChg>
      <pc:sldChg chg="addSp delSp modSp delAnim modAnim">
        <pc:chgData name="Minesh Patel" userId="a66d4990ec83ac90" providerId="LiveId" clId="{076BBFC2-AE4C-4204-BBD9-A0B78BCDC5D3}" dt="2019-06-21T05:40:26.792" v="2670" actId="207"/>
        <pc:sldMkLst>
          <pc:docMk/>
          <pc:sldMk cId="1030043266" sldId="370"/>
        </pc:sldMkLst>
        <pc:spChg chg="mod">
          <ac:chgData name="Minesh Patel" userId="a66d4990ec83ac90" providerId="LiveId" clId="{076BBFC2-AE4C-4204-BBD9-A0B78BCDC5D3}" dt="2019-06-21T05:40:26.792" v="2670" actId="207"/>
          <ac:spMkLst>
            <pc:docMk/>
            <pc:sldMk cId="1030043266" sldId="370"/>
            <ac:spMk id="29" creationId="{1E0DAE84-58CD-4488-9B6F-DA1D1117A1B1}"/>
          </ac:spMkLst>
        </pc:spChg>
        <pc:grpChg chg="mod">
          <ac:chgData name="Minesh Patel" userId="a66d4990ec83ac90" providerId="LiveId" clId="{076BBFC2-AE4C-4204-BBD9-A0B78BCDC5D3}" dt="2019-06-21T05:39:05.632" v="2632" actId="571"/>
          <ac:grpSpMkLst>
            <pc:docMk/>
            <pc:sldMk cId="1030043266" sldId="370"/>
            <ac:grpSpMk id="14" creationId="{59B9F506-9D60-4D17-B2DE-811BC64268CF}"/>
          </ac:grpSpMkLst>
        </pc:grpChg>
        <pc:grpChg chg="del">
          <ac:chgData name="Minesh Patel" userId="a66d4990ec83ac90" providerId="LiveId" clId="{076BBFC2-AE4C-4204-BBD9-A0B78BCDC5D3}" dt="2019-06-21T05:38:21.231" v="2621" actId="478"/>
          <ac:grpSpMkLst>
            <pc:docMk/>
            <pc:sldMk cId="1030043266" sldId="370"/>
            <ac:grpSpMk id="15" creationId="{CF5FAB5E-95B1-4CDE-B992-C428DA24BEAE}"/>
          </ac:grpSpMkLst>
        </pc:grpChg>
        <pc:grpChg chg="add del">
          <ac:chgData name="Minesh Patel" userId="a66d4990ec83ac90" providerId="LiveId" clId="{076BBFC2-AE4C-4204-BBD9-A0B78BCDC5D3}" dt="2019-06-21T05:38:30.418" v="2624" actId="478"/>
          <ac:grpSpMkLst>
            <pc:docMk/>
            <pc:sldMk cId="1030043266" sldId="370"/>
            <ac:grpSpMk id="32" creationId="{3F7E5154-6811-4EDC-B792-71ACE249B446}"/>
          </ac:grpSpMkLst>
        </pc:grpChg>
        <pc:cxnChg chg="mod">
          <ac:chgData name="Minesh Patel" userId="a66d4990ec83ac90" providerId="LiveId" clId="{076BBFC2-AE4C-4204-BBD9-A0B78BCDC5D3}" dt="2019-06-21T05:39:51.943" v="2641" actId="14100"/>
          <ac:cxnSpMkLst>
            <pc:docMk/>
            <pc:sldMk cId="1030043266" sldId="370"/>
            <ac:cxnSpMk id="26" creationId="{4B5C1212-8852-4D7D-8CC8-0F88BAAE989D}"/>
          </ac:cxnSpMkLst>
        </pc:cxnChg>
        <pc:cxnChg chg="add del mod">
          <ac:chgData name="Minesh Patel" userId="a66d4990ec83ac90" providerId="LiveId" clId="{076BBFC2-AE4C-4204-BBD9-A0B78BCDC5D3}" dt="2019-06-21T05:38:51.881" v="2628" actId="478"/>
          <ac:cxnSpMkLst>
            <pc:docMk/>
            <pc:sldMk cId="1030043266" sldId="370"/>
            <ac:cxnSpMk id="35" creationId="{71D984C6-7043-4E2D-8FCD-6A62B596CEB9}"/>
          </ac:cxnSpMkLst>
        </pc:cxnChg>
        <pc:cxnChg chg="add mod">
          <ac:chgData name="Minesh Patel" userId="a66d4990ec83ac90" providerId="LiveId" clId="{076BBFC2-AE4C-4204-BBD9-A0B78BCDC5D3}" dt="2019-06-21T05:39:51.943" v="2641" actId="14100"/>
          <ac:cxnSpMkLst>
            <pc:docMk/>
            <pc:sldMk cId="1030043266" sldId="370"/>
            <ac:cxnSpMk id="36" creationId="{103D6AA4-529C-43AA-9324-47D401437216}"/>
          </ac:cxnSpMkLst>
        </pc:cxnChg>
        <pc:cxnChg chg="add mod">
          <ac:chgData name="Minesh Patel" userId="a66d4990ec83ac90" providerId="LiveId" clId="{076BBFC2-AE4C-4204-BBD9-A0B78BCDC5D3}" dt="2019-06-21T05:39:51.943" v="2641" actId="14100"/>
          <ac:cxnSpMkLst>
            <pc:docMk/>
            <pc:sldMk cId="1030043266" sldId="370"/>
            <ac:cxnSpMk id="38" creationId="{78EFA0D7-29C8-4D6E-85B8-7438C6197A59}"/>
          </ac:cxnSpMkLst>
        </pc:cxnChg>
      </pc:sldChg>
      <pc:sldChg chg="modSp modAnim delCm">
        <pc:chgData name="Minesh Patel" userId="a66d4990ec83ac90" providerId="LiveId" clId="{076BBFC2-AE4C-4204-BBD9-A0B78BCDC5D3}" dt="2019-06-21T07:34:31.560" v="7142" actId="207"/>
        <pc:sldMkLst>
          <pc:docMk/>
          <pc:sldMk cId="2435838319" sldId="384"/>
        </pc:sldMkLst>
        <pc:spChg chg="mod">
          <ac:chgData name="Minesh Patel" userId="a66d4990ec83ac90" providerId="LiveId" clId="{076BBFC2-AE4C-4204-BBD9-A0B78BCDC5D3}" dt="2019-06-21T06:38:34.693" v="4124" actId="58"/>
          <ac:spMkLst>
            <pc:docMk/>
            <pc:sldMk cId="2435838319" sldId="384"/>
            <ac:spMk id="4" creationId="{33CA470C-BAAB-423B-AE1C-16665B997800}"/>
          </ac:spMkLst>
        </pc:spChg>
        <pc:spChg chg="mod">
          <ac:chgData name="Minesh Patel" userId="a66d4990ec83ac90" providerId="LiveId" clId="{076BBFC2-AE4C-4204-BBD9-A0B78BCDC5D3}" dt="2019-06-21T07:33:17.737" v="7050" actId="1035"/>
          <ac:spMkLst>
            <pc:docMk/>
            <pc:sldMk cId="2435838319" sldId="384"/>
            <ac:spMk id="10" creationId="{61A44F6F-E6EF-47BF-85AA-66E6A90AEE8B}"/>
          </ac:spMkLst>
        </pc:spChg>
        <pc:spChg chg="mod">
          <ac:chgData name="Minesh Patel" userId="a66d4990ec83ac90" providerId="LiveId" clId="{076BBFC2-AE4C-4204-BBD9-A0B78BCDC5D3}" dt="2019-06-21T07:33:17.737" v="7050" actId="1035"/>
          <ac:spMkLst>
            <pc:docMk/>
            <pc:sldMk cId="2435838319" sldId="384"/>
            <ac:spMk id="12" creationId="{1160FDEE-DE97-4F78-8822-2AA0E5C648A6}"/>
          </ac:spMkLst>
        </pc:spChg>
        <pc:spChg chg="mod">
          <ac:chgData name="Minesh Patel" userId="a66d4990ec83ac90" providerId="LiveId" clId="{076BBFC2-AE4C-4204-BBD9-A0B78BCDC5D3}" dt="2019-06-21T07:33:17.737" v="7050" actId="1035"/>
          <ac:spMkLst>
            <pc:docMk/>
            <pc:sldMk cId="2435838319" sldId="384"/>
            <ac:spMk id="14" creationId="{0F39BF9D-DBA3-4ECF-893A-9BE5FAFBE10A}"/>
          </ac:spMkLst>
        </pc:spChg>
        <pc:spChg chg="mod">
          <ac:chgData name="Minesh Patel" userId="a66d4990ec83ac90" providerId="LiveId" clId="{076BBFC2-AE4C-4204-BBD9-A0B78BCDC5D3}" dt="2019-06-21T07:33:17.737" v="7050" actId="1035"/>
          <ac:spMkLst>
            <pc:docMk/>
            <pc:sldMk cId="2435838319" sldId="384"/>
            <ac:spMk id="23" creationId="{F201BCFF-5DC8-4934-B2A3-EA7405228862}"/>
          </ac:spMkLst>
        </pc:spChg>
        <pc:spChg chg="mod">
          <ac:chgData name="Minesh Patel" userId="a66d4990ec83ac90" providerId="LiveId" clId="{076BBFC2-AE4C-4204-BBD9-A0B78BCDC5D3}" dt="2019-06-21T07:33:17.737" v="7050" actId="1035"/>
          <ac:spMkLst>
            <pc:docMk/>
            <pc:sldMk cId="2435838319" sldId="384"/>
            <ac:spMk id="29" creationId="{5912C239-DE6B-4084-B7DC-FD1BA5EC90A7}"/>
          </ac:spMkLst>
        </pc:spChg>
        <pc:spChg chg="mod">
          <ac:chgData name="Minesh Patel" userId="a66d4990ec83ac90" providerId="LiveId" clId="{076BBFC2-AE4C-4204-BBD9-A0B78BCDC5D3}" dt="2019-06-21T07:34:31.560" v="7142" actId="207"/>
          <ac:spMkLst>
            <pc:docMk/>
            <pc:sldMk cId="2435838319" sldId="384"/>
            <ac:spMk id="31" creationId="{D9BAB4A4-440E-4D96-A27E-84D526D79B74}"/>
          </ac:spMkLst>
        </pc:spChg>
        <pc:spChg chg="mod">
          <ac:chgData name="Minesh Patel" userId="a66d4990ec83ac90" providerId="LiveId" clId="{076BBFC2-AE4C-4204-BBD9-A0B78BCDC5D3}" dt="2019-06-21T07:33:17.737" v="7050" actId="1035"/>
          <ac:spMkLst>
            <pc:docMk/>
            <pc:sldMk cId="2435838319" sldId="384"/>
            <ac:spMk id="35" creationId="{20F7FE1C-C3AE-4BCB-8D41-2FDE201BC05D}"/>
          </ac:spMkLst>
        </pc:spChg>
        <pc:spChg chg="mod">
          <ac:chgData name="Minesh Patel" userId="a66d4990ec83ac90" providerId="LiveId" clId="{076BBFC2-AE4C-4204-BBD9-A0B78BCDC5D3}" dt="2019-06-21T07:33:17.737" v="7050" actId="1035"/>
          <ac:spMkLst>
            <pc:docMk/>
            <pc:sldMk cId="2435838319" sldId="384"/>
            <ac:spMk id="36" creationId="{39C8DD9A-4F53-4F96-9713-DD259773CB70}"/>
          </ac:spMkLst>
        </pc:spChg>
        <pc:spChg chg="mod">
          <ac:chgData name="Minesh Patel" userId="a66d4990ec83ac90" providerId="LiveId" clId="{076BBFC2-AE4C-4204-BBD9-A0B78BCDC5D3}" dt="2019-06-21T07:33:17.737" v="7050" actId="1035"/>
          <ac:spMkLst>
            <pc:docMk/>
            <pc:sldMk cId="2435838319" sldId="384"/>
            <ac:spMk id="51" creationId="{16993913-AAAE-4FE5-886C-AF8AE65891D4}"/>
          </ac:spMkLst>
        </pc:spChg>
        <pc:spChg chg="mod">
          <ac:chgData name="Minesh Patel" userId="a66d4990ec83ac90" providerId="LiveId" clId="{076BBFC2-AE4C-4204-BBD9-A0B78BCDC5D3}" dt="2019-06-21T07:33:17.737" v="7050" actId="1035"/>
          <ac:spMkLst>
            <pc:docMk/>
            <pc:sldMk cId="2435838319" sldId="384"/>
            <ac:spMk id="53" creationId="{469ABE00-7688-4F51-9496-EEABF6AB8D8C}"/>
          </ac:spMkLst>
        </pc:spChg>
        <pc:grpChg chg="mod">
          <ac:chgData name="Minesh Patel" userId="a66d4990ec83ac90" providerId="LiveId" clId="{076BBFC2-AE4C-4204-BBD9-A0B78BCDC5D3}" dt="2019-06-21T07:33:17.737" v="7050" actId="1035"/>
          <ac:grpSpMkLst>
            <pc:docMk/>
            <pc:sldMk cId="2435838319" sldId="384"/>
            <ac:grpSpMk id="3" creationId="{889ED1FC-AEFA-4BF8-A0FE-2C0E4D6877E9}"/>
          </ac:grpSpMkLst>
        </pc:grpChg>
        <pc:grpChg chg="mod">
          <ac:chgData name="Minesh Patel" userId="a66d4990ec83ac90" providerId="LiveId" clId="{076BBFC2-AE4C-4204-BBD9-A0B78BCDC5D3}" dt="2019-06-21T07:33:17.737" v="7050" actId="1035"/>
          <ac:grpSpMkLst>
            <pc:docMk/>
            <pc:sldMk cId="2435838319" sldId="384"/>
            <ac:grpSpMk id="5" creationId="{80EE97EF-0826-4105-BF29-DCCDFE5CBDCF}"/>
          </ac:grpSpMkLst>
        </pc:grpChg>
        <pc:cxnChg chg="mod">
          <ac:chgData name="Minesh Patel" userId="a66d4990ec83ac90" providerId="LiveId" clId="{076BBFC2-AE4C-4204-BBD9-A0B78BCDC5D3}" dt="2019-06-21T07:33:17.737" v="7050" actId="1035"/>
          <ac:cxnSpMkLst>
            <pc:docMk/>
            <pc:sldMk cId="2435838319" sldId="384"/>
            <ac:cxnSpMk id="24" creationId="{2F8A3E0A-4D91-4672-B112-567982A09B75}"/>
          </ac:cxnSpMkLst>
        </pc:cxnChg>
        <pc:cxnChg chg="mod">
          <ac:chgData name="Minesh Patel" userId="a66d4990ec83ac90" providerId="LiveId" clId="{076BBFC2-AE4C-4204-BBD9-A0B78BCDC5D3}" dt="2019-06-21T07:33:17.737" v="7050" actId="1035"/>
          <ac:cxnSpMkLst>
            <pc:docMk/>
            <pc:sldMk cId="2435838319" sldId="384"/>
            <ac:cxnSpMk id="26" creationId="{21461D3A-775B-49F2-879A-762C97FECD31}"/>
          </ac:cxnSpMkLst>
        </pc:cxnChg>
      </pc:sldChg>
      <pc:sldChg chg="modSp">
        <pc:chgData name="Minesh Patel" userId="a66d4990ec83ac90" providerId="LiveId" clId="{076BBFC2-AE4C-4204-BBD9-A0B78BCDC5D3}" dt="2019-06-21T07:54:07.159" v="8105" actId="20577"/>
        <pc:sldMkLst>
          <pc:docMk/>
          <pc:sldMk cId="1438536088" sldId="385"/>
        </pc:sldMkLst>
        <pc:spChg chg="mod">
          <ac:chgData name="Minesh Patel" userId="a66d4990ec83ac90" providerId="LiveId" clId="{076BBFC2-AE4C-4204-BBD9-A0B78BCDC5D3}" dt="2019-06-21T07:54:07.159" v="8105" actId="20577"/>
          <ac:spMkLst>
            <pc:docMk/>
            <pc:sldMk cId="1438536088" sldId="385"/>
            <ac:spMk id="2" creationId="{00000000-0000-0000-0000-000000000000}"/>
          </ac:spMkLst>
        </pc:spChg>
      </pc:sldChg>
      <pc:sldChg chg="addSp delSp modSp modAnim">
        <pc:chgData name="Minesh Patel" userId="a66d4990ec83ac90" providerId="LiveId" clId="{076BBFC2-AE4C-4204-BBD9-A0B78BCDC5D3}" dt="2019-06-21T07:49:01.884" v="8060"/>
        <pc:sldMkLst>
          <pc:docMk/>
          <pc:sldMk cId="180562559" sldId="395"/>
        </pc:sldMkLst>
        <pc:spChg chg="add del">
          <ac:chgData name="Minesh Patel" userId="a66d4990ec83ac90" providerId="LiveId" clId="{076BBFC2-AE4C-4204-BBD9-A0B78BCDC5D3}" dt="2019-06-21T06:29:08.220" v="3870"/>
          <ac:spMkLst>
            <pc:docMk/>
            <pc:sldMk cId="180562559" sldId="395"/>
            <ac:spMk id="3" creationId="{9E67C5C1-1BC7-4338-B800-7C4E40D31243}"/>
          </ac:spMkLst>
        </pc:spChg>
        <pc:spChg chg="add del mod">
          <ac:chgData name="Minesh Patel" userId="a66d4990ec83ac90" providerId="LiveId" clId="{076BBFC2-AE4C-4204-BBD9-A0B78BCDC5D3}" dt="2019-06-21T06:36:38.739" v="4090" actId="478"/>
          <ac:spMkLst>
            <pc:docMk/>
            <pc:sldMk cId="180562559" sldId="395"/>
            <ac:spMk id="4" creationId="{06FA43D0-47D1-4E2E-9C1D-561C8ACCC737}"/>
          </ac:spMkLst>
        </pc:spChg>
        <pc:spChg chg="add del">
          <ac:chgData name="Minesh Patel" userId="a66d4990ec83ac90" providerId="LiveId" clId="{076BBFC2-AE4C-4204-BBD9-A0B78BCDC5D3}" dt="2019-06-21T06:37:59.654" v="4116"/>
          <ac:spMkLst>
            <pc:docMk/>
            <pc:sldMk cId="180562559" sldId="395"/>
            <ac:spMk id="6" creationId="{68C4F7EA-77CC-4AEE-ADBF-C28AE882726B}"/>
          </ac:spMkLst>
        </pc:spChg>
        <pc:spChg chg="mod">
          <ac:chgData name="Minesh Patel" userId="a66d4990ec83ac90" providerId="LiveId" clId="{076BBFC2-AE4C-4204-BBD9-A0B78BCDC5D3}" dt="2019-06-21T06:47:16.572" v="4293" actId="14100"/>
          <ac:spMkLst>
            <pc:docMk/>
            <pc:sldMk cId="180562559" sldId="395"/>
            <ac:spMk id="22" creationId="{A9DB5B5B-1D0B-4930-B460-05D382776C91}"/>
          </ac:spMkLst>
        </pc:spChg>
        <pc:spChg chg="mod">
          <ac:chgData name="Minesh Patel" userId="a66d4990ec83ac90" providerId="LiveId" clId="{076BBFC2-AE4C-4204-BBD9-A0B78BCDC5D3}" dt="2019-06-21T06:36:56.897" v="4093" actId="1076"/>
          <ac:spMkLst>
            <pc:docMk/>
            <pc:sldMk cId="180562559" sldId="395"/>
            <ac:spMk id="23" creationId="{D22C0FB5-E900-4655-B0F5-45F6B9AC9F71}"/>
          </ac:spMkLst>
        </pc:spChg>
        <pc:spChg chg="add del mod">
          <ac:chgData name="Minesh Patel" userId="a66d4990ec83ac90" providerId="LiveId" clId="{076BBFC2-AE4C-4204-BBD9-A0B78BCDC5D3}" dt="2019-06-21T06:28:47.928" v="3855" actId="478"/>
          <ac:spMkLst>
            <pc:docMk/>
            <pc:sldMk cId="180562559" sldId="395"/>
            <ac:spMk id="24" creationId="{9DDBA993-EC0F-4875-9DEC-381334851114}"/>
          </ac:spMkLst>
        </pc:spChg>
      </pc:sldChg>
      <pc:sldChg chg="modSp ord modNotesTx">
        <pc:chgData name="Minesh Patel" userId="a66d4990ec83ac90" providerId="LiveId" clId="{076BBFC2-AE4C-4204-BBD9-A0B78BCDC5D3}" dt="2019-06-21T17:56:20.923" v="8189" actId="20577"/>
        <pc:sldMkLst>
          <pc:docMk/>
          <pc:sldMk cId="1789984002" sldId="398"/>
        </pc:sldMkLst>
        <pc:spChg chg="mod">
          <ac:chgData name="Minesh Patel" userId="a66d4990ec83ac90" providerId="LiveId" clId="{076BBFC2-AE4C-4204-BBD9-A0B78BCDC5D3}" dt="2019-06-21T06:51:23.497" v="4432" actId="114"/>
          <ac:spMkLst>
            <pc:docMk/>
            <pc:sldMk cId="1789984002" sldId="398"/>
            <ac:spMk id="36" creationId="{59FF0354-C3C7-4307-8047-8B9FEB558306}"/>
          </ac:spMkLst>
        </pc:spChg>
        <pc:spChg chg="mod">
          <ac:chgData name="Minesh Patel" userId="a66d4990ec83ac90" providerId="LiveId" clId="{076BBFC2-AE4C-4204-BBD9-A0B78BCDC5D3}" dt="2019-06-21T06:50:00.979" v="4339" actId="1076"/>
          <ac:spMkLst>
            <pc:docMk/>
            <pc:sldMk cId="1789984002" sldId="398"/>
            <ac:spMk id="49" creationId="{41657249-5A42-4314-8BAD-C4EF25DBDF8A}"/>
          </ac:spMkLst>
        </pc:spChg>
        <pc:spChg chg="mod">
          <ac:chgData name="Minesh Patel" userId="a66d4990ec83ac90" providerId="LiveId" clId="{076BBFC2-AE4C-4204-BBD9-A0B78BCDC5D3}" dt="2019-06-21T06:51:55.087" v="4454" actId="20577"/>
          <ac:spMkLst>
            <pc:docMk/>
            <pc:sldMk cId="1789984002" sldId="398"/>
            <ac:spMk id="55" creationId="{3815CD08-EB22-4300-B7C4-3BEAC7063C17}"/>
          </ac:spMkLst>
        </pc:spChg>
        <pc:spChg chg="mod">
          <ac:chgData name="Minesh Patel" userId="a66d4990ec83ac90" providerId="LiveId" clId="{076BBFC2-AE4C-4204-BBD9-A0B78BCDC5D3}" dt="2019-06-21T06:51:20.105" v="4427" actId="114"/>
          <ac:spMkLst>
            <pc:docMk/>
            <pc:sldMk cId="1789984002" sldId="398"/>
            <ac:spMk id="57" creationId="{F4927036-3364-48F5-91EF-A92F6BA19127}"/>
          </ac:spMkLst>
        </pc:spChg>
        <pc:spChg chg="mod">
          <ac:chgData name="Minesh Patel" userId="a66d4990ec83ac90" providerId="LiveId" clId="{076BBFC2-AE4C-4204-BBD9-A0B78BCDC5D3}" dt="2019-06-21T06:51:31.996" v="4445" actId="20577"/>
          <ac:spMkLst>
            <pc:docMk/>
            <pc:sldMk cId="1789984002" sldId="398"/>
            <ac:spMk id="59" creationId="{8842B14F-06F5-42EA-AA8F-F5310840A788}"/>
          </ac:spMkLst>
        </pc:spChg>
        <pc:spChg chg="mod">
          <ac:chgData name="Minesh Patel" userId="a66d4990ec83ac90" providerId="LiveId" clId="{076BBFC2-AE4C-4204-BBD9-A0B78BCDC5D3}" dt="2019-06-21T06:50:00.765" v="4338" actId="1076"/>
          <ac:spMkLst>
            <pc:docMk/>
            <pc:sldMk cId="1789984002" sldId="398"/>
            <ac:spMk id="73" creationId="{AD4C39A6-F536-47FD-9F01-245BE4CB48EB}"/>
          </ac:spMkLst>
        </pc:spChg>
        <pc:spChg chg="mod">
          <ac:chgData name="Minesh Patel" userId="a66d4990ec83ac90" providerId="LiveId" clId="{076BBFC2-AE4C-4204-BBD9-A0B78BCDC5D3}" dt="2019-06-21T06:50:32.218" v="4367" actId="20577"/>
          <ac:spMkLst>
            <pc:docMk/>
            <pc:sldMk cId="1789984002" sldId="398"/>
            <ac:spMk id="83" creationId="{D49FFE4D-6082-42E7-B1F8-D7B9C836B662}"/>
          </ac:spMkLst>
        </pc:spChg>
        <pc:spChg chg="mod">
          <ac:chgData name="Minesh Patel" userId="a66d4990ec83ac90" providerId="LiveId" clId="{076BBFC2-AE4C-4204-BBD9-A0B78BCDC5D3}" dt="2019-06-21T06:51:43.398" v="4448" actId="113"/>
          <ac:spMkLst>
            <pc:docMk/>
            <pc:sldMk cId="1789984002" sldId="398"/>
            <ac:spMk id="88" creationId="{7986119E-6892-4D77-9469-577BBA0AD280}"/>
          </ac:spMkLst>
        </pc:spChg>
      </pc:sldChg>
      <pc:sldChg chg="add">
        <pc:chgData name="Minesh Patel" userId="a66d4990ec83ac90" providerId="LiveId" clId="{076BBFC2-AE4C-4204-BBD9-A0B78BCDC5D3}" dt="2019-06-21T07:05:33.204" v="5119"/>
        <pc:sldMkLst>
          <pc:docMk/>
          <pc:sldMk cId="935254004" sldId="400"/>
        </pc:sldMkLst>
      </pc:sldChg>
      <pc:sldChg chg="addSp delSp modSp addAnim delAnim modAnim">
        <pc:chgData name="Minesh Patel" userId="a66d4990ec83ac90" providerId="LiveId" clId="{076BBFC2-AE4C-4204-BBD9-A0B78BCDC5D3}" dt="2019-06-21T07:47:31.527" v="8052"/>
        <pc:sldMkLst>
          <pc:docMk/>
          <pc:sldMk cId="1194841187" sldId="413"/>
        </pc:sldMkLst>
        <pc:spChg chg="mod">
          <ac:chgData name="Minesh Patel" userId="a66d4990ec83ac90" providerId="LiveId" clId="{076BBFC2-AE4C-4204-BBD9-A0B78BCDC5D3}" dt="2019-06-21T06:41:47.312" v="4149" actId="14100"/>
          <ac:spMkLst>
            <pc:docMk/>
            <pc:sldMk cId="1194841187" sldId="413"/>
            <ac:spMk id="24" creationId="{F6D4FD44-EBD7-473D-B2BF-27855D4FD781}"/>
          </ac:spMkLst>
        </pc:spChg>
        <pc:spChg chg="mod">
          <ac:chgData name="Minesh Patel" userId="a66d4990ec83ac90" providerId="LiveId" clId="{076BBFC2-AE4C-4204-BBD9-A0B78BCDC5D3}" dt="2019-06-21T06:41:47.312" v="4149" actId="14100"/>
          <ac:spMkLst>
            <pc:docMk/>
            <pc:sldMk cId="1194841187" sldId="413"/>
            <ac:spMk id="26" creationId="{C90788F6-238C-4712-A55D-E8D34AE675DC}"/>
          </ac:spMkLst>
        </pc:spChg>
        <pc:spChg chg="mod">
          <ac:chgData name="Minesh Patel" userId="a66d4990ec83ac90" providerId="LiveId" clId="{076BBFC2-AE4C-4204-BBD9-A0B78BCDC5D3}" dt="2019-06-21T06:41:23.491" v="4145" actId="1076"/>
          <ac:spMkLst>
            <pc:docMk/>
            <pc:sldMk cId="1194841187" sldId="413"/>
            <ac:spMk id="32" creationId="{AE9657CC-5502-45B2-AFAC-ACF9AE7893E2}"/>
          </ac:spMkLst>
        </pc:spChg>
        <pc:spChg chg="mod">
          <ac:chgData name="Minesh Patel" userId="a66d4990ec83ac90" providerId="LiveId" clId="{076BBFC2-AE4C-4204-BBD9-A0B78BCDC5D3}" dt="2019-06-21T06:41:47.312" v="4149" actId="14100"/>
          <ac:spMkLst>
            <pc:docMk/>
            <pc:sldMk cId="1194841187" sldId="413"/>
            <ac:spMk id="42" creationId="{AACB6F0E-D0F2-424E-B0A4-6801419CA461}"/>
          </ac:spMkLst>
        </pc:spChg>
        <pc:spChg chg="add del mod">
          <ac:chgData name="Minesh Patel" userId="a66d4990ec83ac90" providerId="LiveId" clId="{076BBFC2-AE4C-4204-BBD9-A0B78BCDC5D3}" dt="2019-06-21T06:41:29.279" v="4147" actId="478"/>
          <ac:spMkLst>
            <pc:docMk/>
            <pc:sldMk cId="1194841187" sldId="413"/>
            <ac:spMk id="47" creationId="{C5EB3ACA-4EB6-44A2-ABC2-E4F6B2554E25}"/>
          </ac:spMkLst>
        </pc:spChg>
        <pc:spChg chg="add mod">
          <ac:chgData name="Minesh Patel" userId="a66d4990ec83ac90" providerId="LiveId" clId="{076BBFC2-AE4C-4204-BBD9-A0B78BCDC5D3}" dt="2019-06-21T06:40:24.075" v="4135" actId="1076"/>
          <ac:spMkLst>
            <pc:docMk/>
            <pc:sldMk cId="1194841187" sldId="413"/>
            <ac:spMk id="48" creationId="{CB5786E9-2F64-4A0B-A7AE-0092C0D71C68}"/>
          </ac:spMkLst>
        </pc:spChg>
        <pc:spChg chg="add mod">
          <ac:chgData name="Minesh Patel" userId="a66d4990ec83ac90" providerId="LiveId" clId="{076BBFC2-AE4C-4204-BBD9-A0B78BCDC5D3}" dt="2019-06-21T06:41:58.079" v="4150" actId="1076"/>
          <ac:spMkLst>
            <pc:docMk/>
            <pc:sldMk cId="1194841187" sldId="413"/>
            <ac:spMk id="49" creationId="{C2DD1A82-4ACD-4323-B75B-DCFB6784BDBB}"/>
          </ac:spMkLst>
        </pc:spChg>
        <pc:spChg chg="add del mod">
          <ac:chgData name="Minesh Patel" userId="a66d4990ec83ac90" providerId="LiveId" clId="{076BBFC2-AE4C-4204-BBD9-A0B78BCDC5D3}" dt="2019-06-21T06:41:26.589" v="4146" actId="478"/>
          <ac:spMkLst>
            <pc:docMk/>
            <pc:sldMk cId="1194841187" sldId="413"/>
            <ac:spMk id="50" creationId="{A28F58F0-362F-45CE-BB70-C4B7436F8CD0}"/>
          </ac:spMkLst>
        </pc:spChg>
        <pc:spChg chg="add del mod">
          <ac:chgData name="Minesh Patel" userId="a66d4990ec83ac90" providerId="LiveId" clId="{076BBFC2-AE4C-4204-BBD9-A0B78BCDC5D3}" dt="2019-06-21T06:43:58.359" v="4162" actId="478"/>
          <ac:spMkLst>
            <pc:docMk/>
            <pc:sldMk cId="1194841187" sldId="413"/>
            <ac:spMk id="51" creationId="{08A3DE9A-34EE-4AD2-BABF-2921C8134FF3}"/>
          </ac:spMkLst>
        </pc:spChg>
        <pc:spChg chg="mod">
          <ac:chgData name="Minesh Patel" userId="a66d4990ec83ac90" providerId="LiveId" clId="{076BBFC2-AE4C-4204-BBD9-A0B78BCDC5D3}" dt="2019-06-21T06:44:05.072" v="4164" actId="1076"/>
          <ac:spMkLst>
            <pc:docMk/>
            <pc:sldMk cId="1194841187" sldId="413"/>
            <ac:spMk id="54" creationId="{5293501B-2609-44A4-B10F-1ECA8847A2A8}"/>
          </ac:spMkLst>
        </pc:spChg>
        <pc:spChg chg="mod">
          <ac:chgData name="Minesh Patel" userId="a66d4990ec83ac90" providerId="LiveId" clId="{076BBFC2-AE4C-4204-BBD9-A0B78BCDC5D3}" dt="2019-06-21T06:43:10.072" v="4158" actId="14100"/>
          <ac:spMkLst>
            <pc:docMk/>
            <pc:sldMk cId="1194841187" sldId="413"/>
            <ac:spMk id="56" creationId="{B28270E9-7853-4B70-8F3C-2F176FA63FFC}"/>
          </ac:spMkLst>
        </pc:spChg>
        <pc:spChg chg="mod">
          <ac:chgData name="Minesh Patel" userId="a66d4990ec83ac90" providerId="LiveId" clId="{076BBFC2-AE4C-4204-BBD9-A0B78BCDC5D3}" dt="2019-06-21T06:42:53.233" v="4157" actId="1076"/>
          <ac:spMkLst>
            <pc:docMk/>
            <pc:sldMk cId="1194841187" sldId="413"/>
            <ac:spMk id="57" creationId="{008971E6-EA25-4881-82DA-AB6D23781E2A}"/>
          </ac:spMkLst>
        </pc:spChg>
        <pc:spChg chg="mod">
          <ac:chgData name="Minesh Patel" userId="a66d4990ec83ac90" providerId="LiveId" clId="{076BBFC2-AE4C-4204-BBD9-A0B78BCDC5D3}" dt="2019-06-21T06:42:31.215" v="4152" actId="1076"/>
          <ac:spMkLst>
            <pc:docMk/>
            <pc:sldMk cId="1194841187" sldId="413"/>
            <ac:spMk id="59" creationId="{E55D2F96-5465-4117-A604-6C61DAD12E7D}"/>
          </ac:spMkLst>
        </pc:spChg>
        <pc:spChg chg="add mod">
          <ac:chgData name="Minesh Patel" userId="a66d4990ec83ac90" providerId="LiveId" clId="{076BBFC2-AE4C-4204-BBD9-A0B78BCDC5D3}" dt="2019-06-21T06:44:35.635" v="4169" actId="1076"/>
          <ac:spMkLst>
            <pc:docMk/>
            <pc:sldMk cId="1194841187" sldId="413"/>
            <ac:spMk id="61" creationId="{F361F97A-6E1D-42C6-928C-85D9979A30AB}"/>
          </ac:spMkLst>
        </pc:spChg>
        <pc:spChg chg="add mod">
          <ac:chgData name="Minesh Patel" userId="a66d4990ec83ac90" providerId="LiveId" clId="{076BBFC2-AE4C-4204-BBD9-A0B78BCDC5D3}" dt="2019-06-21T06:44:39.690" v="4170" actId="1076"/>
          <ac:spMkLst>
            <pc:docMk/>
            <pc:sldMk cId="1194841187" sldId="413"/>
            <ac:spMk id="62" creationId="{257D2C72-DB4F-44BC-9313-64D226062978}"/>
          </ac:spMkLst>
        </pc:spChg>
        <pc:grpChg chg="del">
          <ac:chgData name="Minesh Patel" userId="a66d4990ec83ac90" providerId="LiveId" clId="{076BBFC2-AE4C-4204-BBD9-A0B78BCDC5D3}" dt="2019-06-21T06:39:56.590" v="4131" actId="478"/>
          <ac:grpSpMkLst>
            <pc:docMk/>
            <pc:sldMk cId="1194841187" sldId="413"/>
            <ac:grpSpMk id="20" creationId="{BE833CB9-3E96-4C4F-85F9-2B513216275C}"/>
          </ac:grpSpMkLst>
        </pc:grpChg>
        <pc:grpChg chg="add mod">
          <ac:chgData name="Minesh Patel" userId="a66d4990ec83ac90" providerId="LiveId" clId="{076BBFC2-AE4C-4204-BBD9-A0B78BCDC5D3}" dt="2019-06-21T06:40:24.075" v="4135" actId="1076"/>
          <ac:grpSpMkLst>
            <pc:docMk/>
            <pc:sldMk cId="1194841187" sldId="413"/>
            <ac:grpSpMk id="21" creationId="{7A6C1953-F6C8-489E-B33C-1E0EB4FDB412}"/>
          </ac:grpSpMkLst>
        </pc:grpChg>
        <pc:grpChg chg="del">
          <ac:chgData name="Minesh Patel" userId="a66d4990ec83ac90" providerId="LiveId" clId="{076BBFC2-AE4C-4204-BBD9-A0B78BCDC5D3}" dt="2019-06-21T06:39:56.590" v="4131" actId="478"/>
          <ac:grpSpMkLst>
            <pc:docMk/>
            <pc:sldMk cId="1194841187" sldId="413"/>
            <ac:grpSpMk id="22" creationId="{10F5CEDC-897F-4FDA-AA1E-12D2B7A51FB7}"/>
          </ac:grpSpMkLst>
        </pc:grpChg>
        <pc:grpChg chg="del">
          <ac:chgData name="Minesh Patel" userId="a66d4990ec83ac90" providerId="LiveId" clId="{076BBFC2-AE4C-4204-BBD9-A0B78BCDC5D3}" dt="2019-06-21T06:39:56.590" v="4131" actId="478"/>
          <ac:grpSpMkLst>
            <pc:docMk/>
            <pc:sldMk cId="1194841187" sldId="413"/>
            <ac:grpSpMk id="23" creationId="{4E855E30-DDE2-4983-830D-B93E3D760129}"/>
          </ac:grpSpMkLst>
        </pc:grpChg>
        <pc:grpChg chg="del">
          <ac:chgData name="Minesh Patel" userId="a66d4990ec83ac90" providerId="LiveId" clId="{076BBFC2-AE4C-4204-BBD9-A0B78BCDC5D3}" dt="2019-06-21T06:39:53.564" v="4130" actId="478"/>
          <ac:grpSpMkLst>
            <pc:docMk/>
            <pc:sldMk cId="1194841187" sldId="413"/>
            <ac:grpSpMk id="44" creationId="{EEDB877F-0A9F-400D-ADA9-BDD613544617}"/>
          </ac:grpSpMkLst>
        </pc:grpChg>
        <pc:grpChg chg="del">
          <ac:chgData name="Minesh Patel" userId="a66d4990ec83ac90" providerId="LiveId" clId="{076BBFC2-AE4C-4204-BBD9-A0B78BCDC5D3}" dt="2019-06-21T06:39:56.590" v="4131" actId="478"/>
          <ac:grpSpMkLst>
            <pc:docMk/>
            <pc:sldMk cId="1194841187" sldId="413"/>
            <ac:grpSpMk id="45" creationId="{7DDCBBE5-2C25-41E3-B673-63840C521BF2}"/>
          </ac:grpSpMkLst>
        </pc:grpChg>
        <pc:grpChg chg="add mod">
          <ac:chgData name="Minesh Patel" userId="a66d4990ec83ac90" providerId="LiveId" clId="{076BBFC2-AE4C-4204-BBD9-A0B78BCDC5D3}" dt="2019-06-21T06:40:24.075" v="4135" actId="1076"/>
          <ac:grpSpMkLst>
            <pc:docMk/>
            <pc:sldMk cId="1194841187" sldId="413"/>
            <ac:grpSpMk id="52" creationId="{DCBE0F57-725F-4577-BCC2-0DC4A172CF84}"/>
          </ac:grpSpMkLst>
        </pc:grpChg>
        <pc:grpChg chg="add mod">
          <ac:chgData name="Minesh Patel" userId="a66d4990ec83ac90" providerId="LiveId" clId="{076BBFC2-AE4C-4204-BBD9-A0B78BCDC5D3}" dt="2019-06-21T06:40:51.784" v="4141" actId="14100"/>
          <ac:grpSpMkLst>
            <pc:docMk/>
            <pc:sldMk cId="1194841187" sldId="413"/>
            <ac:grpSpMk id="55" creationId="{DFEF0F56-B3FF-4039-BB89-175F167EAA5E}"/>
          </ac:grpSpMkLst>
        </pc:grpChg>
        <pc:grpChg chg="add mod">
          <ac:chgData name="Minesh Patel" userId="a66d4990ec83ac90" providerId="LiveId" clId="{076BBFC2-AE4C-4204-BBD9-A0B78BCDC5D3}" dt="2019-06-21T06:40:24.075" v="4135" actId="1076"/>
          <ac:grpSpMkLst>
            <pc:docMk/>
            <pc:sldMk cId="1194841187" sldId="413"/>
            <ac:grpSpMk id="58" creationId="{9199E48F-80B7-4ED8-B822-405D89AB6427}"/>
          </ac:grpSpMkLst>
        </pc:grpChg>
        <pc:cxnChg chg="mod">
          <ac:chgData name="Minesh Patel" userId="a66d4990ec83ac90" providerId="LiveId" clId="{076BBFC2-AE4C-4204-BBD9-A0B78BCDC5D3}" dt="2019-06-21T06:41:23.491" v="4145" actId="1076"/>
          <ac:cxnSpMkLst>
            <pc:docMk/>
            <pc:sldMk cId="1194841187" sldId="413"/>
            <ac:cxnSpMk id="34" creationId="{9B356A77-BD93-485F-A268-8EE327D00F48}"/>
          </ac:cxnSpMkLst>
        </pc:cxnChg>
        <pc:cxnChg chg="mod">
          <ac:chgData name="Minesh Patel" userId="a66d4990ec83ac90" providerId="LiveId" clId="{076BBFC2-AE4C-4204-BBD9-A0B78BCDC5D3}" dt="2019-06-21T06:39:56.590" v="4131" actId="478"/>
          <ac:cxnSpMkLst>
            <pc:docMk/>
            <pc:sldMk cId="1194841187" sldId="413"/>
            <ac:cxnSpMk id="39" creationId="{F7CB5758-3A16-421A-8D01-CB25111B95BB}"/>
          </ac:cxnSpMkLst>
        </pc:cxnChg>
        <pc:cxnChg chg="mod">
          <ac:chgData name="Minesh Patel" userId="a66d4990ec83ac90" providerId="LiveId" clId="{076BBFC2-AE4C-4204-BBD9-A0B78BCDC5D3}" dt="2019-06-21T06:39:56.590" v="4131" actId="478"/>
          <ac:cxnSpMkLst>
            <pc:docMk/>
            <pc:sldMk cId="1194841187" sldId="413"/>
            <ac:cxnSpMk id="40" creationId="{1DB5655B-3932-4A9A-B7C2-33E9D9126DF6}"/>
          </ac:cxnSpMkLst>
        </pc:cxnChg>
        <pc:cxnChg chg="mod">
          <ac:chgData name="Minesh Patel" userId="a66d4990ec83ac90" providerId="LiveId" clId="{076BBFC2-AE4C-4204-BBD9-A0B78BCDC5D3}" dt="2019-06-21T06:41:23.491" v="4145" actId="1076"/>
          <ac:cxnSpMkLst>
            <pc:docMk/>
            <pc:sldMk cId="1194841187" sldId="413"/>
            <ac:cxnSpMk id="41" creationId="{5422C014-F747-4479-9CE9-DBB20E2F9717}"/>
          </ac:cxnSpMkLst>
        </pc:cxnChg>
        <pc:cxnChg chg="mod">
          <ac:chgData name="Minesh Patel" userId="a66d4990ec83ac90" providerId="LiveId" clId="{076BBFC2-AE4C-4204-BBD9-A0B78BCDC5D3}" dt="2019-06-21T06:41:04.806" v="4143" actId="14100"/>
          <ac:cxnSpMkLst>
            <pc:docMk/>
            <pc:sldMk cId="1194841187" sldId="413"/>
            <ac:cxnSpMk id="53" creationId="{AC9AB445-51DA-4804-9D4F-71BA6B43A0DB}"/>
          </ac:cxnSpMkLst>
        </pc:cxnChg>
        <pc:cxnChg chg="mod">
          <ac:chgData name="Minesh Patel" userId="a66d4990ec83ac90" providerId="LiveId" clId="{076BBFC2-AE4C-4204-BBD9-A0B78BCDC5D3}" dt="2019-06-21T06:41:10.082" v="4144" actId="14100"/>
          <ac:cxnSpMkLst>
            <pc:docMk/>
            <pc:sldMk cId="1194841187" sldId="413"/>
            <ac:cxnSpMk id="60" creationId="{FB210F1D-2CA0-4662-A329-023D3E243C7D}"/>
          </ac:cxnSpMkLst>
        </pc:cxnChg>
      </pc:sldChg>
      <pc:sldChg chg="addSp delSp modSp modAnim">
        <pc:chgData name="Minesh Patel" userId="a66d4990ec83ac90" providerId="LiveId" clId="{076BBFC2-AE4C-4204-BBD9-A0B78BCDC5D3}" dt="2019-06-21T07:46:55.915" v="8048"/>
        <pc:sldMkLst>
          <pc:docMk/>
          <pc:sldMk cId="2319435830" sldId="414"/>
        </pc:sldMkLst>
        <pc:spChg chg="add del mod">
          <ac:chgData name="Minesh Patel" userId="a66d4990ec83ac90" providerId="LiveId" clId="{076BBFC2-AE4C-4204-BBD9-A0B78BCDC5D3}" dt="2019-06-21T06:06:44.936" v="3533" actId="1076"/>
          <ac:spMkLst>
            <pc:docMk/>
            <pc:sldMk cId="2319435830" sldId="414"/>
            <ac:spMk id="3" creationId="{DE3AB7AB-8B76-47EF-A8E8-EA67056C2B82}"/>
          </ac:spMkLst>
        </pc:spChg>
        <pc:spChg chg="mod">
          <ac:chgData name="Minesh Patel" userId="a66d4990ec83ac90" providerId="LiveId" clId="{076BBFC2-AE4C-4204-BBD9-A0B78BCDC5D3}" dt="2019-06-21T06:06:34.217" v="3510" actId="1076"/>
          <ac:spMkLst>
            <pc:docMk/>
            <pc:sldMk cId="2319435830" sldId="414"/>
            <ac:spMk id="135" creationId="{C8A973C5-7911-43DA-9578-56F785695B3D}"/>
          </ac:spMkLst>
        </pc:spChg>
      </pc:sldChg>
      <pc:sldChg chg="modSp modAnim">
        <pc:chgData name="Minesh Patel" userId="a66d4990ec83ac90" providerId="LiveId" clId="{076BBFC2-AE4C-4204-BBD9-A0B78BCDC5D3}" dt="2019-06-21T07:52:28.685" v="8092"/>
        <pc:sldMkLst>
          <pc:docMk/>
          <pc:sldMk cId="2138928808" sldId="418"/>
        </pc:sldMkLst>
        <pc:spChg chg="mod">
          <ac:chgData name="Minesh Patel" userId="a66d4990ec83ac90" providerId="LiveId" clId="{076BBFC2-AE4C-4204-BBD9-A0B78BCDC5D3}" dt="2019-06-21T07:20:19.849" v="6234" actId="20577"/>
          <ac:spMkLst>
            <pc:docMk/>
            <pc:sldMk cId="2138928808" sldId="418"/>
            <ac:spMk id="3" creationId="{494EC80F-2976-4A92-B16F-8065FDCC9552}"/>
          </ac:spMkLst>
        </pc:spChg>
      </pc:sldChg>
      <pc:sldChg chg="addSp delSp modSp modAnim">
        <pc:chgData name="Minesh Patel" userId="a66d4990ec83ac90" providerId="LiveId" clId="{076BBFC2-AE4C-4204-BBD9-A0B78BCDC5D3}" dt="2019-06-21T07:52:00.308" v="8090"/>
        <pc:sldMkLst>
          <pc:docMk/>
          <pc:sldMk cId="1014060731" sldId="421"/>
        </pc:sldMkLst>
        <pc:spChg chg="mod">
          <ac:chgData name="Minesh Patel" userId="a66d4990ec83ac90" providerId="LiveId" clId="{076BBFC2-AE4C-4204-BBD9-A0B78BCDC5D3}" dt="2019-06-21T07:20:46.253" v="6285" actId="20577"/>
          <ac:spMkLst>
            <pc:docMk/>
            <pc:sldMk cId="1014060731" sldId="421"/>
            <ac:spMk id="2" creationId="{00000000-0000-0000-0000-000000000000}"/>
          </ac:spMkLst>
        </pc:spChg>
        <pc:spChg chg="mod topLvl">
          <ac:chgData name="Minesh Patel" userId="a66d4990ec83ac90" providerId="LiveId" clId="{076BBFC2-AE4C-4204-BBD9-A0B78BCDC5D3}" dt="2019-06-21T07:26:47.256" v="6634" actId="20577"/>
          <ac:spMkLst>
            <pc:docMk/>
            <pc:sldMk cId="1014060731" sldId="421"/>
            <ac:spMk id="5" creationId="{24FA3D97-5CA3-4D50-8AAE-2B0921B2A50C}"/>
          </ac:spMkLst>
        </pc:spChg>
        <pc:spChg chg="mod">
          <ac:chgData name="Minesh Patel" userId="a66d4990ec83ac90" providerId="LiveId" clId="{076BBFC2-AE4C-4204-BBD9-A0B78BCDC5D3}" dt="2019-06-21T07:22:36.583" v="6524" actId="14100"/>
          <ac:spMkLst>
            <pc:docMk/>
            <pc:sldMk cId="1014060731" sldId="421"/>
            <ac:spMk id="7" creationId="{19EC2C06-E55B-4B9C-BC1A-39F0B9B5A9FE}"/>
          </ac:spMkLst>
        </pc:spChg>
        <pc:spChg chg="mod topLvl">
          <ac:chgData name="Minesh Patel" userId="a66d4990ec83ac90" providerId="LiveId" clId="{076BBFC2-AE4C-4204-BBD9-A0B78BCDC5D3}" dt="2019-06-21T07:24:42.822" v="6546" actId="164"/>
          <ac:spMkLst>
            <pc:docMk/>
            <pc:sldMk cId="1014060731" sldId="421"/>
            <ac:spMk id="10" creationId="{E229197F-4C28-46AD-8B15-7AE6C4889E35}"/>
          </ac:spMkLst>
        </pc:spChg>
        <pc:spChg chg="mod topLvl">
          <ac:chgData name="Minesh Patel" userId="a66d4990ec83ac90" providerId="LiveId" clId="{076BBFC2-AE4C-4204-BBD9-A0B78BCDC5D3}" dt="2019-06-21T07:24:42.822" v="6546" actId="164"/>
          <ac:spMkLst>
            <pc:docMk/>
            <pc:sldMk cId="1014060731" sldId="421"/>
            <ac:spMk id="12" creationId="{4A3E82FD-DF48-4FF8-BC7D-78170001C57A}"/>
          </ac:spMkLst>
        </pc:spChg>
        <pc:spChg chg="mod topLvl">
          <ac:chgData name="Minesh Patel" userId="a66d4990ec83ac90" providerId="LiveId" clId="{076BBFC2-AE4C-4204-BBD9-A0B78BCDC5D3}" dt="2019-06-21T07:24:42.822" v="6546" actId="164"/>
          <ac:spMkLst>
            <pc:docMk/>
            <pc:sldMk cId="1014060731" sldId="421"/>
            <ac:spMk id="13" creationId="{4587163B-4D3D-486D-B830-3C9F75A2768E}"/>
          </ac:spMkLst>
        </pc:spChg>
        <pc:spChg chg="mod topLvl">
          <ac:chgData name="Minesh Patel" userId="a66d4990ec83ac90" providerId="LiveId" clId="{076BBFC2-AE4C-4204-BBD9-A0B78BCDC5D3}" dt="2019-06-21T07:24:42.822" v="6546" actId="164"/>
          <ac:spMkLst>
            <pc:docMk/>
            <pc:sldMk cId="1014060731" sldId="421"/>
            <ac:spMk id="14" creationId="{3F00B0AB-EE47-45C7-8353-CF11CC1FA8FF}"/>
          </ac:spMkLst>
        </pc:spChg>
        <pc:spChg chg="mod">
          <ac:chgData name="Minesh Patel" userId="a66d4990ec83ac90" providerId="LiveId" clId="{076BBFC2-AE4C-4204-BBD9-A0B78BCDC5D3}" dt="2019-06-21T07:24:19.981" v="6543" actId="1076"/>
          <ac:spMkLst>
            <pc:docMk/>
            <pc:sldMk cId="1014060731" sldId="421"/>
            <ac:spMk id="18" creationId="{A553D70A-FDF3-4CD9-B2D9-8975C7DD2B3A}"/>
          </ac:spMkLst>
        </pc:spChg>
        <pc:spChg chg="mod topLvl">
          <ac:chgData name="Minesh Patel" userId="a66d4990ec83ac90" providerId="LiveId" clId="{076BBFC2-AE4C-4204-BBD9-A0B78BCDC5D3}" dt="2019-06-21T07:51:59.214" v="8089" actId="164"/>
          <ac:spMkLst>
            <pc:docMk/>
            <pc:sldMk cId="1014060731" sldId="421"/>
            <ac:spMk id="40" creationId="{F00336C9-E2A3-4D56-A229-ACC6B0A6C0C5}"/>
          </ac:spMkLst>
        </pc:spChg>
        <pc:spChg chg="del">
          <ac:chgData name="Minesh Patel" userId="a66d4990ec83ac90" providerId="LiveId" clId="{076BBFC2-AE4C-4204-BBD9-A0B78BCDC5D3}" dt="2019-06-21T07:25:25.208" v="6578" actId="478"/>
          <ac:spMkLst>
            <pc:docMk/>
            <pc:sldMk cId="1014060731" sldId="421"/>
            <ac:spMk id="44" creationId="{B1952C3D-5625-416A-9BC8-093933978323}"/>
          </ac:spMkLst>
        </pc:spChg>
        <pc:spChg chg="del">
          <ac:chgData name="Minesh Patel" userId="a66d4990ec83ac90" providerId="LiveId" clId="{076BBFC2-AE4C-4204-BBD9-A0B78BCDC5D3}" dt="2019-06-21T07:25:27.673" v="6579" actId="478"/>
          <ac:spMkLst>
            <pc:docMk/>
            <pc:sldMk cId="1014060731" sldId="421"/>
            <ac:spMk id="46" creationId="{AB6F6479-7226-484D-983F-4518FBA7D576}"/>
          </ac:spMkLst>
        </pc:spChg>
        <pc:spChg chg="del">
          <ac:chgData name="Minesh Patel" userId="a66d4990ec83ac90" providerId="LiveId" clId="{076BBFC2-AE4C-4204-BBD9-A0B78BCDC5D3}" dt="2019-06-21T07:25:23.033" v="6577" actId="478"/>
          <ac:spMkLst>
            <pc:docMk/>
            <pc:sldMk cId="1014060731" sldId="421"/>
            <ac:spMk id="47" creationId="{923207E5-B888-4D18-B097-3A456CEEC7E2}"/>
          </ac:spMkLst>
        </pc:spChg>
        <pc:spChg chg="del">
          <ac:chgData name="Minesh Patel" userId="a66d4990ec83ac90" providerId="LiveId" clId="{076BBFC2-AE4C-4204-BBD9-A0B78BCDC5D3}" dt="2019-06-21T07:25:27.673" v="6579" actId="478"/>
          <ac:spMkLst>
            <pc:docMk/>
            <pc:sldMk cId="1014060731" sldId="421"/>
            <ac:spMk id="48" creationId="{2F706817-0C23-4588-8D26-C20D0F6C0411}"/>
          </ac:spMkLst>
        </pc:spChg>
        <pc:spChg chg="mod">
          <ac:chgData name="Minesh Patel" userId="a66d4990ec83ac90" providerId="LiveId" clId="{076BBFC2-AE4C-4204-BBD9-A0B78BCDC5D3}" dt="2019-06-21T07:26:17.618" v="6600" actId="1582"/>
          <ac:spMkLst>
            <pc:docMk/>
            <pc:sldMk cId="1014060731" sldId="421"/>
            <ac:spMk id="51" creationId="{25CBF4F6-FCB5-4EB6-9D17-B17C57E433C7}"/>
          </ac:spMkLst>
        </pc:spChg>
        <pc:grpChg chg="add del mod">
          <ac:chgData name="Minesh Patel" userId="a66d4990ec83ac90" providerId="LiveId" clId="{076BBFC2-AE4C-4204-BBD9-A0B78BCDC5D3}" dt="2019-06-21T07:24:27.652" v="6544" actId="165"/>
          <ac:grpSpMkLst>
            <pc:docMk/>
            <pc:sldMk cId="1014060731" sldId="421"/>
            <ac:grpSpMk id="4" creationId="{0D60B9D7-0254-436A-8E27-710B28952099}"/>
          </ac:grpSpMkLst>
        </pc:grpChg>
        <pc:grpChg chg="mod topLvl">
          <ac:chgData name="Minesh Patel" userId="a66d4990ec83ac90" providerId="LiveId" clId="{076BBFC2-AE4C-4204-BBD9-A0B78BCDC5D3}" dt="2019-06-21T07:24:42.822" v="6546" actId="164"/>
          <ac:grpSpMkLst>
            <pc:docMk/>
            <pc:sldMk cId="1014060731" sldId="421"/>
            <ac:grpSpMk id="6" creationId="{7584749E-7996-435E-B3BC-861D154CB2DF}"/>
          </ac:grpSpMkLst>
        </pc:grpChg>
        <pc:grpChg chg="add mod">
          <ac:chgData name="Minesh Patel" userId="a66d4990ec83ac90" providerId="LiveId" clId="{076BBFC2-AE4C-4204-BBD9-A0B78BCDC5D3}" dt="2019-06-21T07:24:45.417" v="6547" actId="1076"/>
          <ac:grpSpMkLst>
            <pc:docMk/>
            <pc:sldMk cId="1014060731" sldId="421"/>
            <ac:grpSpMk id="38" creationId="{722564CE-71F9-49EA-850B-494798A50294}"/>
          </ac:grpSpMkLst>
        </pc:grpChg>
        <pc:grpChg chg="add del mod">
          <ac:chgData name="Minesh Patel" userId="a66d4990ec83ac90" providerId="LiveId" clId="{076BBFC2-AE4C-4204-BBD9-A0B78BCDC5D3}" dt="2019-06-21T07:25:43.269" v="6584" actId="165"/>
          <ac:grpSpMkLst>
            <pc:docMk/>
            <pc:sldMk cId="1014060731" sldId="421"/>
            <ac:grpSpMk id="39" creationId="{BD45B6DF-0CFD-444A-87DF-1A2BB4305A3D}"/>
          </ac:grpSpMkLst>
        </pc:grpChg>
        <pc:grpChg chg="mod topLvl">
          <ac:chgData name="Minesh Patel" userId="a66d4990ec83ac90" providerId="LiveId" clId="{076BBFC2-AE4C-4204-BBD9-A0B78BCDC5D3}" dt="2019-06-21T07:51:59.214" v="8089" actId="164"/>
          <ac:grpSpMkLst>
            <pc:docMk/>
            <pc:sldMk cId="1014060731" sldId="421"/>
            <ac:grpSpMk id="41" creationId="{7706F1DA-B9D9-48DA-AD32-62262F29F242}"/>
          </ac:grpSpMkLst>
        </pc:grpChg>
        <pc:grpChg chg="mod">
          <ac:chgData name="Minesh Patel" userId="a66d4990ec83ac90" providerId="LiveId" clId="{076BBFC2-AE4C-4204-BBD9-A0B78BCDC5D3}" dt="2019-06-21T07:24:51.659" v="6548" actId="571"/>
          <ac:grpSpMkLst>
            <pc:docMk/>
            <pc:sldMk cId="1014060731" sldId="421"/>
            <ac:grpSpMk id="49" creationId="{FBDEC68C-2DB4-45FF-BEDB-51B25FBDC1E5}"/>
          </ac:grpSpMkLst>
        </pc:grpChg>
        <pc:grpChg chg="mod">
          <ac:chgData name="Minesh Patel" userId="a66d4990ec83ac90" providerId="LiveId" clId="{076BBFC2-AE4C-4204-BBD9-A0B78BCDC5D3}" dt="2019-06-21T07:24:51.659" v="6548" actId="571"/>
          <ac:grpSpMkLst>
            <pc:docMk/>
            <pc:sldMk cId="1014060731" sldId="421"/>
            <ac:grpSpMk id="50" creationId="{78C77CC9-2FB8-49AD-8F51-802CE3664976}"/>
          </ac:grpSpMkLst>
        </pc:grpChg>
        <pc:grpChg chg="add mod">
          <ac:chgData name="Minesh Patel" userId="a66d4990ec83ac90" providerId="LiveId" clId="{076BBFC2-AE4C-4204-BBD9-A0B78BCDC5D3}" dt="2019-06-21T07:51:59.214" v="8089" actId="164"/>
          <ac:grpSpMkLst>
            <pc:docMk/>
            <pc:sldMk cId="1014060731" sldId="421"/>
            <ac:grpSpMk id="66" creationId="{186F8EA0-634E-42B1-A49E-BC6775AA65CA}"/>
          </ac:grpSpMkLst>
        </pc:grpChg>
        <pc:picChg chg="mod topLvl">
          <ac:chgData name="Minesh Patel" userId="a66d4990ec83ac90" providerId="LiveId" clId="{076BBFC2-AE4C-4204-BBD9-A0B78BCDC5D3}" dt="2019-06-21T07:24:42.822" v="6546" actId="164"/>
          <ac:picMkLst>
            <pc:docMk/>
            <pc:sldMk cId="1014060731" sldId="421"/>
            <ac:picMk id="8" creationId="{75B754DD-6FC2-47C3-B8A0-2D929F9E3BC6}"/>
          </ac:picMkLst>
        </pc:picChg>
        <pc:picChg chg="del">
          <ac:chgData name="Minesh Patel" userId="a66d4990ec83ac90" providerId="LiveId" clId="{076BBFC2-AE4C-4204-BBD9-A0B78BCDC5D3}" dt="2019-06-21T07:25:32.420" v="6581" actId="478"/>
          <ac:picMkLst>
            <pc:docMk/>
            <pc:sldMk cId="1014060731" sldId="421"/>
            <ac:picMk id="42" creationId="{F8D172A4-657A-4219-93AC-94E30CE49CEC}"/>
          </ac:picMkLst>
        </pc:picChg>
        <pc:cxnChg chg="mod topLvl">
          <ac:chgData name="Minesh Patel" userId="a66d4990ec83ac90" providerId="LiveId" clId="{076BBFC2-AE4C-4204-BBD9-A0B78BCDC5D3}" dt="2019-06-21T07:24:42.822" v="6546" actId="164"/>
          <ac:cxnSpMkLst>
            <pc:docMk/>
            <pc:sldMk cId="1014060731" sldId="421"/>
            <ac:cxnSpMk id="9" creationId="{F33260DD-D1B1-41DD-A1EB-183FF5EE4FE0}"/>
          </ac:cxnSpMkLst>
        </pc:cxnChg>
        <pc:cxnChg chg="mod topLvl">
          <ac:chgData name="Minesh Patel" userId="a66d4990ec83ac90" providerId="LiveId" clId="{076BBFC2-AE4C-4204-BBD9-A0B78BCDC5D3}" dt="2019-06-21T07:24:42.822" v="6546" actId="164"/>
          <ac:cxnSpMkLst>
            <pc:docMk/>
            <pc:sldMk cId="1014060731" sldId="421"/>
            <ac:cxnSpMk id="11" creationId="{88E745DC-E1FC-434B-A46F-9BA4885D6DB1}"/>
          </ac:cxnSpMkLst>
        </pc:cxnChg>
        <pc:cxnChg chg="del">
          <ac:chgData name="Minesh Patel" userId="a66d4990ec83ac90" providerId="LiveId" clId="{076BBFC2-AE4C-4204-BBD9-A0B78BCDC5D3}" dt="2019-06-21T07:23:11.342" v="6526" actId="478"/>
          <ac:cxnSpMkLst>
            <pc:docMk/>
            <pc:sldMk cId="1014060731" sldId="421"/>
            <ac:cxnSpMk id="15" creationId="{FCCA7BCF-678C-45B3-80C7-94A48C2F1F44}"/>
          </ac:cxnSpMkLst>
        </pc:cxnChg>
        <pc:cxnChg chg="del mod">
          <ac:chgData name="Minesh Patel" userId="a66d4990ec83ac90" providerId="LiveId" clId="{076BBFC2-AE4C-4204-BBD9-A0B78BCDC5D3}" dt="2019-06-21T07:25:30.819" v="6580" actId="478"/>
          <ac:cxnSpMkLst>
            <pc:docMk/>
            <pc:sldMk cId="1014060731" sldId="421"/>
            <ac:cxnSpMk id="43" creationId="{7FA3252D-8766-49B8-8ADD-16636314CD38}"/>
          </ac:cxnSpMkLst>
        </pc:cxnChg>
        <pc:cxnChg chg="del mod">
          <ac:chgData name="Minesh Patel" userId="a66d4990ec83ac90" providerId="LiveId" clId="{076BBFC2-AE4C-4204-BBD9-A0B78BCDC5D3}" dt="2019-06-21T07:25:30.819" v="6580" actId="478"/>
          <ac:cxnSpMkLst>
            <pc:docMk/>
            <pc:sldMk cId="1014060731" sldId="421"/>
            <ac:cxnSpMk id="45" creationId="{DFF46AB2-5EE6-41D9-BE40-A97E1D3ED4B0}"/>
          </ac:cxnSpMkLst>
        </pc:cxnChg>
      </pc:sldChg>
      <pc:sldChg chg="modSp add modAnim">
        <pc:chgData name="Minesh Patel" userId="a66d4990ec83ac90" providerId="LiveId" clId="{076BBFC2-AE4C-4204-BBD9-A0B78BCDC5D3}" dt="2019-06-21T03:46:56.624" v="766" actId="20577"/>
        <pc:sldMkLst>
          <pc:docMk/>
          <pc:sldMk cId="3195022978" sldId="423"/>
        </pc:sldMkLst>
        <pc:spChg chg="mod">
          <ac:chgData name="Minesh Patel" userId="a66d4990ec83ac90" providerId="LiveId" clId="{076BBFC2-AE4C-4204-BBD9-A0B78BCDC5D3}" dt="2019-06-21T03:46:56.624" v="766" actId="20577"/>
          <ac:spMkLst>
            <pc:docMk/>
            <pc:sldMk cId="3195022978" sldId="423"/>
            <ac:spMk id="3" creationId="{00000000-0000-0000-0000-000000000000}"/>
          </ac:spMkLst>
        </pc:spChg>
      </pc:sldChg>
      <pc:sldChg chg="addSp modSp add modAnim">
        <pc:chgData name="Minesh Patel" userId="a66d4990ec83ac90" providerId="LiveId" clId="{076BBFC2-AE4C-4204-BBD9-A0B78BCDC5D3}" dt="2019-06-21T05:35:22.584" v="2611" actId="1076"/>
        <pc:sldMkLst>
          <pc:docMk/>
          <pc:sldMk cId="2975268049" sldId="427"/>
        </pc:sldMkLst>
        <pc:spChg chg="mod">
          <ac:chgData name="Minesh Patel" userId="a66d4990ec83ac90" providerId="LiveId" clId="{076BBFC2-AE4C-4204-BBD9-A0B78BCDC5D3}" dt="2019-06-21T05:35:22.584" v="2611" actId="1076"/>
          <ac:spMkLst>
            <pc:docMk/>
            <pc:sldMk cId="2975268049" sldId="427"/>
            <ac:spMk id="71" creationId="{36869BA9-ABCD-4267-9E51-890E458E70AE}"/>
          </ac:spMkLst>
        </pc:spChg>
        <pc:grpChg chg="add">
          <ac:chgData name="Minesh Patel" userId="a66d4990ec83ac90" providerId="LiveId" clId="{076BBFC2-AE4C-4204-BBD9-A0B78BCDC5D3}" dt="2019-06-21T05:34:54.909" v="2609"/>
          <ac:grpSpMkLst>
            <pc:docMk/>
            <pc:sldMk cId="2975268049" sldId="427"/>
            <ac:grpSpMk id="67" creationId="{0AB060A1-4270-4394-83A0-2D07FD3F97B7}"/>
          </ac:grpSpMkLst>
        </pc:grpChg>
      </pc:sldChg>
      <pc:sldChg chg="modSp add modAnim">
        <pc:chgData name="Minesh Patel" userId="a66d4990ec83ac90" providerId="LiveId" clId="{076BBFC2-AE4C-4204-BBD9-A0B78BCDC5D3}" dt="2019-06-21T07:50:20.863" v="8072"/>
        <pc:sldMkLst>
          <pc:docMk/>
          <pc:sldMk cId="4212347909" sldId="431"/>
        </pc:sldMkLst>
        <pc:spChg chg="mod">
          <ac:chgData name="Minesh Patel" userId="a66d4990ec83ac90" providerId="LiveId" clId="{076BBFC2-AE4C-4204-BBD9-A0B78BCDC5D3}" dt="2019-06-21T06:38:08.045" v="4119" actId="14100"/>
          <ac:spMkLst>
            <pc:docMk/>
            <pc:sldMk cId="4212347909" sldId="431"/>
            <ac:spMk id="22" creationId="{A9DB5B5B-1D0B-4930-B460-05D382776C91}"/>
          </ac:spMkLst>
        </pc:spChg>
      </pc:sldChg>
      <pc:sldChg chg="addSp delSp modSp add delAnim modAnim modNotesTx">
        <pc:chgData name="Minesh Patel" userId="a66d4990ec83ac90" providerId="LiveId" clId="{076BBFC2-AE4C-4204-BBD9-A0B78BCDC5D3}" dt="2019-06-21T17:58:22.883" v="8251" actId="113"/>
        <pc:sldMkLst>
          <pc:docMk/>
          <pc:sldMk cId="2837311020" sldId="432"/>
        </pc:sldMkLst>
        <pc:spChg chg="mod">
          <ac:chgData name="Minesh Patel" userId="a66d4990ec83ac90" providerId="LiveId" clId="{076BBFC2-AE4C-4204-BBD9-A0B78BCDC5D3}" dt="2019-06-21T07:51:30.102" v="8086" actId="20577"/>
          <ac:spMkLst>
            <pc:docMk/>
            <pc:sldMk cId="2837311020" sldId="432"/>
            <ac:spMk id="2" creationId="{00000000-0000-0000-0000-000000000000}"/>
          </ac:spMkLst>
        </pc:spChg>
        <pc:spChg chg="del">
          <ac:chgData name="Minesh Patel" userId="a66d4990ec83ac90" providerId="LiveId" clId="{076BBFC2-AE4C-4204-BBD9-A0B78BCDC5D3}" dt="2019-06-21T07:08:07.774" v="5263" actId="478"/>
          <ac:spMkLst>
            <pc:docMk/>
            <pc:sldMk cId="2837311020" sldId="432"/>
            <ac:spMk id="3" creationId="{791C2C1A-966C-4A03-8D61-DF6C69A1C0C3}"/>
          </ac:spMkLst>
        </pc:spChg>
        <pc:spChg chg="add del mod">
          <ac:chgData name="Minesh Patel" userId="a66d4990ec83ac90" providerId="LiveId" clId="{076BBFC2-AE4C-4204-BBD9-A0B78BCDC5D3}" dt="2019-06-21T07:07:43.833" v="5147"/>
          <ac:spMkLst>
            <pc:docMk/>
            <pc:sldMk cId="2837311020" sldId="432"/>
            <ac:spMk id="4" creationId="{ACBB7CC1-8CEB-40C6-8344-A0BDEC2FB7AF}"/>
          </ac:spMkLst>
        </pc:spChg>
        <pc:spChg chg="add mod">
          <ac:chgData name="Minesh Patel" userId="a66d4990ec83ac90" providerId="LiveId" clId="{076BBFC2-AE4C-4204-BBD9-A0B78BCDC5D3}" dt="2019-06-21T07:16:12.002" v="5877" actId="20577"/>
          <ac:spMkLst>
            <pc:docMk/>
            <pc:sldMk cId="2837311020" sldId="432"/>
            <ac:spMk id="5" creationId="{CC069886-AC92-4732-8D1F-E77E932B3E9F}"/>
          </ac:spMkLst>
        </pc:spChg>
        <pc:graphicFrameChg chg="del">
          <ac:chgData name="Minesh Patel" userId="a66d4990ec83ac90" providerId="LiveId" clId="{076BBFC2-AE4C-4204-BBD9-A0B78BCDC5D3}" dt="2019-06-21T07:07:40.487" v="5146" actId="478"/>
          <ac:graphicFrameMkLst>
            <pc:docMk/>
            <pc:sldMk cId="2837311020" sldId="432"/>
            <ac:graphicFrameMk id="7" creationId="{8BBD241E-48EA-4D67-98A0-3F93524ED189}"/>
          </ac:graphicFrameMkLst>
        </pc:graphicFrameChg>
        <pc:graphicFrameChg chg="del">
          <ac:chgData name="Minesh Patel" userId="a66d4990ec83ac90" providerId="LiveId" clId="{076BBFC2-AE4C-4204-BBD9-A0B78BCDC5D3}" dt="2019-06-21T07:07:40.487" v="5146" actId="478"/>
          <ac:graphicFrameMkLst>
            <pc:docMk/>
            <pc:sldMk cId="2837311020" sldId="432"/>
            <ac:graphicFrameMk id="8" creationId="{686B8183-5F4C-4E78-AC7E-FB9049E98D09}"/>
          </ac:graphicFrameMkLst>
        </pc:graphicFrameChg>
        <pc:graphicFrameChg chg="del">
          <ac:chgData name="Minesh Patel" userId="a66d4990ec83ac90" providerId="LiveId" clId="{076BBFC2-AE4C-4204-BBD9-A0B78BCDC5D3}" dt="2019-06-21T07:07:40.487" v="5146" actId="478"/>
          <ac:graphicFrameMkLst>
            <pc:docMk/>
            <pc:sldMk cId="2837311020" sldId="432"/>
            <ac:graphicFrameMk id="9" creationId="{939C7590-51D4-4B65-8E77-63A2258014A8}"/>
          </ac:graphicFrameMkLst>
        </pc:graphicFrameChg>
        <pc:graphicFrameChg chg="del">
          <ac:chgData name="Minesh Patel" userId="a66d4990ec83ac90" providerId="LiveId" clId="{076BBFC2-AE4C-4204-BBD9-A0B78BCDC5D3}" dt="2019-06-21T07:07:40.487" v="5146" actId="478"/>
          <ac:graphicFrameMkLst>
            <pc:docMk/>
            <pc:sldMk cId="2837311020" sldId="432"/>
            <ac:graphicFrameMk id="10" creationId="{AA493A4C-C49E-44CA-8706-9282EB9CC8B3}"/>
          </ac:graphicFrameMkLst>
        </pc:graphicFrameChg>
        <pc:graphicFrameChg chg="del">
          <ac:chgData name="Minesh Patel" userId="a66d4990ec83ac90" providerId="LiveId" clId="{076BBFC2-AE4C-4204-BBD9-A0B78BCDC5D3}" dt="2019-06-21T07:07:40.487" v="5146" actId="478"/>
          <ac:graphicFrameMkLst>
            <pc:docMk/>
            <pc:sldMk cId="2837311020" sldId="432"/>
            <ac:graphicFrameMk id="11" creationId="{2F3933E4-D416-4F59-86CA-A93FDA2E1789}"/>
          </ac:graphicFrameMkLst>
        </pc:graphicFrameChg>
      </pc:sldChg>
    </pc:docChg>
  </pc:docChgLst>
  <pc:docChgLst>
    <pc:chgData name="Minesh Patel" userId="a66d4990ec83ac90" providerId="LiveId" clId="{52D466A2-65C1-49F3-8BF1-65E137EB5782}"/>
    <pc:docChg chg="undo redo custSel addSld delSld modSld sldOrd">
      <pc:chgData name="Minesh Patel" userId="a66d4990ec83ac90" providerId="LiveId" clId="{52D466A2-65C1-49F3-8BF1-65E137EB5782}" dt="2019-06-25T03:19:09.396" v="762" actId="478"/>
      <pc:docMkLst>
        <pc:docMk/>
      </pc:docMkLst>
      <pc:sldChg chg="modSp">
        <pc:chgData name="Minesh Patel" userId="a66d4990ec83ac90" providerId="LiveId" clId="{52D466A2-65C1-49F3-8BF1-65E137EB5782}" dt="2019-06-24T21:53:40.193" v="461" actId="114"/>
        <pc:sldMkLst>
          <pc:docMk/>
          <pc:sldMk cId="2993975388" sldId="296"/>
        </pc:sldMkLst>
        <pc:spChg chg="mod">
          <ac:chgData name="Minesh Patel" userId="a66d4990ec83ac90" providerId="LiveId" clId="{52D466A2-65C1-49F3-8BF1-65E137EB5782}" dt="2019-06-24T21:53:02.681" v="447" actId="1076"/>
          <ac:spMkLst>
            <pc:docMk/>
            <pc:sldMk cId="2993975388" sldId="296"/>
            <ac:spMk id="5" creationId="{F7595E6F-E2DA-43BB-A57A-6DD5F83BD74D}"/>
          </ac:spMkLst>
        </pc:spChg>
        <pc:spChg chg="mod">
          <ac:chgData name="Minesh Patel" userId="a66d4990ec83ac90" providerId="LiveId" clId="{52D466A2-65C1-49F3-8BF1-65E137EB5782}" dt="2019-06-24T21:53:35.796" v="459" actId="114"/>
          <ac:spMkLst>
            <pc:docMk/>
            <pc:sldMk cId="2993975388" sldId="296"/>
            <ac:spMk id="6" creationId="{75FADE67-17D4-4F8C-ABE3-6CE3086B2676}"/>
          </ac:spMkLst>
        </pc:spChg>
        <pc:spChg chg="mod">
          <ac:chgData name="Minesh Patel" userId="a66d4990ec83ac90" providerId="LiveId" clId="{52D466A2-65C1-49F3-8BF1-65E137EB5782}" dt="2019-06-24T21:52:44.465" v="444" actId="1076"/>
          <ac:spMkLst>
            <pc:docMk/>
            <pc:sldMk cId="2993975388" sldId="296"/>
            <ac:spMk id="8" creationId="{2C5AD983-3D15-498E-8DC0-05EE1288E681}"/>
          </ac:spMkLst>
        </pc:spChg>
        <pc:spChg chg="mod">
          <ac:chgData name="Minesh Patel" userId="a66d4990ec83ac90" providerId="LiveId" clId="{52D466A2-65C1-49F3-8BF1-65E137EB5782}" dt="2019-06-24T21:53:33.354" v="458" actId="114"/>
          <ac:spMkLst>
            <pc:docMk/>
            <pc:sldMk cId="2993975388" sldId="296"/>
            <ac:spMk id="9" creationId="{57AEEAD8-80B9-4ED5-A24A-3ADC5D7A501B}"/>
          </ac:spMkLst>
        </pc:spChg>
        <pc:spChg chg="mod">
          <ac:chgData name="Minesh Patel" userId="a66d4990ec83ac90" providerId="LiveId" clId="{52D466A2-65C1-49F3-8BF1-65E137EB5782}" dt="2019-06-24T21:52:51.289" v="445" actId="1076"/>
          <ac:spMkLst>
            <pc:docMk/>
            <pc:sldMk cId="2993975388" sldId="296"/>
            <ac:spMk id="10" creationId="{65FD6476-9875-455E-A68D-0CA9944470E2}"/>
          </ac:spMkLst>
        </pc:spChg>
        <pc:spChg chg="mod">
          <ac:chgData name="Minesh Patel" userId="a66d4990ec83ac90" providerId="LiveId" clId="{52D466A2-65C1-49F3-8BF1-65E137EB5782}" dt="2019-06-24T21:53:38.460" v="460" actId="114"/>
          <ac:spMkLst>
            <pc:docMk/>
            <pc:sldMk cId="2993975388" sldId="296"/>
            <ac:spMk id="11" creationId="{15289E5D-0908-4387-A50A-ED9314128328}"/>
          </ac:spMkLst>
        </pc:spChg>
        <pc:spChg chg="mod">
          <ac:chgData name="Minesh Patel" userId="a66d4990ec83ac90" providerId="LiveId" clId="{52D466A2-65C1-49F3-8BF1-65E137EB5782}" dt="2019-06-24T21:52:39.109" v="443" actId="1076"/>
          <ac:spMkLst>
            <pc:docMk/>
            <pc:sldMk cId="2993975388" sldId="296"/>
            <ac:spMk id="12" creationId="{043D294D-D8DD-4678-A61E-DA71F3168EF9}"/>
          </ac:spMkLst>
        </pc:spChg>
        <pc:spChg chg="mod">
          <ac:chgData name="Minesh Patel" userId="a66d4990ec83ac90" providerId="LiveId" clId="{52D466A2-65C1-49F3-8BF1-65E137EB5782}" dt="2019-06-24T21:53:40.193" v="461" actId="114"/>
          <ac:spMkLst>
            <pc:docMk/>
            <pc:sldMk cId="2993975388" sldId="296"/>
            <ac:spMk id="13" creationId="{2A1868EC-C784-4084-8A4F-BDE3FB91F291}"/>
          </ac:spMkLst>
        </pc:spChg>
        <pc:spChg chg="mod">
          <ac:chgData name="Minesh Patel" userId="a66d4990ec83ac90" providerId="LiveId" clId="{52D466A2-65C1-49F3-8BF1-65E137EB5782}" dt="2019-06-24T18:02:21.709" v="235" actId="1076"/>
          <ac:spMkLst>
            <pc:docMk/>
            <pc:sldMk cId="2993975388" sldId="296"/>
            <ac:spMk id="14" creationId="{81F70A4C-6599-47EF-BE77-41051BE0E64B}"/>
          </ac:spMkLst>
        </pc:spChg>
        <pc:grpChg chg="mod">
          <ac:chgData name="Minesh Patel" userId="a66d4990ec83ac90" providerId="LiveId" clId="{52D466A2-65C1-49F3-8BF1-65E137EB5782}" dt="2019-06-24T21:51:38.280" v="437" actId="14100"/>
          <ac:grpSpMkLst>
            <pc:docMk/>
            <pc:sldMk cId="2993975388" sldId="296"/>
            <ac:grpSpMk id="28" creationId="{82D0D9CA-E392-4CE3-BE4F-3AE3F7932B1B}"/>
          </ac:grpSpMkLst>
        </pc:grpChg>
      </pc:sldChg>
      <pc:sldChg chg="addSp delSp modSp delAnim modAnim">
        <pc:chgData name="Minesh Patel" userId="a66d4990ec83ac90" providerId="LiveId" clId="{52D466A2-65C1-49F3-8BF1-65E137EB5782}" dt="2019-06-24T22:19:23.984" v="708"/>
        <pc:sldMkLst>
          <pc:docMk/>
          <pc:sldMk cId="3508444251" sldId="353"/>
        </pc:sldMkLst>
        <pc:spChg chg="mod topLvl">
          <ac:chgData name="Minesh Patel" userId="a66d4990ec83ac90" providerId="LiveId" clId="{52D466A2-65C1-49F3-8BF1-65E137EB5782}" dt="2019-06-24T22:16:53.853" v="679" actId="164"/>
          <ac:spMkLst>
            <pc:docMk/>
            <pc:sldMk cId="3508444251" sldId="353"/>
            <ac:spMk id="34" creationId="{E10C4066-9C31-424F-8AFE-31E902E6B7E1}"/>
          </ac:spMkLst>
        </pc:spChg>
        <pc:spChg chg="mod">
          <ac:chgData name="Minesh Patel" userId="a66d4990ec83ac90" providerId="LiveId" clId="{52D466A2-65C1-49F3-8BF1-65E137EB5782}" dt="2019-06-24T22:11:19.243" v="636" actId="14100"/>
          <ac:spMkLst>
            <pc:docMk/>
            <pc:sldMk cId="3508444251" sldId="353"/>
            <ac:spMk id="78" creationId="{37BD8821-B5CE-40C6-BC7C-581080F919CF}"/>
          </ac:spMkLst>
        </pc:spChg>
        <pc:spChg chg="mod">
          <ac:chgData name="Minesh Patel" userId="a66d4990ec83ac90" providerId="LiveId" clId="{52D466A2-65C1-49F3-8BF1-65E137EB5782}" dt="2019-06-24T22:12:29.932" v="653" actId="14100"/>
          <ac:spMkLst>
            <pc:docMk/>
            <pc:sldMk cId="3508444251" sldId="353"/>
            <ac:spMk id="79" creationId="{6990059F-2BAF-4E9A-8D5E-192AE1260113}"/>
          </ac:spMkLst>
        </pc:spChg>
        <pc:spChg chg="mod">
          <ac:chgData name="Minesh Patel" userId="a66d4990ec83ac90" providerId="LiveId" clId="{52D466A2-65C1-49F3-8BF1-65E137EB5782}" dt="2019-06-24T22:18:32.438" v="694"/>
          <ac:spMkLst>
            <pc:docMk/>
            <pc:sldMk cId="3508444251" sldId="353"/>
            <ac:spMk id="115" creationId="{DE102035-6791-4D52-9E88-16C6EC7C91A7}"/>
          </ac:spMkLst>
        </pc:spChg>
        <pc:spChg chg="mod topLvl">
          <ac:chgData name="Minesh Patel" userId="a66d4990ec83ac90" providerId="LiveId" clId="{52D466A2-65C1-49F3-8BF1-65E137EB5782}" dt="2019-06-24T22:15:23.320" v="662" actId="164"/>
          <ac:spMkLst>
            <pc:docMk/>
            <pc:sldMk cId="3508444251" sldId="353"/>
            <ac:spMk id="119" creationId="{6CE48A59-A371-45A1-91A8-20FEC1911BFD}"/>
          </ac:spMkLst>
        </pc:spChg>
        <pc:spChg chg="mod">
          <ac:chgData name="Minesh Patel" userId="a66d4990ec83ac90" providerId="LiveId" clId="{52D466A2-65C1-49F3-8BF1-65E137EB5782}" dt="2019-06-24T22:12:21.253" v="650" actId="14100"/>
          <ac:spMkLst>
            <pc:docMk/>
            <pc:sldMk cId="3508444251" sldId="353"/>
            <ac:spMk id="162" creationId="{7082822D-D1A1-4F84-BA4C-C9215A138A66}"/>
          </ac:spMkLst>
        </pc:spChg>
        <pc:spChg chg="mod">
          <ac:chgData name="Minesh Patel" userId="a66d4990ec83ac90" providerId="LiveId" clId="{52D466A2-65C1-49F3-8BF1-65E137EB5782}" dt="2019-06-24T22:17:48.666" v="688" actId="14100"/>
          <ac:spMkLst>
            <pc:docMk/>
            <pc:sldMk cId="3508444251" sldId="353"/>
            <ac:spMk id="164" creationId="{1CE0A04E-5773-49FC-8080-8E42375B467C}"/>
          </ac:spMkLst>
        </pc:spChg>
        <pc:spChg chg="mod">
          <ac:chgData name="Minesh Patel" userId="a66d4990ec83ac90" providerId="LiveId" clId="{52D466A2-65C1-49F3-8BF1-65E137EB5782}" dt="2019-06-24T22:18:24.863" v="693" actId="1076"/>
          <ac:spMkLst>
            <pc:docMk/>
            <pc:sldMk cId="3508444251" sldId="353"/>
            <ac:spMk id="189" creationId="{EDAF2FE4-7A82-4CC6-8ECC-482E6508BD89}"/>
          </ac:spMkLst>
        </pc:spChg>
        <pc:spChg chg="mod">
          <ac:chgData name="Minesh Patel" userId="a66d4990ec83ac90" providerId="LiveId" clId="{52D466A2-65C1-49F3-8BF1-65E137EB5782}" dt="2019-06-24T21:54:53.710" v="469" actId="14100"/>
          <ac:spMkLst>
            <pc:docMk/>
            <pc:sldMk cId="3508444251" sldId="353"/>
            <ac:spMk id="191" creationId="{9AB41264-7E4F-48C2-A97E-CBD6D437ADE9}"/>
          </ac:spMkLst>
        </pc:spChg>
        <pc:spChg chg="mod">
          <ac:chgData name="Minesh Patel" userId="a66d4990ec83ac90" providerId="LiveId" clId="{52D466A2-65C1-49F3-8BF1-65E137EB5782}" dt="2019-06-24T21:55:04.116" v="481" actId="1038"/>
          <ac:spMkLst>
            <pc:docMk/>
            <pc:sldMk cId="3508444251" sldId="353"/>
            <ac:spMk id="192" creationId="{5811FC04-F1CC-4495-9695-B33D0B15CF69}"/>
          </ac:spMkLst>
        </pc:spChg>
        <pc:spChg chg="mod">
          <ac:chgData name="Minesh Patel" userId="a66d4990ec83ac90" providerId="LiveId" clId="{52D466A2-65C1-49F3-8BF1-65E137EB5782}" dt="2019-06-24T21:54:56.781" v="473" actId="1037"/>
          <ac:spMkLst>
            <pc:docMk/>
            <pc:sldMk cId="3508444251" sldId="353"/>
            <ac:spMk id="194" creationId="{EC371CAB-79E0-433E-B45D-428D47A3E7DE}"/>
          </ac:spMkLst>
        </pc:spChg>
        <pc:spChg chg="mod">
          <ac:chgData name="Minesh Patel" userId="a66d4990ec83ac90" providerId="LiveId" clId="{52D466A2-65C1-49F3-8BF1-65E137EB5782}" dt="2019-06-24T21:55:32.113" v="488" actId="1035"/>
          <ac:spMkLst>
            <pc:docMk/>
            <pc:sldMk cId="3508444251" sldId="353"/>
            <ac:spMk id="205" creationId="{F8C3661E-17C9-4386-B660-8316049EF8DC}"/>
          </ac:spMkLst>
        </pc:spChg>
        <pc:spChg chg="mod">
          <ac:chgData name="Minesh Patel" userId="a66d4990ec83ac90" providerId="LiveId" clId="{52D466A2-65C1-49F3-8BF1-65E137EB5782}" dt="2019-06-24T21:55:38.176" v="494" actId="1036"/>
          <ac:spMkLst>
            <pc:docMk/>
            <pc:sldMk cId="3508444251" sldId="353"/>
            <ac:spMk id="210" creationId="{459A0BEB-12F2-4FBD-95B5-C8D0A1A99EC3}"/>
          </ac:spMkLst>
        </pc:spChg>
        <pc:spChg chg="mod">
          <ac:chgData name="Minesh Patel" userId="a66d4990ec83ac90" providerId="LiveId" clId="{52D466A2-65C1-49F3-8BF1-65E137EB5782}" dt="2019-06-24T22:18:24.863" v="693" actId="1076"/>
          <ac:spMkLst>
            <pc:docMk/>
            <pc:sldMk cId="3508444251" sldId="353"/>
            <ac:spMk id="215" creationId="{97EC3DBC-4CAF-4E0F-8CB5-F9CC95291BDB}"/>
          </ac:spMkLst>
        </pc:spChg>
        <pc:spChg chg="mod">
          <ac:chgData name="Minesh Patel" userId="a66d4990ec83ac90" providerId="LiveId" clId="{52D466A2-65C1-49F3-8BF1-65E137EB5782}" dt="2019-06-24T22:18:24.863" v="693" actId="1076"/>
          <ac:spMkLst>
            <pc:docMk/>
            <pc:sldMk cId="3508444251" sldId="353"/>
            <ac:spMk id="216" creationId="{6F057309-9880-43D4-B92D-9887D89C1C74}"/>
          </ac:spMkLst>
        </pc:spChg>
        <pc:spChg chg="mod">
          <ac:chgData name="Minesh Patel" userId="a66d4990ec83ac90" providerId="LiveId" clId="{52D466A2-65C1-49F3-8BF1-65E137EB5782}" dt="2019-06-24T22:18:24.863" v="693" actId="1076"/>
          <ac:spMkLst>
            <pc:docMk/>
            <pc:sldMk cId="3508444251" sldId="353"/>
            <ac:spMk id="217" creationId="{079CC775-D526-43CA-8243-0BBC409AA4A0}"/>
          </ac:spMkLst>
        </pc:spChg>
        <pc:spChg chg="mod">
          <ac:chgData name="Minesh Patel" userId="a66d4990ec83ac90" providerId="LiveId" clId="{52D466A2-65C1-49F3-8BF1-65E137EB5782}" dt="2019-06-24T22:18:51.674" v="700"/>
          <ac:spMkLst>
            <pc:docMk/>
            <pc:sldMk cId="3508444251" sldId="353"/>
            <ac:spMk id="219" creationId="{0DEDCCC2-FF71-41C1-9F1D-AFDBCD16700E}"/>
          </ac:spMkLst>
        </pc:spChg>
        <pc:spChg chg="mod">
          <ac:chgData name="Minesh Patel" userId="a66d4990ec83ac90" providerId="LiveId" clId="{52D466A2-65C1-49F3-8BF1-65E137EB5782}" dt="2019-06-24T22:19:14.918" v="706"/>
          <ac:spMkLst>
            <pc:docMk/>
            <pc:sldMk cId="3508444251" sldId="353"/>
            <ac:spMk id="220" creationId="{99C48E9D-814C-4BB5-A8F4-56E5DC18321D}"/>
          </ac:spMkLst>
        </pc:spChg>
        <pc:spChg chg="mod">
          <ac:chgData name="Minesh Patel" userId="a66d4990ec83ac90" providerId="LiveId" clId="{52D466A2-65C1-49F3-8BF1-65E137EB5782}" dt="2019-06-24T22:19:23.984" v="708"/>
          <ac:spMkLst>
            <pc:docMk/>
            <pc:sldMk cId="3508444251" sldId="353"/>
            <ac:spMk id="221" creationId="{76F08E59-3DDE-4079-9125-823C83F924FB}"/>
          </ac:spMkLst>
        </pc:spChg>
        <pc:spChg chg="mod">
          <ac:chgData name="Minesh Patel" userId="a66d4990ec83ac90" providerId="LiveId" clId="{52D466A2-65C1-49F3-8BF1-65E137EB5782}" dt="2019-06-24T22:06:02.959" v="557" actId="14100"/>
          <ac:spMkLst>
            <pc:docMk/>
            <pc:sldMk cId="3508444251" sldId="353"/>
            <ac:spMk id="235" creationId="{DF747956-B920-4E58-B0EA-9BE497C87AB3}"/>
          </ac:spMkLst>
        </pc:spChg>
        <pc:spChg chg="mod">
          <ac:chgData name="Minesh Patel" userId="a66d4990ec83ac90" providerId="LiveId" clId="{52D466A2-65C1-49F3-8BF1-65E137EB5782}" dt="2019-06-24T22:06:20.946" v="558" actId="1076"/>
          <ac:spMkLst>
            <pc:docMk/>
            <pc:sldMk cId="3508444251" sldId="353"/>
            <ac:spMk id="243" creationId="{D1DE5F83-B6F8-47F9-ABFF-100CF885A1B4}"/>
          </ac:spMkLst>
        </pc:spChg>
        <pc:spChg chg="mod">
          <ac:chgData name="Minesh Patel" userId="a66d4990ec83ac90" providerId="LiveId" clId="{52D466A2-65C1-49F3-8BF1-65E137EB5782}" dt="2019-06-24T22:06:20.946" v="558" actId="1076"/>
          <ac:spMkLst>
            <pc:docMk/>
            <pc:sldMk cId="3508444251" sldId="353"/>
            <ac:spMk id="244" creationId="{19FCEB0D-9183-47D8-BA21-21D959867564}"/>
          </ac:spMkLst>
        </pc:spChg>
        <pc:spChg chg="mod">
          <ac:chgData name="Minesh Patel" userId="a66d4990ec83ac90" providerId="LiveId" clId="{52D466A2-65C1-49F3-8BF1-65E137EB5782}" dt="2019-06-24T22:06:20.946" v="558" actId="1076"/>
          <ac:spMkLst>
            <pc:docMk/>
            <pc:sldMk cId="3508444251" sldId="353"/>
            <ac:spMk id="245" creationId="{E1EB8301-2619-4E62-B9A4-01EBAF8C9673}"/>
          </ac:spMkLst>
        </pc:spChg>
        <pc:spChg chg="mod">
          <ac:chgData name="Minesh Patel" userId="a66d4990ec83ac90" providerId="LiveId" clId="{52D466A2-65C1-49F3-8BF1-65E137EB5782}" dt="2019-06-24T22:06:54.475" v="560" actId="14100"/>
          <ac:spMkLst>
            <pc:docMk/>
            <pc:sldMk cId="3508444251" sldId="353"/>
            <ac:spMk id="247" creationId="{212F33EB-B3A0-4D8F-9C77-3A1F7BF068FC}"/>
          </ac:spMkLst>
        </pc:spChg>
        <pc:spChg chg="mod">
          <ac:chgData name="Minesh Patel" userId="a66d4990ec83ac90" providerId="LiveId" clId="{52D466A2-65C1-49F3-8BF1-65E137EB5782}" dt="2019-06-24T22:08:52.769" v="573" actId="408"/>
          <ac:spMkLst>
            <pc:docMk/>
            <pc:sldMk cId="3508444251" sldId="353"/>
            <ac:spMk id="248" creationId="{E5CE0C16-A347-485B-891D-BCFDB686AD0B}"/>
          </ac:spMkLst>
        </pc:spChg>
        <pc:spChg chg="mod">
          <ac:chgData name="Minesh Patel" userId="a66d4990ec83ac90" providerId="LiveId" clId="{52D466A2-65C1-49F3-8BF1-65E137EB5782}" dt="2019-06-24T22:08:52.769" v="573" actId="408"/>
          <ac:spMkLst>
            <pc:docMk/>
            <pc:sldMk cId="3508444251" sldId="353"/>
            <ac:spMk id="249" creationId="{0D674882-D8DE-45AD-A8CF-7665AAACEC41}"/>
          </ac:spMkLst>
        </pc:spChg>
        <pc:spChg chg="mod">
          <ac:chgData name="Minesh Patel" userId="a66d4990ec83ac90" providerId="LiveId" clId="{52D466A2-65C1-49F3-8BF1-65E137EB5782}" dt="2019-06-24T22:08:52.769" v="573" actId="408"/>
          <ac:spMkLst>
            <pc:docMk/>
            <pc:sldMk cId="3508444251" sldId="353"/>
            <ac:spMk id="250" creationId="{E5561A49-07E0-4B89-AB49-C7408D747522}"/>
          </ac:spMkLst>
        </pc:spChg>
        <pc:spChg chg="del">
          <ac:chgData name="Minesh Patel" userId="a66d4990ec83ac90" providerId="LiveId" clId="{52D466A2-65C1-49F3-8BF1-65E137EB5782}" dt="2019-06-24T22:05:27.072" v="546" actId="478"/>
          <ac:spMkLst>
            <pc:docMk/>
            <pc:sldMk cId="3508444251" sldId="353"/>
            <ac:spMk id="251" creationId="{A76AAD76-8BDC-4FDC-9D15-D0F19EA27358}"/>
          </ac:spMkLst>
        </pc:spChg>
        <pc:spChg chg="del">
          <ac:chgData name="Minesh Patel" userId="a66d4990ec83ac90" providerId="LiveId" clId="{52D466A2-65C1-49F3-8BF1-65E137EB5782}" dt="2019-06-24T22:05:27.072" v="546" actId="478"/>
          <ac:spMkLst>
            <pc:docMk/>
            <pc:sldMk cId="3508444251" sldId="353"/>
            <ac:spMk id="252" creationId="{45093EBF-F0B6-46D9-96ED-3470F2ACEDBB}"/>
          </ac:spMkLst>
        </pc:spChg>
        <pc:spChg chg="del">
          <ac:chgData name="Minesh Patel" userId="a66d4990ec83ac90" providerId="LiveId" clId="{52D466A2-65C1-49F3-8BF1-65E137EB5782}" dt="2019-06-24T22:05:27.072" v="546" actId="478"/>
          <ac:spMkLst>
            <pc:docMk/>
            <pc:sldMk cId="3508444251" sldId="353"/>
            <ac:spMk id="253" creationId="{BC0E2234-D8B5-480D-92CD-0EA278785F89}"/>
          </ac:spMkLst>
        </pc:spChg>
        <pc:spChg chg="del">
          <ac:chgData name="Minesh Patel" userId="a66d4990ec83ac90" providerId="LiveId" clId="{52D466A2-65C1-49F3-8BF1-65E137EB5782}" dt="2019-06-24T22:05:27.072" v="546" actId="478"/>
          <ac:spMkLst>
            <pc:docMk/>
            <pc:sldMk cId="3508444251" sldId="353"/>
            <ac:spMk id="254" creationId="{98EB1B6F-0193-41E9-A50F-801AAD8CEFF1}"/>
          </ac:spMkLst>
        </pc:spChg>
        <pc:spChg chg="mod">
          <ac:chgData name="Minesh Patel" userId="a66d4990ec83ac90" providerId="LiveId" clId="{52D466A2-65C1-49F3-8BF1-65E137EB5782}" dt="2019-06-24T22:08:52.769" v="573" actId="408"/>
          <ac:spMkLst>
            <pc:docMk/>
            <pc:sldMk cId="3508444251" sldId="353"/>
            <ac:spMk id="255" creationId="{53DD2DA1-DB0C-4D2D-A23D-6BA6534F2DFC}"/>
          </ac:spMkLst>
        </pc:spChg>
        <pc:spChg chg="add mod">
          <ac:chgData name="Minesh Patel" userId="a66d4990ec83ac90" providerId="LiveId" clId="{52D466A2-65C1-49F3-8BF1-65E137EB5782}" dt="2019-06-24T22:08:52.769" v="573" actId="408"/>
          <ac:spMkLst>
            <pc:docMk/>
            <pc:sldMk cId="3508444251" sldId="353"/>
            <ac:spMk id="256" creationId="{3C1B0EF8-DB0A-488B-812A-E7A202132C0F}"/>
          </ac:spMkLst>
        </pc:spChg>
        <pc:spChg chg="mod">
          <ac:chgData name="Minesh Patel" userId="a66d4990ec83ac90" providerId="LiveId" clId="{52D466A2-65C1-49F3-8BF1-65E137EB5782}" dt="2019-06-24T22:09:29.994" v="581" actId="14100"/>
          <ac:spMkLst>
            <pc:docMk/>
            <pc:sldMk cId="3508444251" sldId="353"/>
            <ac:spMk id="258" creationId="{04D3458F-0CAA-4228-912D-BD40ADD56B22}"/>
          </ac:spMkLst>
        </pc:spChg>
        <pc:spChg chg="mod">
          <ac:chgData name="Minesh Patel" userId="a66d4990ec83ac90" providerId="LiveId" clId="{52D466A2-65C1-49F3-8BF1-65E137EB5782}" dt="2019-06-24T22:09:41.690" v="583" actId="1076"/>
          <ac:spMkLst>
            <pc:docMk/>
            <pc:sldMk cId="3508444251" sldId="353"/>
            <ac:spMk id="262" creationId="{6B419BEC-6994-4589-87A4-0D358C438385}"/>
          </ac:spMkLst>
        </pc:spChg>
        <pc:spChg chg="mod">
          <ac:chgData name="Minesh Patel" userId="a66d4990ec83ac90" providerId="LiveId" clId="{52D466A2-65C1-49F3-8BF1-65E137EB5782}" dt="2019-06-24T22:09:41.690" v="583" actId="1076"/>
          <ac:spMkLst>
            <pc:docMk/>
            <pc:sldMk cId="3508444251" sldId="353"/>
            <ac:spMk id="263" creationId="{61DA7BD6-41CE-4FDD-ACD0-D68BD04BD564}"/>
          </ac:spMkLst>
        </pc:spChg>
        <pc:spChg chg="mod">
          <ac:chgData name="Minesh Patel" userId="a66d4990ec83ac90" providerId="LiveId" clId="{52D466A2-65C1-49F3-8BF1-65E137EB5782}" dt="2019-06-24T22:09:41.690" v="583" actId="1076"/>
          <ac:spMkLst>
            <pc:docMk/>
            <pc:sldMk cId="3508444251" sldId="353"/>
            <ac:spMk id="264" creationId="{0AF137F8-BFF1-4566-9BE1-267193414843}"/>
          </ac:spMkLst>
        </pc:spChg>
        <pc:spChg chg="mod">
          <ac:chgData name="Minesh Patel" userId="a66d4990ec83ac90" providerId="LiveId" clId="{52D466A2-65C1-49F3-8BF1-65E137EB5782}" dt="2019-06-24T22:09:50.529" v="584" actId="14100"/>
          <ac:spMkLst>
            <pc:docMk/>
            <pc:sldMk cId="3508444251" sldId="353"/>
            <ac:spMk id="266" creationId="{4D45C6DC-94A2-4DE0-BDF9-FE58E97CA993}"/>
          </ac:spMkLst>
        </pc:spChg>
        <pc:spChg chg="mod">
          <ac:chgData name="Minesh Patel" userId="a66d4990ec83ac90" providerId="LiveId" clId="{52D466A2-65C1-49F3-8BF1-65E137EB5782}" dt="2019-06-24T22:09:58.659" v="593" actId="1038"/>
          <ac:spMkLst>
            <pc:docMk/>
            <pc:sldMk cId="3508444251" sldId="353"/>
            <ac:spMk id="267" creationId="{6EDE813E-F980-4035-A63E-E0A47613602A}"/>
          </ac:spMkLst>
        </pc:spChg>
        <pc:spChg chg="mod">
          <ac:chgData name="Minesh Patel" userId="a66d4990ec83ac90" providerId="LiveId" clId="{52D466A2-65C1-49F3-8BF1-65E137EB5782}" dt="2019-06-24T22:09:58.659" v="593" actId="1038"/>
          <ac:spMkLst>
            <pc:docMk/>
            <pc:sldMk cId="3508444251" sldId="353"/>
            <ac:spMk id="268" creationId="{268AADC6-562D-42E6-A08A-43AE32C72F22}"/>
          </ac:spMkLst>
        </pc:spChg>
        <pc:spChg chg="mod">
          <ac:chgData name="Minesh Patel" userId="a66d4990ec83ac90" providerId="LiveId" clId="{52D466A2-65C1-49F3-8BF1-65E137EB5782}" dt="2019-06-24T22:09:58.659" v="593" actId="1038"/>
          <ac:spMkLst>
            <pc:docMk/>
            <pc:sldMk cId="3508444251" sldId="353"/>
            <ac:spMk id="269" creationId="{497B3F8E-7058-4645-9B75-48786247B098}"/>
          </ac:spMkLst>
        </pc:spChg>
        <pc:spChg chg="del">
          <ac:chgData name="Minesh Patel" userId="a66d4990ec83ac90" providerId="LiveId" clId="{52D466A2-65C1-49F3-8BF1-65E137EB5782}" dt="2019-06-24T22:09:31.172" v="582" actId="478"/>
          <ac:spMkLst>
            <pc:docMk/>
            <pc:sldMk cId="3508444251" sldId="353"/>
            <ac:spMk id="270" creationId="{83923751-AAB8-48B6-88EB-44A3824812CF}"/>
          </ac:spMkLst>
        </pc:spChg>
        <pc:spChg chg="mod">
          <ac:chgData name="Minesh Patel" userId="a66d4990ec83ac90" providerId="LiveId" clId="{52D466A2-65C1-49F3-8BF1-65E137EB5782}" dt="2019-06-24T22:09:58.659" v="593" actId="1038"/>
          <ac:spMkLst>
            <pc:docMk/>
            <pc:sldMk cId="3508444251" sldId="353"/>
            <ac:spMk id="271" creationId="{F8077350-044B-4B1E-A403-C1226447F3FE}"/>
          </ac:spMkLst>
        </pc:spChg>
        <pc:spChg chg="add mod">
          <ac:chgData name="Minesh Patel" userId="a66d4990ec83ac90" providerId="LiveId" clId="{52D466A2-65C1-49F3-8BF1-65E137EB5782}" dt="2019-06-24T22:15:37.310" v="666" actId="571"/>
          <ac:spMkLst>
            <pc:docMk/>
            <pc:sldMk cId="3508444251" sldId="353"/>
            <ac:spMk id="286" creationId="{EA94DB8B-7645-4F54-9884-2DC7E39148D7}"/>
          </ac:spMkLst>
        </pc:spChg>
        <pc:grpChg chg="add del mod">
          <ac:chgData name="Minesh Patel" userId="a66d4990ec83ac90" providerId="LiveId" clId="{52D466A2-65C1-49F3-8BF1-65E137EB5782}" dt="2019-06-24T22:15:48.216" v="667" actId="165"/>
          <ac:grpSpMkLst>
            <pc:docMk/>
            <pc:sldMk cId="3508444251" sldId="353"/>
            <ac:grpSpMk id="3" creationId="{33D9619C-14B7-4DDC-B154-61D1173C1514}"/>
          </ac:grpSpMkLst>
        </pc:grpChg>
        <pc:grpChg chg="add mod">
          <ac:chgData name="Minesh Patel" userId="a66d4990ec83ac90" providerId="LiveId" clId="{52D466A2-65C1-49F3-8BF1-65E137EB5782}" dt="2019-06-24T22:15:23.320" v="662" actId="164"/>
          <ac:grpSpMkLst>
            <pc:docMk/>
            <pc:sldMk cId="3508444251" sldId="353"/>
            <ac:grpSpMk id="4" creationId="{C572E67D-A7C2-4D3A-86C8-9B17054DFDC8}"/>
          </ac:grpSpMkLst>
        </pc:grpChg>
        <pc:grpChg chg="add mod">
          <ac:chgData name="Minesh Patel" userId="a66d4990ec83ac90" providerId="LiveId" clId="{52D466A2-65C1-49F3-8BF1-65E137EB5782}" dt="2019-06-24T22:16:31.373" v="674" actId="164"/>
          <ac:grpSpMkLst>
            <pc:docMk/>
            <pc:sldMk cId="3508444251" sldId="353"/>
            <ac:grpSpMk id="5" creationId="{D7CE7241-7C7F-4773-A5C8-B63FBD12801D}"/>
          </ac:grpSpMkLst>
        </pc:grpChg>
        <pc:grpChg chg="add mod">
          <ac:chgData name="Minesh Patel" userId="a66d4990ec83ac90" providerId="LiveId" clId="{52D466A2-65C1-49F3-8BF1-65E137EB5782}" dt="2019-06-24T22:16:53.853" v="679" actId="164"/>
          <ac:grpSpMkLst>
            <pc:docMk/>
            <pc:sldMk cId="3508444251" sldId="353"/>
            <ac:grpSpMk id="6" creationId="{D9B6D0A1-1335-4A21-AE73-725A8011F2D2}"/>
          </ac:grpSpMkLst>
        </pc:grpChg>
        <pc:grpChg chg="add del">
          <ac:chgData name="Minesh Patel" userId="a66d4990ec83ac90" providerId="LiveId" clId="{52D466A2-65C1-49F3-8BF1-65E137EB5782}" dt="2019-06-24T22:04:35.320" v="535"/>
          <ac:grpSpMkLst>
            <pc:docMk/>
            <pc:sldMk cId="3508444251" sldId="353"/>
            <ac:grpSpMk id="135" creationId="{A3023FEB-A1F7-4C15-9D39-44459650BC1F}"/>
          </ac:grpSpMkLst>
        </pc:grpChg>
        <pc:grpChg chg="mod">
          <ac:chgData name="Minesh Patel" userId="a66d4990ec83ac90" providerId="LiveId" clId="{52D466A2-65C1-49F3-8BF1-65E137EB5782}" dt="2019-06-24T22:10:37.888" v="617" actId="1076"/>
          <ac:grpSpMkLst>
            <pc:docMk/>
            <pc:sldMk cId="3508444251" sldId="353"/>
            <ac:grpSpMk id="139" creationId="{6BF85025-BC41-464F-9640-2F69BDE86337}"/>
          </ac:grpSpMkLst>
        </pc:grpChg>
        <pc:grpChg chg="mod">
          <ac:chgData name="Minesh Patel" userId="a66d4990ec83ac90" providerId="LiveId" clId="{52D466A2-65C1-49F3-8BF1-65E137EB5782}" dt="2019-06-24T18:07:46.178" v="287"/>
          <ac:grpSpMkLst>
            <pc:docMk/>
            <pc:sldMk cId="3508444251" sldId="353"/>
            <ac:grpSpMk id="206" creationId="{EAFE26F7-D8CB-423B-B1BF-4B7D8E17A2BE}"/>
          </ac:grpSpMkLst>
        </pc:grpChg>
        <pc:grpChg chg="add del mod">
          <ac:chgData name="Minesh Patel" userId="a66d4990ec83ac90" providerId="LiveId" clId="{52D466A2-65C1-49F3-8BF1-65E137EB5782}" dt="2019-06-24T22:04:58.146" v="539" actId="478"/>
          <ac:grpSpMkLst>
            <pc:docMk/>
            <pc:sldMk cId="3508444251" sldId="353"/>
            <ac:grpSpMk id="228" creationId="{F896BD38-3B95-4D48-ABE4-FB2ADB7E136B}"/>
          </ac:grpSpMkLst>
        </pc:grpChg>
        <pc:grpChg chg="add mod ord">
          <ac:chgData name="Minesh Patel" userId="a66d4990ec83ac90" providerId="LiveId" clId="{52D466A2-65C1-49F3-8BF1-65E137EB5782}" dt="2019-06-24T22:15:23.320" v="662" actId="164"/>
          <ac:grpSpMkLst>
            <pc:docMk/>
            <pc:sldMk cId="3508444251" sldId="353"/>
            <ac:grpSpMk id="233" creationId="{AC79956D-3BFE-4152-BE64-2736F8030E38}"/>
          </ac:grpSpMkLst>
        </pc:grpChg>
        <pc:grpChg chg="del mod">
          <ac:chgData name="Minesh Patel" userId="a66d4990ec83ac90" providerId="LiveId" clId="{52D466A2-65C1-49F3-8BF1-65E137EB5782}" dt="2019-06-24T22:15:17.439" v="661" actId="165"/>
          <ac:grpSpMkLst>
            <pc:docMk/>
            <pc:sldMk cId="3508444251" sldId="353"/>
            <ac:grpSpMk id="239" creationId="{F7C5A7ED-2BF7-4C6C-B8BC-F3E23E538674}"/>
          </ac:grpSpMkLst>
        </pc:grpChg>
        <pc:grpChg chg="mod">
          <ac:chgData name="Minesh Patel" userId="a66d4990ec83ac90" providerId="LiveId" clId="{52D466A2-65C1-49F3-8BF1-65E137EB5782}" dt="2019-06-24T22:16:31.373" v="674" actId="164"/>
          <ac:grpSpMkLst>
            <pc:docMk/>
            <pc:sldMk cId="3508444251" sldId="353"/>
            <ac:grpSpMk id="240" creationId="{79924ABA-D65B-49F8-A1C7-A961AFFDCCE3}"/>
          </ac:grpSpMkLst>
        </pc:grpChg>
        <pc:grpChg chg="mod">
          <ac:chgData name="Minesh Patel" userId="a66d4990ec83ac90" providerId="LiveId" clId="{52D466A2-65C1-49F3-8BF1-65E137EB5782}" dt="2019-06-24T22:19:23.984" v="708"/>
          <ac:grpSpMkLst>
            <pc:docMk/>
            <pc:sldMk cId="3508444251" sldId="353"/>
            <ac:grpSpMk id="241" creationId="{7F0AC509-4422-4E6F-919F-A32DECBA63A7}"/>
          </ac:grpSpMkLst>
        </pc:grpChg>
        <pc:grpChg chg="mod">
          <ac:chgData name="Minesh Patel" userId="a66d4990ec83ac90" providerId="LiveId" clId="{52D466A2-65C1-49F3-8BF1-65E137EB5782}" dt="2019-06-24T22:08:52.769" v="573" actId="408"/>
          <ac:grpSpMkLst>
            <pc:docMk/>
            <pc:sldMk cId="3508444251" sldId="353"/>
            <ac:grpSpMk id="246" creationId="{68A7597A-5135-4367-B22F-3EBF000A17A5}"/>
          </ac:grpSpMkLst>
        </pc:grpChg>
        <pc:grpChg chg="add del mod">
          <ac:chgData name="Minesh Patel" userId="a66d4990ec83ac90" providerId="LiveId" clId="{52D466A2-65C1-49F3-8BF1-65E137EB5782}" dt="2019-06-24T22:12:37.861" v="654" actId="478"/>
          <ac:grpSpMkLst>
            <pc:docMk/>
            <pc:sldMk cId="3508444251" sldId="353"/>
            <ac:grpSpMk id="257" creationId="{1A96E41E-267F-472B-B3ED-5D0B80D3EFDC}"/>
          </ac:grpSpMkLst>
        </pc:grpChg>
        <pc:grpChg chg="mod">
          <ac:chgData name="Minesh Patel" userId="a66d4990ec83ac90" providerId="LiveId" clId="{52D466A2-65C1-49F3-8BF1-65E137EB5782}" dt="2019-06-24T22:09:07.636" v="575" actId="571"/>
          <ac:grpSpMkLst>
            <pc:docMk/>
            <pc:sldMk cId="3508444251" sldId="353"/>
            <ac:grpSpMk id="265" creationId="{0A7A7707-2E70-4AE7-BA3F-C657F9F05A95}"/>
          </ac:grpSpMkLst>
        </pc:grpChg>
        <pc:grpChg chg="add mod ord topLvl">
          <ac:chgData name="Minesh Patel" userId="a66d4990ec83ac90" providerId="LiveId" clId="{52D466A2-65C1-49F3-8BF1-65E137EB5782}" dt="2019-06-24T22:16:53.853" v="679" actId="164"/>
          <ac:grpSpMkLst>
            <pc:docMk/>
            <pc:sldMk cId="3508444251" sldId="353"/>
            <ac:grpSpMk id="272" creationId="{56448004-8DFB-4DD1-976A-48BC8914CEC8}"/>
          </ac:grpSpMkLst>
        </pc:grpChg>
        <pc:grpChg chg="mod">
          <ac:chgData name="Minesh Patel" userId="a66d4990ec83ac90" providerId="LiveId" clId="{52D466A2-65C1-49F3-8BF1-65E137EB5782}" dt="2019-06-24T22:15:37.310" v="666" actId="571"/>
          <ac:grpSpMkLst>
            <pc:docMk/>
            <pc:sldMk cId="3508444251" sldId="353"/>
            <ac:grpSpMk id="280" creationId="{D1E1CBC7-20B6-48A9-AFE6-A9EDBDF70146}"/>
          </ac:grpSpMkLst>
        </pc:grpChg>
        <pc:grpChg chg="add mod ord">
          <ac:chgData name="Minesh Patel" userId="a66d4990ec83ac90" providerId="LiveId" clId="{52D466A2-65C1-49F3-8BF1-65E137EB5782}" dt="2019-06-24T22:16:31.373" v="674" actId="164"/>
          <ac:grpSpMkLst>
            <pc:docMk/>
            <pc:sldMk cId="3508444251" sldId="353"/>
            <ac:grpSpMk id="287" creationId="{81F87999-9F17-4241-887B-7893DF1FE66A}"/>
          </ac:grpSpMkLst>
        </pc:grpChg>
        <pc:grpChg chg="mod">
          <ac:chgData name="Minesh Patel" userId="a66d4990ec83ac90" providerId="LiveId" clId="{52D466A2-65C1-49F3-8BF1-65E137EB5782}" dt="2019-06-24T22:15:57.177" v="668" actId="571"/>
          <ac:grpSpMkLst>
            <pc:docMk/>
            <pc:sldMk cId="3508444251" sldId="353"/>
            <ac:grpSpMk id="295" creationId="{D52D6E59-A2F7-4920-8F76-7174752804CE}"/>
          </ac:grpSpMkLst>
        </pc:grpChg>
        <pc:picChg chg="del">
          <ac:chgData name="Minesh Patel" userId="a66d4990ec83ac90" providerId="LiveId" clId="{52D466A2-65C1-49F3-8BF1-65E137EB5782}" dt="2019-06-24T22:11:30.732" v="638" actId="478"/>
          <ac:picMkLst>
            <pc:docMk/>
            <pc:sldMk cId="3508444251" sldId="353"/>
            <ac:picMk id="20" creationId="{C153F0F4-E3E0-414B-B35A-C9D1C576BDCD}"/>
          </ac:picMkLst>
        </pc:picChg>
        <pc:picChg chg="add del">
          <ac:chgData name="Minesh Patel" userId="a66d4990ec83ac90" providerId="LiveId" clId="{52D466A2-65C1-49F3-8BF1-65E137EB5782}" dt="2019-06-24T22:16:09.609" v="671" actId="478"/>
          <ac:picMkLst>
            <pc:docMk/>
            <pc:sldMk cId="3508444251" sldId="353"/>
            <ac:picMk id="76" creationId="{EC8C0688-D2B4-4D2E-930D-73577D76C822}"/>
          </ac:picMkLst>
        </pc:picChg>
        <pc:picChg chg="del mod topLvl">
          <ac:chgData name="Minesh Patel" userId="a66d4990ec83ac90" providerId="LiveId" clId="{52D466A2-65C1-49F3-8BF1-65E137EB5782}" dt="2019-06-24T22:04:58.146" v="539" actId="478"/>
          <ac:picMkLst>
            <pc:docMk/>
            <pc:sldMk cId="3508444251" sldId="353"/>
            <ac:picMk id="87" creationId="{DD5E89C5-E8D4-4F1B-94EB-751800EB8279}"/>
          </ac:picMkLst>
        </pc:picChg>
        <pc:cxnChg chg="mod topLvl">
          <ac:chgData name="Minesh Patel" userId="a66d4990ec83ac90" providerId="LiveId" clId="{52D466A2-65C1-49F3-8BF1-65E137EB5782}" dt="2019-06-24T22:15:23.320" v="662" actId="164"/>
          <ac:cxnSpMkLst>
            <pc:docMk/>
            <pc:sldMk cId="3508444251" sldId="353"/>
            <ac:cxnSpMk id="170" creationId="{3C73989C-639E-47FC-95BC-F4E3A5B4F9D3}"/>
          </ac:cxnSpMkLst>
        </pc:cxnChg>
        <pc:cxnChg chg="mod">
          <ac:chgData name="Minesh Patel" userId="a66d4990ec83ac90" providerId="LiveId" clId="{52D466A2-65C1-49F3-8BF1-65E137EB5782}" dt="2019-06-24T21:54:56.781" v="473" actId="1037"/>
          <ac:cxnSpMkLst>
            <pc:docMk/>
            <pc:sldMk cId="3508444251" sldId="353"/>
            <ac:cxnSpMk id="195" creationId="{E0BE757E-B04E-407A-87DD-0F1C7EE608C1}"/>
          </ac:cxnSpMkLst>
        </pc:cxnChg>
      </pc:sldChg>
      <pc:sldChg chg="modSp">
        <pc:chgData name="Minesh Patel" userId="a66d4990ec83ac90" providerId="LiveId" clId="{52D466A2-65C1-49F3-8BF1-65E137EB5782}" dt="2019-06-24T22:02:37.350" v="533" actId="14100"/>
        <pc:sldMkLst>
          <pc:docMk/>
          <pc:sldMk cId="1760739648" sldId="360"/>
        </pc:sldMkLst>
        <pc:spChg chg="mod">
          <ac:chgData name="Minesh Patel" userId="a66d4990ec83ac90" providerId="LiveId" clId="{52D466A2-65C1-49F3-8BF1-65E137EB5782}" dt="2019-06-24T16:59:09.868" v="203" actId="20577"/>
          <ac:spMkLst>
            <pc:docMk/>
            <pc:sldMk cId="1760739648" sldId="360"/>
            <ac:spMk id="15" creationId="{14F4CD03-98DE-4110-9B5E-80FD7E2C603B}"/>
          </ac:spMkLst>
        </pc:spChg>
        <pc:spChg chg="mod">
          <ac:chgData name="Minesh Patel" userId="a66d4990ec83ac90" providerId="LiveId" clId="{52D466A2-65C1-49F3-8BF1-65E137EB5782}" dt="2019-06-24T22:02:21.339" v="529" actId="1038"/>
          <ac:spMkLst>
            <pc:docMk/>
            <pc:sldMk cId="1760739648" sldId="360"/>
            <ac:spMk id="33" creationId="{945C279B-0EFC-4C86-9D8A-AEA516F09EA1}"/>
          </ac:spMkLst>
        </pc:spChg>
        <pc:spChg chg="mod">
          <ac:chgData name="Minesh Patel" userId="a66d4990ec83ac90" providerId="LiveId" clId="{52D466A2-65C1-49F3-8BF1-65E137EB5782}" dt="2019-06-24T22:02:31.571" v="532" actId="1076"/>
          <ac:spMkLst>
            <pc:docMk/>
            <pc:sldMk cId="1760739648" sldId="360"/>
            <ac:spMk id="44" creationId="{4DACB68F-B2BA-45F9-B2FA-56CD03E725B2}"/>
          </ac:spMkLst>
        </pc:spChg>
        <pc:cxnChg chg="mod">
          <ac:chgData name="Minesh Patel" userId="a66d4990ec83ac90" providerId="LiveId" clId="{52D466A2-65C1-49F3-8BF1-65E137EB5782}" dt="2019-06-24T22:02:37.350" v="533" actId="14100"/>
          <ac:cxnSpMkLst>
            <pc:docMk/>
            <pc:sldMk cId="1760739648" sldId="360"/>
            <ac:cxnSpMk id="45" creationId="{9B571567-3A5E-40C4-95D5-8F69580508E9}"/>
          </ac:cxnSpMkLst>
        </pc:cxnChg>
      </pc:sldChg>
      <pc:sldChg chg="modSp">
        <pc:chgData name="Minesh Patel" userId="a66d4990ec83ac90" providerId="LiveId" clId="{52D466A2-65C1-49F3-8BF1-65E137EB5782}" dt="2019-06-24T16:43:14.089" v="195" actId="20577"/>
        <pc:sldMkLst>
          <pc:docMk/>
          <pc:sldMk cId="4059118559" sldId="364"/>
        </pc:sldMkLst>
        <pc:spChg chg="mod">
          <ac:chgData name="Minesh Patel" userId="a66d4990ec83ac90" providerId="LiveId" clId="{52D466A2-65C1-49F3-8BF1-65E137EB5782}" dt="2019-06-24T16:42:51.585" v="191" actId="20577"/>
          <ac:spMkLst>
            <pc:docMk/>
            <pc:sldMk cId="4059118559" sldId="364"/>
            <ac:spMk id="4" creationId="{C3AFAD73-B65B-4276-8016-4D83BE61770E}"/>
          </ac:spMkLst>
        </pc:spChg>
        <pc:graphicFrameChg chg="modGraphic">
          <ac:chgData name="Minesh Patel" userId="a66d4990ec83ac90" providerId="LiveId" clId="{52D466A2-65C1-49F3-8BF1-65E137EB5782}" dt="2019-06-24T16:43:14.089" v="195" actId="20577"/>
          <ac:graphicFrameMkLst>
            <pc:docMk/>
            <pc:sldMk cId="4059118559" sldId="364"/>
            <ac:graphicFrameMk id="7" creationId="{8BBD241E-48EA-4D67-98A0-3F93524ED189}"/>
          </ac:graphicFrameMkLst>
        </pc:graphicFrameChg>
        <pc:graphicFrameChg chg="modGraphic">
          <ac:chgData name="Minesh Patel" userId="a66d4990ec83ac90" providerId="LiveId" clId="{52D466A2-65C1-49F3-8BF1-65E137EB5782}" dt="2019-06-24T16:22:44.674" v="4" actId="20577"/>
          <ac:graphicFrameMkLst>
            <pc:docMk/>
            <pc:sldMk cId="4059118559" sldId="364"/>
            <ac:graphicFrameMk id="11" creationId="{2F3933E4-D416-4F59-86CA-A93FDA2E1789}"/>
          </ac:graphicFrameMkLst>
        </pc:graphicFrameChg>
      </pc:sldChg>
      <pc:sldChg chg="modSp mod">
        <pc:chgData name="Minesh Patel" userId="a66d4990ec83ac90" providerId="LiveId" clId="{52D466A2-65C1-49F3-8BF1-65E137EB5782}" dt="2019-06-24T18:22:25.845" v="391"/>
        <pc:sldMkLst>
          <pc:docMk/>
          <pc:sldMk cId="1030043266" sldId="370"/>
        </pc:sldMkLst>
        <pc:graphicFrameChg chg="mod modGraphic">
          <ac:chgData name="Minesh Patel" userId="a66d4990ec83ac90" providerId="LiveId" clId="{52D466A2-65C1-49F3-8BF1-65E137EB5782}" dt="2019-06-24T18:22:25.845" v="391"/>
          <ac:graphicFrameMkLst>
            <pc:docMk/>
            <pc:sldMk cId="1030043266" sldId="370"/>
            <ac:graphicFrameMk id="44" creationId="{E623B5A8-0E98-4883-8EB7-E86E58063CC6}"/>
          </ac:graphicFrameMkLst>
        </pc:graphicFrameChg>
        <pc:graphicFrameChg chg="mod">
          <ac:chgData name="Minesh Patel" userId="a66d4990ec83ac90" providerId="LiveId" clId="{52D466A2-65C1-49F3-8BF1-65E137EB5782}" dt="2019-06-24T18:20:26.116" v="371"/>
          <ac:graphicFrameMkLst>
            <pc:docMk/>
            <pc:sldMk cId="1030043266" sldId="370"/>
            <ac:graphicFrameMk id="57" creationId="{8BEF141D-2DA4-4CE4-9D71-01E15C954622}"/>
          </ac:graphicFrameMkLst>
        </pc:graphicFrameChg>
        <pc:graphicFrameChg chg="mod">
          <ac:chgData name="Minesh Patel" userId="a66d4990ec83ac90" providerId="LiveId" clId="{52D466A2-65C1-49F3-8BF1-65E137EB5782}" dt="2019-06-24T18:20:22.732" v="369"/>
          <ac:graphicFrameMkLst>
            <pc:docMk/>
            <pc:sldMk cId="1030043266" sldId="370"/>
            <ac:graphicFrameMk id="65" creationId="{C7EC18E7-5D96-4353-B63B-143F432D8547}"/>
          </ac:graphicFrameMkLst>
        </pc:graphicFrameChg>
        <pc:graphicFrameChg chg="mod">
          <ac:chgData name="Minesh Patel" userId="a66d4990ec83ac90" providerId="LiveId" clId="{52D466A2-65C1-49F3-8BF1-65E137EB5782}" dt="2019-06-24T18:20:12.624" v="363"/>
          <ac:graphicFrameMkLst>
            <pc:docMk/>
            <pc:sldMk cId="1030043266" sldId="370"/>
            <ac:graphicFrameMk id="66" creationId="{EFCFA5BB-7876-4D1B-935D-B73930595F6B}"/>
          </ac:graphicFrameMkLst>
        </pc:graphicFrameChg>
        <pc:graphicFrameChg chg="mod">
          <ac:chgData name="Minesh Patel" userId="a66d4990ec83ac90" providerId="LiveId" clId="{52D466A2-65C1-49F3-8BF1-65E137EB5782}" dt="2019-06-24T18:20:18.419" v="365"/>
          <ac:graphicFrameMkLst>
            <pc:docMk/>
            <pc:sldMk cId="1030043266" sldId="370"/>
            <ac:graphicFrameMk id="67" creationId="{DE031B37-B201-4DA3-AD4B-4D5E268AF4D8}"/>
          </ac:graphicFrameMkLst>
        </pc:graphicFrameChg>
        <pc:graphicFrameChg chg="mod">
          <ac:chgData name="Minesh Patel" userId="a66d4990ec83ac90" providerId="LiveId" clId="{52D466A2-65C1-49F3-8BF1-65E137EB5782}" dt="2019-06-24T18:20:19.936" v="367"/>
          <ac:graphicFrameMkLst>
            <pc:docMk/>
            <pc:sldMk cId="1030043266" sldId="370"/>
            <ac:graphicFrameMk id="68" creationId="{49AFAAA9-6E65-4556-878E-F1E15481412D}"/>
          </ac:graphicFrameMkLst>
        </pc:graphicFrameChg>
      </pc:sldChg>
      <pc:sldChg chg="ord">
        <pc:chgData name="Minesh Patel" userId="a66d4990ec83ac90" providerId="LiveId" clId="{52D466A2-65C1-49F3-8BF1-65E137EB5782}" dt="2019-06-24T22:41:36.410" v="755"/>
        <pc:sldMkLst>
          <pc:docMk/>
          <pc:sldMk cId="1698453447" sldId="372"/>
        </pc:sldMkLst>
      </pc:sldChg>
      <pc:sldChg chg="delSp delAnim">
        <pc:chgData name="Minesh Patel" userId="a66d4990ec83ac90" providerId="LiveId" clId="{52D466A2-65C1-49F3-8BF1-65E137EB5782}" dt="2019-06-25T03:19:09.396" v="762" actId="478"/>
        <pc:sldMkLst>
          <pc:docMk/>
          <pc:sldMk cId="1112179227" sldId="405"/>
        </pc:sldMkLst>
        <pc:grpChg chg="del">
          <ac:chgData name="Minesh Patel" userId="a66d4990ec83ac90" providerId="LiveId" clId="{52D466A2-65C1-49F3-8BF1-65E137EB5782}" dt="2019-06-25T03:19:09.396" v="762" actId="478"/>
          <ac:grpSpMkLst>
            <pc:docMk/>
            <pc:sldMk cId="1112179227" sldId="405"/>
            <ac:grpSpMk id="58" creationId="{836E915C-72E1-4CCF-8729-E7130F4C15F8}"/>
          </ac:grpSpMkLst>
        </pc:grpChg>
      </pc:sldChg>
      <pc:sldChg chg="modSp">
        <pc:chgData name="Minesh Patel" userId="a66d4990ec83ac90" providerId="LiveId" clId="{52D466A2-65C1-49F3-8BF1-65E137EB5782}" dt="2019-06-24T22:00:22.258" v="506" actId="20577"/>
        <pc:sldMkLst>
          <pc:docMk/>
          <pc:sldMk cId="2319435830" sldId="414"/>
        </pc:sldMkLst>
        <pc:spChg chg="mod">
          <ac:chgData name="Minesh Patel" userId="a66d4990ec83ac90" providerId="LiveId" clId="{52D466A2-65C1-49F3-8BF1-65E137EB5782}" dt="2019-06-24T22:00:22.258" v="506" actId="20577"/>
          <ac:spMkLst>
            <pc:docMk/>
            <pc:sldMk cId="2319435830" sldId="414"/>
            <ac:spMk id="56" creationId="{AD0E8C27-0EDB-4B4B-BC59-12DBAFB9D03A}"/>
          </ac:spMkLst>
        </pc:spChg>
      </pc:sldChg>
      <pc:sldChg chg="modSp modAnim">
        <pc:chgData name="Minesh Patel" userId="a66d4990ec83ac90" providerId="LiveId" clId="{52D466A2-65C1-49F3-8BF1-65E137EB5782}" dt="2019-06-24T16:39:47.483" v="176" actId="20577"/>
        <pc:sldMkLst>
          <pc:docMk/>
          <pc:sldMk cId="2138928808" sldId="418"/>
        </pc:sldMkLst>
        <pc:spChg chg="mod">
          <ac:chgData name="Minesh Patel" userId="a66d4990ec83ac90" providerId="LiveId" clId="{52D466A2-65C1-49F3-8BF1-65E137EB5782}" dt="2019-06-24T16:39:47.483" v="176" actId="20577"/>
          <ac:spMkLst>
            <pc:docMk/>
            <pc:sldMk cId="2138928808" sldId="418"/>
            <ac:spMk id="3" creationId="{494EC80F-2976-4A92-B16F-8065FDCC9552}"/>
          </ac:spMkLst>
        </pc:spChg>
      </pc:sldChg>
      <pc:sldChg chg="modSp">
        <pc:chgData name="Minesh Patel" userId="a66d4990ec83ac90" providerId="LiveId" clId="{52D466A2-65C1-49F3-8BF1-65E137EB5782}" dt="2019-06-24T18:15:31.608" v="358" actId="20577"/>
        <pc:sldMkLst>
          <pc:docMk/>
          <pc:sldMk cId="2975268049" sldId="427"/>
        </pc:sldMkLst>
        <pc:spChg chg="mod">
          <ac:chgData name="Minesh Patel" userId="a66d4990ec83ac90" providerId="LiveId" clId="{52D466A2-65C1-49F3-8BF1-65E137EB5782}" dt="2019-06-24T18:15:31.608" v="358" actId="20577"/>
          <ac:spMkLst>
            <pc:docMk/>
            <pc:sldMk cId="2975268049" sldId="427"/>
            <ac:spMk id="71" creationId="{36869BA9-ABCD-4267-9E51-890E458E70AE}"/>
          </ac:spMkLst>
        </pc:spChg>
      </pc:sldChg>
      <pc:sldChg chg="modSp modAnim">
        <pc:chgData name="Minesh Patel" userId="a66d4990ec83ac90" providerId="LiveId" clId="{52D466A2-65C1-49F3-8BF1-65E137EB5782}" dt="2019-06-24T17:00:59.278" v="206"/>
        <pc:sldMkLst>
          <pc:docMk/>
          <pc:sldMk cId="4212347909" sldId="431"/>
        </pc:sldMkLst>
        <pc:spChg chg="mod">
          <ac:chgData name="Minesh Patel" userId="a66d4990ec83ac90" providerId="LiveId" clId="{52D466A2-65C1-49F3-8BF1-65E137EB5782}" dt="2019-06-24T16:36:57.142" v="102" actId="20577"/>
          <ac:spMkLst>
            <pc:docMk/>
            <pc:sldMk cId="4212347909" sldId="431"/>
            <ac:spMk id="22" creationId="{A9DB5B5B-1D0B-4930-B460-05D382776C91}"/>
          </ac:spMkLst>
        </pc:spChg>
      </pc:sldChg>
      <pc:sldChg chg="modSp">
        <pc:chgData name="Minesh Patel" userId="a66d4990ec83ac90" providerId="LiveId" clId="{52D466A2-65C1-49F3-8BF1-65E137EB5782}" dt="2019-06-24T16:38:52.879" v="145" actId="20577"/>
        <pc:sldMkLst>
          <pc:docMk/>
          <pc:sldMk cId="2837311020" sldId="432"/>
        </pc:sldMkLst>
        <pc:spChg chg="mod">
          <ac:chgData name="Minesh Patel" userId="a66d4990ec83ac90" providerId="LiveId" clId="{52D466A2-65C1-49F3-8BF1-65E137EB5782}" dt="2019-06-24T16:38:52.879" v="145" actId="20577"/>
          <ac:spMkLst>
            <pc:docMk/>
            <pc:sldMk cId="2837311020" sldId="432"/>
            <ac:spMk id="5" creationId="{CC069886-AC92-4732-8D1F-E77E932B3E9F}"/>
          </ac:spMkLst>
        </pc:spChg>
      </pc:sldChg>
      <pc:sldChg chg="modSp">
        <pc:chgData name="Minesh Patel" userId="a66d4990ec83ac90" providerId="LiveId" clId="{52D466A2-65C1-49F3-8BF1-65E137EB5782}" dt="2019-06-24T21:49:51.042" v="407" actId="114"/>
        <pc:sldMkLst>
          <pc:docMk/>
          <pc:sldMk cId="2833271560" sldId="438"/>
        </pc:sldMkLst>
        <pc:spChg chg="mod">
          <ac:chgData name="Minesh Patel" userId="a66d4990ec83ac90" providerId="LiveId" clId="{52D466A2-65C1-49F3-8BF1-65E137EB5782}" dt="2019-06-24T21:49:17.833" v="401" actId="1036"/>
          <ac:spMkLst>
            <pc:docMk/>
            <pc:sldMk cId="2833271560" sldId="438"/>
            <ac:spMk id="3" creationId="{494EC80F-2976-4A92-B16F-8065FDCC9552}"/>
          </ac:spMkLst>
        </pc:spChg>
        <pc:spChg chg="mod">
          <ac:chgData name="Minesh Patel" userId="a66d4990ec83ac90" providerId="LiveId" clId="{52D466A2-65C1-49F3-8BF1-65E137EB5782}" dt="2019-06-24T21:49:17.833" v="401" actId="1036"/>
          <ac:spMkLst>
            <pc:docMk/>
            <pc:sldMk cId="2833271560" sldId="438"/>
            <ac:spMk id="4" creationId="{38554B7B-B743-4949-ABD3-1B96E44A197C}"/>
          </ac:spMkLst>
        </pc:spChg>
        <pc:spChg chg="mod">
          <ac:chgData name="Minesh Patel" userId="a66d4990ec83ac90" providerId="LiveId" clId="{52D466A2-65C1-49F3-8BF1-65E137EB5782}" dt="2019-06-24T21:49:51.042" v="407" actId="114"/>
          <ac:spMkLst>
            <pc:docMk/>
            <pc:sldMk cId="2833271560" sldId="438"/>
            <ac:spMk id="5" creationId="{68A819FC-A218-4776-97AE-F4A6B514D47F}"/>
          </ac:spMkLst>
        </pc:spChg>
        <pc:spChg chg="mod">
          <ac:chgData name="Minesh Patel" userId="a66d4990ec83ac90" providerId="LiveId" clId="{52D466A2-65C1-49F3-8BF1-65E137EB5782}" dt="2019-06-24T21:49:17.833" v="401" actId="1036"/>
          <ac:spMkLst>
            <pc:docMk/>
            <pc:sldMk cId="2833271560" sldId="438"/>
            <ac:spMk id="8" creationId="{3A63EAD5-2458-414C-941F-38257A740D84}"/>
          </ac:spMkLst>
        </pc:spChg>
        <pc:spChg chg="mod">
          <ac:chgData name="Minesh Patel" userId="a66d4990ec83ac90" providerId="LiveId" clId="{52D466A2-65C1-49F3-8BF1-65E137EB5782}" dt="2019-06-24T21:49:17.833" v="401" actId="1036"/>
          <ac:spMkLst>
            <pc:docMk/>
            <pc:sldMk cId="2833271560" sldId="438"/>
            <ac:spMk id="9" creationId="{5E0033F3-D366-48F4-AC12-B0221C1D6FF3}"/>
          </ac:spMkLst>
        </pc:spChg>
        <pc:spChg chg="mod">
          <ac:chgData name="Minesh Patel" userId="a66d4990ec83ac90" providerId="LiveId" clId="{52D466A2-65C1-49F3-8BF1-65E137EB5782}" dt="2019-06-24T21:49:17.833" v="401" actId="1036"/>
          <ac:spMkLst>
            <pc:docMk/>
            <pc:sldMk cId="2833271560" sldId="438"/>
            <ac:spMk id="10" creationId="{232BEA74-48C0-4811-AD63-E5EB0F246550}"/>
          </ac:spMkLst>
        </pc:spChg>
        <pc:spChg chg="mod">
          <ac:chgData name="Minesh Patel" userId="a66d4990ec83ac90" providerId="LiveId" clId="{52D466A2-65C1-49F3-8BF1-65E137EB5782}" dt="2019-06-24T21:49:17.833" v="401" actId="1036"/>
          <ac:spMkLst>
            <pc:docMk/>
            <pc:sldMk cId="2833271560" sldId="438"/>
            <ac:spMk id="11" creationId="{4BAE461A-632E-45E7-B8F1-91DAB34097E1}"/>
          </ac:spMkLst>
        </pc:spChg>
      </pc:sldChg>
      <pc:sldChg chg="modSp">
        <pc:chgData name="Minesh Patel" userId="a66d4990ec83ac90" providerId="LiveId" clId="{52D466A2-65C1-49F3-8BF1-65E137EB5782}" dt="2019-06-24T18:16:22.004" v="359" actId="1076"/>
        <pc:sldMkLst>
          <pc:docMk/>
          <pc:sldMk cId="708922144" sldId="457"/>
        </pc:sldMkLst>
        <pc:spChg chg="mod">
          <ac:chgData name="Minesh Patel" userId="a66d4990ec83ac90" providerId="LiveId" clId="{52D466A2-65C1-49F3-8BF1-65E137EB5782}" dt="2019-06-24T18:16:22.004" v="359" actId="1076"/>
          <ac:spMkLst>
            <pc:docMk/>
            <pc:sldMk cId="708922144" sldId="457"/>
            <ac:spMk id="9" creationId="{108908ED-B9C1-40C4-B046-F5B013D7154E}"/>
          </ac:spMkLst>
        </pc:spChg>
        <pc:cxnChg chg="mod">
          <ac:chgData name="Minesh Patel" userId="a66d4990ec83ac90" providerId="LiveId" clId="{52D466A2-65C1-49F3-8BF1-65E137EB5782}" dt="2019-06-24T18:16:22.004" v="359" actId="1076"/>
          <ac:cxnSpMkLst>
            <pc:docMk/>
            <pc:sldMk cId="708922144" sldId="457"/>
            <ac:cxnSpMk id="21" creationId="{6D15DD6A-5690-4A91-9E1C-7C8A8A7ADE30}"/>
          </ac:cxnSpMkLst>
        </pc:cxnChg>
        <pc:cxnChg chg="mod">
          <ac:chgData name="Minesh Patel" userId="a66d4990ec83ac90" providerId="LiveId" clId="{52D466A2-65C1-49F3-8BF1-65E137EB5782}" dt="2019-06-24T18:16:22.004" v="359" actId="1076"/>
          <ac:cxnSpMkLst>
            <pc:docMk/>
            <pc:sldMk cId="708922144" sldId="457"/>
            <ac:cxnSpMk id="49" creationId="{7F07ACB5-FF99-41D0-A88F-70CEC237B679}"/>
          </ac:cxnSpMkLst>
        </pc:cxnChg>
      </pc:sldChg>
      <pc:sldChg chg="modSp">
        <pc:chgData name="Minesh Patel" userId="a66d4990ec83ac90" providerId="LiveId" clId="{52D466A2-65C1-49F3-8BF1-65E137EB5782}" dt="2019-06-24T16:22:33.265" v="0" actId="20577"/>
        <pc:sldMkLst>
          <pc:docMk/>
          <pc:sldMk cId="841958860" sldId="467"/>
        </pc:sldMkLst>
        <pc:spChg chg="mod">
          <ac:chgData name="Minesh Patel" userId="a66d4990ec83ac90" providerId="LiveId" clId="{52D466A2-65C1-49F3-8BF1-65E137EB5782}" dt="2019-06-24T16:22:33.265" v="0" actId="20577"/>
          <ac:spMkLst>
            <pc:docMk/>
            <pc:sldMk cId="841958860" sldId="467"/>
            <ac:spMk id="96" creationId="{24DC7B5A-41A9-431C-9880-5B7B4F210E68}"/>
          </ac:spMkLst>
        </pc:spChg>
      </pc:sldChg>
      <pc:sldChg chg="modSp add modAnim">
        <pc:chgData name="Minesh Patel" userId="a66d4990ec83ac90" providerId="LiveId" clId="{52D466A2-65C1-49F3-8BF1-65E137EB5782}" dt="2019-06-24T21:50:12.357" v="428"/>
        <pc:sldMkLst>
          <pc:docMk/>
          <pc:sldMk cId="3308262128" sldId="469"/>
        </pc:sldMkLst>
        <pc:spChg chg="mod">
          <ac:chgData name="Minesh Patel" userId="a66d4990ec83ac90" providerId="LiveId" clId="{52D466A2-65C1-49F3-8BF1-65E137EB5782}" dt="2019-06-24T21:50:09.348" v="427" actId="20577"/>
          <ac:spMkLst>
            <pc:docMk/>
            <pc:sldMk cId="3308262128" sldId="469"/>
            <ac:spMk id="2" creationId="{6FAF6D94-F2D1-4E88-A909-B4DF4E002525}"/>
          </ac:spMkLst>
        </pc:spChg>
      </pc:sldChg>
      <pc:sldChg chg="addSp add modAnim">
        <pc:chgData name="Minesh Patel" userId="a66d4990ec83ac90" providerId="LiveId" clId="{52D466A2-65C1-49F3-8BF1-65E137EB5782}" dt="2019-06-24T22:20:07.616" v="714"/>
        <pc:sldMkLst>
          <pc:docMk/>
          <pc:sldMk cId="3178295170" sldId="472"/>
        </pc:sldMkLst>
        <pc:grpChg chg="add">
          <ac:chgData name="Minesh Patel" userId="a66d4990ec83ac90" providerId="LiveId" clId="{52D466A2-65C1-49F3-8BF1-65E137EB5782}" dt="2019-06-24T22:20:07.616" v="714"/>
          <ac:grpSpMkLst>
            <pc:docMk/>
            <pc:sldMk cId="3178295170" sldId="472"/>
            <ac:grpSpMk id="167" creationId="{3D7C0AC0-35A3-4325-9272-6750B0EFF2D3}"/>
          </ac:grpSpMkLst>
        </pc:grpChg>
      </pc:sldChg>
      <pc:sldChg chg="addSp delSp add addAnim delAnim modAnim">
        <pc:chgData name="Minesh Patel" userId="a66d4990ec83ac90" providerId="LiveId" clId="{52D466A2-65C1-49F3-8BF1-65E137EB5782}" dt="2019-06-25T03:19:05.183" v="761"/>
        <pc:sldMkLst>
          <pc:docMk/>
          <pc:sldMk cId="426802431" sldId="473"/>
        </pc:sldMkLst>
        <pc:grpChg chg="del">
          <ac:chgData name="Minesh Patel" userId="a66d4990ec83ac90" providerId="LiveId" clId="{52D466A2-65C1-49F3-8BF1-65E137EB5782}" dt="2019-06-25T03:19:03.032" v="760" actId="478"/>
          <ac:grpSpMkLst>
            <pc:docMk/>
            <pc:sldMk cId="426802431" sldId="473"/>
            <ac:grpSpMk id="24" creationId="{E1287DE0-05DA-4C02-BFA7-3FE2D89F8989}"/>
          </ac:grpSpMkLst>
        </pc:grpChg>
        <pc:grpChg chg="del">
          <ac:chgData name="Minesh Patel" userId="a66d4990ec83ac90" providerId="LiveId" clId="{52D466A2-65C1-49F3-8BF1-65E137EB5782}" dt="2019-06-25T03:19:01.076" v="759" actId="478"/>
          <ac:grpSpMkLst>
            <pc:docMk/>
            <pc:sldMk cId="426802431" sldId="473"/>
            <ac:grpSpMk id="40" creationId="{773E4850-11F7-47FB-AFD9-403EB5341E29}"/>
          </ac:grpSpMkLst>
        </pc:grpChg>
        <pc:grpChg chg="add del">
          <ac:chgData name="Minesh Patel" userId="a66d4990ec83ac90" providerId="LiveId" clId="{52D466A2-65C1-49F3-8BF1-65E137EB5782}" dt="2019-06-25T03:18:53.027" v="758" actId="478"/>
          <ac:grpSpMkLst>
            <pc:docMk/>
            <pc:sldMk cId="426802431" sldId="473"/>
            <ac:grpSpMk id="58" creationId="{836E915C-72E1-4CCF-8729-E7130F4C15F8}"/>
          </ac:grpSpMkLst>
        </pc:grpChg>
      </pc:sldChg>
    </pc:docChg>
  </pc:docChgLst>
  <pc:docChgLst>
    <pc:chgData name="Minesh Patel" userId="a66d4990ec83ac90" providerId="LiveId" clId="{87822D41-7006-46DB-BA76-21666AD72944}"/>
    <pc:docChg chg="undo redo custSel addSld delSld modSld sldOrd">
      <pc:chgData name="Minesh Patel" userId="a66d4990ec83ac90" providerId="LiveId" clId="{87822D41-7006-46DB-BA76-21666AD72944}" dt="2019-06-23T20:20:10.589" v="1694"/>
      <pc:docMkLst>
        <pc:docMk/>
      </pc:docMkLst>
      <pc:sldChg chg="modSp ord modAnim">
        <pc:chgData name="Minesh Patel" userId="a66d4990ec83ac90" providerId="LiveId" clId="{87822D41-7006-46DB-BA76-21666AD72944}" dt="2019-06-23T20:15:51.882" v="1621"/>
        <pc:sldMkLst>
          <pc:docMk/>
          <pc:sldMk cId="1030043266" sldId="370"/>
        </pc:sldMkLst>
        <pc:graphicFrameChg chg="modGraphic">
          <ac:chgData name="Minesh Patel" userId="a66d4990ec83ac90" providerId="LiveId" clId="{87822D41-7006-46DB-BA76-21666AD72944}" dt="2019-06-23T18:23:37.427" v="310" actId="113"/>
          <ac:graphicFrameMkLst>
            <pc:docMk/>
            <pc:sldMk cId="1030043266" sldId="370"/>
            <ac:graphicFrameMk id="44" creationId="{E623B5A8-0E98-4883-8EB7-E86E58063CC6}"/>
          </ac:graphicFrameMkLst>
        </pc:graphicFrameChg>
      </pc:sldChg>
      <pc:sldChg chg="ord modAnim">
        <pc:chgData name="Minesh Patel" userId="a66d4990ec83ac90" providerId="LiveId" clId="{87822D41-7006-46DB-BA76-21666AD72944}" dt="2019-06-23T20:20:10.589" v="1694"/>
        <pc:sldMkLst>
          <pc:docMk/>
          <pc:sldMk cId="1438536088" sldId="385"/>
        </pc:sldMkLst>
      </pc:sldChg>
      <pc:sldChg chg="modAnim">
        <pc:chgData name="Minesh Patel" userId="a66d4990ec83ac90" providerId="LiveId" clId="{87822D41-7006-46DB-BA76-21666AD72944}" dt="2019-06-23T20:19:54.792" v="1693"/>
        <pc:sldMkLst>
          <pc:docMk/>
          <pc:sldMk cId="1789984002" sldId="398"/>
        </pc:sldMkLst>
      </pc:sldChg>
      <pc:sldChg chg="modSp">
        <pc:chgData name="Minesh Patel" userId="a66d4990ec83ac90" providerId="LiveId" clId="{87822D41-7006-46DB-BA76-21666AD72944}" dt="2019-06-23T20:17:42.027" v="1686" actId="20577"/>
        <pc:sldMkLst>
          <pc:docMk/>
          <pc:sldMk cId="2319435830" sldId="414"/>
        </pc:sldMkLst>
        <pc:spChg chg="mod">
          <ac:chgData name="Minesh Patel" userId="a66d4990ec83ac90" providerId="LiveId" clId="{87822D41-7006-46DB-BA76-21666AD72944}" dt="2019-06-23T20:17:42.027" v="1686" actId="20577"/>
          <ac:spMkLst>
            <pc:docMk/>
            <pc:sldMk cId="2319435830" sldId="414"/>
            <ac:spMk id="135" creationId="{C8A973C5-7911-43DA-9578-56F785695B3D}"/>
          </ac:spMkLst>
        </pc:spChg>
      </pc:sldChg>
      <pc:sldChg chg="addSp delSp">
        <pc:chgData name="Minesh Patel" userId="a66d4990ec83ac90" providerId="LiveId" clId="{87822D41-7006-46DB-BA76-21666AD72944}" dt="2019-06-23T19:07:06.641" v="416"/>
        <pc:sldMkLst>
          <pc:docMk/>
          <pc:sldMk cId="1014060731" sldId="421"/>
        </pc:sldMkLst>
        <pc:spChg chg="add del">
          <ac:chgData name="Minesh Patel" userId="a66d4990ec83ac90" providerId="LiveId" clId="{87822D41-7006-46DB-BA76-21666AD72944}" dt="2019-06-23T19:07:06.641" v="416"/>
          <ac:spMkLst>
            <pc:docMk/>
            <pc:sldMk cId="1014060731" sldId="421"/>
            <ac:spMk id="66" creationId="{B593BBB9-5FE2-4912-9C9E-68B437458CB3}"/>
          </ac:spMkLst>
        </pc:spChg>
      </pc:sldChg>
      <pc:sldChg chg="modAnim">
        <pc:chgData name="Minesh Patel" userId="a66d4990ec83ac90" providerId="LiveId" clId="{87822D41-7006-46DB-BA76-21666AD72944}" dt="2019-06-23T20:14:46.662" v="1617"/>
        <pc:sldMkLst>
          <pc:docMk/>
          <pc:sldMk cId="2833271560" sldId="438"/>
        </pc:sldMkLst>
      </pc:sldChg>
      <pc:sldChg chg="add">
        <pc:chgData name="Minesh Patel" userId="a66d4990ec83ac90" providerId="LiveId" clId="{87822D41-7006-46DB-BA76-21666AD72944}" dt="2019-06-23T20:00:00.535" v="1479"/>
        <pc:sldMkLst>
          <pc:docMk/>
          <pc:sldMk cId="753001406" sldId="448"/>
        </pc:sldMkLst>
      </pc:sldChg>
      <pc:sldChg chg="addSp delSp modSp">
        <pc:chgData name="Minesh Patel" userId="a66d4990ec83ac90" providerId="LiveId" clId="{87822D41-7006-46DB-BA76-21666AD72944}" dt="2019-06-23T19:57:09.986" v="1449" actId="20577"/>
        <pc:sldMkLst>
          <pc:docMk/>
          <pc:sldMk cId="232232348" sldId="451"/>
        </pc:sldMkLst>
        <pc:spChg chg="mod">
          <ac:chgData name="Minesh Patel" userId="a66d4990ec83ac90" providerId="LiveId" clId="{87822D41-7006-46DB-BA76-21666AD72944}" dt="2019-06-23T19:54:21.207" v="1267" actId="1036"/>
          <ac:spMkLst>
            <pc:docMk/>
            <pc:sldMk cId="232232348" sldId="451"/>
            <ac:spMk id="2" creationId="{6FAF6D94-F2D1-4E88-A909-B4DF4E002525}"/>
          </ac:spMkLst>
        </pc:spChg>
        <pc:spChg chg="mod">
          <ac:chgData name="Minesh Patel" userId="a66d4990ec83ac90" providerId="LiveId" clId="{87822D41-7006-46DB-BA76-21666AD72944}" dt="2019-06-23T19:57:09.986" v="1449" actId="20577"/>
          <ac:spMkLst>
            <pc:docMk/>
            <pc:sldMk cId="232232348" sldId="451"/>
            <ac:spMk id="3" creationId="{494EC80F-2976-4A92-B16F-8065FDCC9552}"/>
          </ac:spMkLst>
        </pc:spChg>
        <pc:spChg chg="mod">
          <ac:chgData name="Minesh Patel" userId="a66d4990ec83ac90" providerId="LiveId" clId="{87822D41-7006-46DB-BA76-21666AD72944}" dt="2019-06-23T19:55:40.119" v="1384" actId="1036"/>
          <ac:spMkLst>
            <pc:docMk/>
            <pc:sldMk cId="232232348" sldId="451"/>
            <ac:spMk id="4" creationId="{741DA77E-6BD0-4361-B5F9-C9DD49F4032B}"/>
          </ac:spMkLst>
        </pc:spChg>
        <pc:spChg chg="mod">
          <ac:chgData name="Minesh Patel" userId="a66d4990ec83ac90" providerId="LiveId" clId="{87822D41-7006-46DB-BA76-21666AD72944}" dt="2019-06-23T19:55:40.119" v="1384" actId="1036"/>
          <ac:spMkLst>
            <pc:docMk/>
            <pc:sldMk cId="232232348" sldId="451"/>
            <ac:spMk id="5" creationId="{0FB2ECF9-9A5B-4C5B-B4E8-A7B9AFC80283}"/>
          </ac:spMkLst>
        </pc:spChg>
        <pc:spChg chg="add del mod ord">
          <ac:chgData name="Minesh Patel" userId="a66d4990ec83ac90" providerId="LiveId" clId="{87822D41-7006-46DB-BA76-21666AD72944}" dt="2019-06-23T19:52:52.008" v="1244" actId="478"/>
          <ac:spMkLst>
            <pc:docMk/>
            <pc:sldMk cId="232232348" sldId="451"/>
            <ac:spMk id="6" creationId="{9A3401D2-82C9-47C3-84F3-EFD305A1F4C6}"/>
          </ac:spMkLst>
        </pc:spChg>
        <pc:spChg chg="mod">
          <ac:chgData name="Minesh Patel" userId="a66d4990ec83ac90" providerId="LiveId" clId="{87822D41-7006-46DB-BA76-21666AD72944}" dt="2019-06-23T19:55:40.119" v="1384" actId="1036"/>
          <ac:spMkLst>
            <pc:docMk/>
            <pc:sldMk cId="232232348" sldId="451"/>
            <ac:spMk id="7" creationId="{0751066C-C516-4770-97A1-3E2DEB282F90}"/>
          </ac:spMkLst>
        </pc:spChg>
        <pc:spChg chg="add del mod ord">
          <ac:chgData name="Minesh Patel" userId="a66d4990ec83ac90" providerId="LiveId" clId="{87822D41-7006-46DB-BA76-21666AD72944}" dt="2019-06-23T19:52:52.008" v="1244" actId="478"/>
          <ac:spMkLst>
            <pc:docMk/>
            <pc:sldMk cId="232232348" sldId="451"/>
            <ac:spMk id="8" creationId="{13F73FEE-A69D-4B83-A19C-DAC735A1E7C3}"/>
          </ac:spMkLst>
        </pc:spChg>
        <pc:spChg chg="add del mod ord">
          <ac:chgData name="Minesh Patel" userId="a66d4990ec83ac90" providerId="LiveId" clId="{87822D41-7006-46DB-BA76-21666AD72944}" dt="2019-06-23T19:52:52.008" v="1244" actId="478"/>
          <ac:spMkLst>
            <pc:docMk/>
            <pc:sldMk cId="232232348" sldId="451"/>
            <ac:spMk id="9" creationId="{AF602271-5EFF-469C-8C1A-793B4813D823}"/>
          </ac:spMkLst>
        </pc:spChg>
      </pc:sldChg>
      <pc:sldChg chg="addSp delSp modSp modAnim">
        <pc:chgData name="Minesh Patel" userId="a66d4990ec83ac90" providerId="LiveId" clId="{87822D41-7006-46DB-BA76-21666AD72944}" dt="2019-06-23T20:15:34.328" v="1619"/>
        <pc:sldMkLst>
          <pc:docMk/>
          <pc:sldMk cId="708922144" sldId="457"/>
        </pc:sldMkLst>
        <pc:spChg chg="mod">
          <ac:chgData name="Minesh Patel" userId="a66d4990ec83ac90" providerId="LiveId" clId="{87822D41-7006-46DB-BA76-21666AD72944}" dt="2019-06-23T18:10:00.030" v="9" actId="1076"/>
          <ac:spMkLst>
            <pc:docMk/>
            <pc:sldMk cId="708922144" sldId="457"/>
            <ac:spMk id="9" creationId="{108908ED-B9C1-40C4-B046-F5B013D7154E}"/>
          </ac:spMkLst>
        </pc:spChg>
        <pc:spChg chg="mod">
          <ac:chgData name="Minesh Patel" userId="a66d4990ec83ac90" providerId="LiveId" clId="{87822D41-7006-46DB-BA76-21666AD72944}" dt="2019-06-23T18:10:55.982" v="22" actId="1076"/>
          <ac:spMkLst>
            <pc:docMk/>
            <pc:sldMk cId="708922144" sldId="457"/>
            <ac:spMk id="19" creationId="{F5A269F7-A11F-4CF5-BC88-D1FD6E32D4F0}"/>
          </ac:spMkLst>
        </pc:spChg>
        <pc:spChg chg="mod">
          <ac:chgData name="Minesh Patel" userId="a66d4990ec83ac90" providerId="LiveId" clId="{87822D41-7006-46DB-BA76-21666AD72944}" dt="2019-06-23T18:10:16.692" v="12" actId="1076"/>
          <ac:spMkLst>
            <pc:docMk/>
            <pc:sldMk cId="708922144" sldId="457"/>
            <ac:spMk id="22" creationId="{F1258A17-6570-434D-B798-7BA431661049}"/>
          </ac:spMkLst>
        </pc:spChg>
        <pc:spChg chg="mod">
          <ac:chgData name="Minesh Patel" userId="a66d4990ec83ac90" providerId="LiveId" clId="{87822D41-7006-46DB-BA76-21666AD72944}" dt="2019-06-23T18:10:20.610" v="13" actId="1076"/>
          <ac:spMkLst>
            <pc:docMk/>
            <pc:sldMk cId="708922144" sldId="457"/>
            <ac:spMk id="24" creationId="{C3BBFA6A-C1F3-4116-B457-61CBFDD0B917}"/>
          </ac:spMkLst>
        </pc:spChg>
        <pc:spChg chg="mod">
          <ac:chgData name="Minesh Patel" userId="a66d4990ec83ac90" providerId="LiveId" clId="{87822D41-7006-46DB-BA76-21666AD72944}" dt="2019-06-23T18:10:04.788" v="10" actId="1076"/>
          <ac:spMkLst>
            <pc:docMk/>
            <pc:sldMk cId="708922144" sldId="457"/>
            <ac:spMk id="25" creationId="{80149CA2-7BAE-4315-A3B9-7446982C9D29}"/>
          </ac:spMkLst>
        </pc:spChg>
        <pc:spChg chg="add del">
          <ac:chgData name="Minesh Patel" userId="a66d4990ec83ac90" providerId="LiveId" clId="{87822D41-7006-46DB-BA76-21666AD72944}" dt="2019-06-23T18:11:42.495" v="59"/>
          <ac:spMkLst>
            <pc:docMk/>
            <pc:sldMk cId="708922144" sldId="457"/>
            <ac:spMk id="27" creationId="{2C4BEC09-21EA-497F-B06A-8903BB5667D4}"/>
          </ac:spMkLst>
        </pc:spChg>
        <pc:spChg chg="mod">
          <ac:chgData name="Minesh Patel" userId="a66d4990ec83ac90" providerId="LiveId" clId="{87822D41-7006-46DB-BA76-21666AD72944}" dt="2019-06-23T18:15:02.155" v="135" actId="20577"/>
          <ac:spMkLst>
            <pc:docMk/>
            <pc:sldMk cId="708922144" sldId="457"/>
            <ac:spMk id="29" creationId="{1E0DAE84-58CD-4488-9B6F-DA1D1117A1B1}"/>
          </ac:spMkLst>
        </pc:spChg>
        <pc:spChg chg="add del mod">
          <ac:chgData name="Minesh Patel" userId="a66d4990ec83ac90" providerId="LiveId" clId="{87822D41-7006-46DB-BA76-21666AD72944}" dt="2019-06-23T18:13:26.155" v="84" actId="478"/>
          <ac:spMkLst>
            <pc:docMk/>
            <pc:sldMk cId="708922144" sldId="457"/>
            <ac:spMk id="30" creationId="{4D8C4C3A-DD65-40D9-899F-A6276FFE643E}"/>
          </ac:spMkLst>
        </pc:spChg>
        <pc:spChg chg="add mod">
          <ac:chgData name="Minesh Patel" userId="a66d4990ec83ac90" providerId="LiveId" clId="{87822D41-7006-46DB-BA76-21666AD72944}" dt="2019-06-23T18:22:42.471" v="296" actId="403"/>
          <ac:spMkLst>
            <pc:docMk/>
            <pc:sldMk cId="708922144" sldId="457"/>
            <ac:spMk id="31" creationId="{6610E962-D3D2-4214-915C-BEA8EC958880}"/>
          </ac:spMkLst>
        </pc:spChg>
        <pc:spChg chg="add mod">
          <ac:chgData name="Minesh Patel" userId="a66d4990ec83ac90" providerId="LiveId" clId="{87822D41-7006-46DB-BA76-21666AD72944}" dt="2019-06-23T18:22:51.467" v="308" actId="403"/>
          <ac:spMkLst>
            <pc:docMk/>
            <pc:sldMk cId="708922144" sldId="457"/>
            <ac:spMk id="40" creationId="{383A3F42-56C3-4CE4-BBB0-795E8E3F11C5}"/>
          </ac:spMkLst>
        </pc:spChg>
        <pc:grpChg chg="mod">
          <ac:chgData name="Minesh Patel" userId="a66d4990ec83ac90" providerId="LiveId" clId="{87822D41-7006-46DB-BA76-21666AD72944}" dt="2019-06-23T18:10:11.775" v="11" actId="1076"/>
          <ac:grpSpMkLst>
            <pc:docMk/>
            <pc:sldMk cId="708922144" sldId="457"/>
            <ac:grpSpMk id="8" creationId="{D85E0949-214C-4327-825C-5C750DCA2E7B}"/>
          </ac:grpSpMkLst>
        </pc:grpChg>
        <pc:grpChg chg="mod">
          <ac:chgData name="Minesh Patel" userId="a66d4990ec83ac90" providerId="LiveId" clId="{87822D41-7006-46DB-BA76-21666AD72944}" dt="2019-06-23T18:09:45.533" v="8" actId="1076"/>
          <ac:grpSpMkLst>
            <pc:docMk/>
            <pc:sldMk cId="708922144" sldId="457"/>
            <ac:grpSpMk id="12" creationId="{BC6C6926-D4B4-4002-9588-44561E9DE63C}"/>
          </ac:grpSpMkLst>
        </pc:grpChg>
        <pc:graphicFrameChg chg="mod">
          <ac:chgData name="Minesh Patel" userId="a66d4990ec83ac90" providerId="LiveId" clId="{87822D41-7006-46DB-BA76-21666AD72944}" dt="2019-06-23T18:09:34.822" v="4" actId="1076"/>
          <ac:graphicFrameMkLst>
            <pc:docMk/>
            <pc:sldMk cId="708922144" sldId="457"/>
            <ac:graphicFrameMk id="45" creationId="{35E77855-40A2-4BA5-95AE-08FAD2EB01E3}"/>
          </ac:graphicFrameMkLst>
        </pc:graphicFrameChg>
        <pc:graphicFrameChg chg="mod">
          <ac:chgData name="Minesh Patel" userId="a66d4990ec83ac90" providerId="LiveId" clId="{87822D41-7006-46DB-BA76-21666AD72944}" dt="2019-06-23T18:09:40.814" v="7" actId="1076"/>
          <ac:graphicFrameMkLst>
            <pc:docMk/>
            <pc:sldMk cId="708922144" sldId="457"/>
            <ac:graphicFrameMk id="48" creationId="{0F6D38D1-B3A7-40C6-83EC-FC3F3F3CE826}"/>
          </ac:graphicFrameMkLst>
        </pc:graphicFrameChg>
        <pc:graphicFrameChg chg="mod">
          <ac:chgData name="Minesh Patel" userId="a66d4990ec83ac90" providerId="LiveId" clId="{87822D41-7006-46DB-BA76-21666AD72944}" dt="2019-06-23T18:09:45.533" v="8" actId="1076"/>
          <ac:graphicFrameMkLst>
            <pc:docMk/>
            <pc:sldMk cId="708922144" sldId="457"/>
            <ac:graphicFrameMk id="50" creationId="{A9FA3001-D652-4962-8D22-8C3A86B70FCC}"/>
          </ac:graphicFrameMkLst>
        </pc:graphicFrameChg>
        <pc:cxnChg chg="mod">
          <ac:chgData name="Minesh Patel" userId="a66d4990ec83ac90" providerId="LiveId" clId="{87822D41-7006-46DB-BA76-21666AD72944}" dt="2019-06-23T18:10:00.030" v="9" actId="1076"/>
          <ac:cxnSpMkLst>
            <pc:docMk/>
            <pc:sldMk cId="708922144" sldId="457"/>
            <ac:cxnSpMk id="21" creationId="{6D15DD6A-5690-4A91-9E1C-7C8A8A7ADE30}"/>
          </ac:cxnSpMkLst>
        </pc:cxnChg>
        <pc:cxnChg chg="mod">
          <ac:chgData name="Minesh Patel" userId="a66d4990ec83ac90" providerId="LiveId" clId="{87822D41-7006-46DB-BA76-21666AD72944}" dt="2019-06-23T18:10:16.692" v="12" actId="1076"/>
          <ac:cxnSpMkLst>
            <pc:docMk/>
            <pc:sldMk cId="708922144" sldId="457"/>
            <ac:cxnSpMk id="23" creationId="{A77C2359-CC87-4436-9A12-038BDF56E971}"/>
          </ac:cxnSpMkLst>
        </pc:cxnChg>
        <pc:cxnChg chg="mod">
          <ac:chgData name="Minesh Patel" userId="a66d4990ec83ac90" providerId="LiveId" clId="{87822D41-7006-46DB-BA76-21666AD72944}" dt="2019-06-23T18:10:42.544" v="19" actId="14100"/>
          <ac:cxnSpMkLst>
            <pc:docMk/>
            <pc:sldMk cId="708922144" sldId="457"/>
            <ac:cxnSpMk id="26" creationId="{4B5C1212-8852-4D7D-8CC8-0F88BAAE989D}"/>
          </ac:cxnSpMkLst>
        </pc:cxnChg>
        <pc:cxnChg chg="mod">
          <ac:chgData name="Minesh Patel" userId="a66d4990ec83ac90" providerId="LiveId" clId="{87822D41-7006-46DB-BA76-21666AD72944}" dt="2019-06-23T18:10:04.788" v="10" actId="1076"/>
          <ac:cxnSpMkLst>
            <pc:docMk/>
            <pc:sldMk cId="708922144" sldId="457"/>
            <ac:cxnSpMk id="28" creationId="{3E1E906C-2001-4C67-BDC7-5FBBF90563D2}"/>
          </ac:cxnSpMkLst>
        </pc:cxnChg>
        <pc:cxnChg chg="mod">
          <ac:chgData name="Minesh Patel" userId="a66d4990ec83ac90" providerId="LiveId" clId="{87822D41-7006-46DB-BA76-21666AD72944}" dt="2019-06-23T18:10:45.321" v="20" actId="14100"/>
          <ac:cxnSpMkLst>
            <pc:docMk/>
            <pc:sldMk cId="708922144" sldId="457"/>
            <ac:cxnSpMk id="36" creationId="{103D6AA4-529C-43AA-9324-47D401437216}"/>
          </ac:cxnSpMkLst>
        </pc:cxnChg>
        <pc:cxnChg chg="mod">
          <ac:chgData name="Minesh Patel" userId="a66d4990ec83ac90" providerId="LiveId" clId="{87822D41-7006-46DB-BA76-21666AD72944}" dt="2019-06-23T18:10:49.230" v="21" actId="14100"/>
          <ac:cxnSpMkLst>
            <pc:docMk/>
            <pc:sldMk cId="708922144" sldId="457"/>
            <ac:cxnSpMk id="38" creationId="{78EFA0D7-29C8-4D6E-85B8-7438C6197A59}"/>
          </ac:cxnSpMkLst>
        </pc:cxnChg>
        <pc:cxnChg chg="mod">
          <ac:chgData name="Minesh Patel" userId="a66d4990ec83ac90" providerId="LiveId" clId="{87822D41-7006-46DB-BA76-21666AD72944}" dt="2019-06-23T18:10:00.030" v="9" actId="1076"/>
          <ac:cxnSpMkLst>
            <pc:docMk/>
            <pc:sldMk cId="708922144" sldId="457"/>
            <ac:cxnSpMk id="49" creationId="{7F07ACB5-FF99-41D0-A88F-70CEC237B679}"/>
          </ac:cxnSpMkLst>
        </pc:cxnChg>
        <pc:cxnChg chg="mod">
          <ac:chgData name="Minesh Patel" userId="a66d4990ec83ac90" providerId="LiveId" clId="{87822D41-7006-46DB-BA76-21666AD72944}" dt="2019-06-23T18:10:04.788" v="10" actId="1076"/>
          <ac:cxnSpMkLst>
            <pc:docMk/>
            <pc:sldMk cId="708922144" sldId="457"/>
            <ac:cxnSpMk id="51" creationId="{FFB2B444-FCF6-4A46-A31F-502A9EEAFA18}"/>
          </ac:cxnSpMkLst>
        </pc:cxnChg>
      </pc:sldChg>
      <pc:sldChg chg="addSp add modAnim">
        <pc:chgData name="Minesh Patel" userId="a66d4990ec83ac90" providerId="LiveId" clId="{87822D41-7006-46DB-BA76-21666AD72944}" dt="2019-06-23T18:14:30.913" v="94"/>
        <pc:sldMkLst>
          <pc:docMk/>
          <pc:sldMk cId="679105012" sldId="460"/>
        </pc:sldMkLst>
        <pc:grpChg chg="add">
          <ac:chgData name="Minesh Patel" userId="a66d4990ec83ac90" providerId="LiveId" clId="{87822D41-7006-46DB-BA76-21666AD72944}" dt="2019-06-23T18:14:30.913" v="94"/>
          <ac:grpSpMkLst>
            <pc:docMk/>
            <pc:sldMk cId="679105012" sldId="460"/>
            <ac:grpSpMk id="40" creationId="{7A205E8B-693D-479A-9771-271602F03D28}"/>
          </ac:grpSpMkLst>
        </pc:grpChg>
      </pc:sldChg>
      <pc:sldChg chg="modSp add">
        <pc:chgData name="Minesh Patel" userId="a66d4990ec83ac90" providerId="LiveId" clId="{87822D41-7006-46DB-BA76-21666AD72944}" dt="2019-06-23T19:57:40.553" v="1455" actId="207"/>
        <pc:sldMkLst>
          <pc:docMk/>
          <pc:sldMk cId="330915210" sldId="461"/>
        </pc:sldMkLst>
        <pc:spChg chg="mod">
          <ac:chgData name="Minesh Patel" userId="a66d4990ec83ac90" providerId="LiveId" clId="{87822D41-7006-46DB-BA76-21666AD72944}" dt="2019-06-23T19:57:40.553" v="1455" actId="207"/>
          <ac:spMkLst>
            <pc:docMk/>
            <pc:sldMk cId="330915210" sldId="461"/>
            <ac:spMk id="3" creationId="{494EC80F-2976-4A92-B16F-8065FDCC9552}"/>
          </ac:spMkLst>
        </pc:spChg>
      </pc:sldChg>
      <pc:sldChg chg="modSp add">
        <pc:chgData name="Minesh Patel" userId="a66d4990ec83ac90" providerId="LiveId" clId="{87822D41-7006-46DB-BA76-21666AD72944}" dt="2019-06-23T19:58:09.397" v="1461" actId="207"/>
        <pc:sldMkLst>
          <pc:docMk/>
          <pc:sldMk cId="472673113" sldId="462"/>
        </pc:sldMkLst>
        <pc:spChg chg="mod">
          <ac:chgData name="Minesh Patel" userId="a66d4990ec83ac90" providerId="LiveId" clId="{87822D41-7006-46DB-BA76-21666AD72944}" dt="2019-06-23T19:58:09.397" v="1461" actId="207"/>
          <ac:spMkLst>
            <pc:docMk/>
            <pc:sldMk cId="472673113" sldId="462"/>
            <ac:spMk id="3" creationId="{494EC80F-2976-4A92-B16F-8065FDCC9552}"/>
          </ac:spMkLst>
        </pc:spChg>
      </pc:sldChg>
      <pc:sldChg chg="modSp add">
        <pc:chgData name="Minesh Patel" userId="a66d4990ec83ac90" providerId="LiveId" clId="{87822D41-7006-46DB-BA76-21666AD72944}" dt="2019-06-23T19:58:31.551" v="1467" actId="207"/>
        <pc:sldMkLst>
          <pc:docMk/>
          <pc:sldMk cId="3943011870" sldId="463"/>
        </pc:sldMkLst>
        <pc:spChg chg="mod">
          <ac:chgData name="Minesh Patel" userId="a66d4990ec83ac90" providerId="LiveId" clId="{87822D41-7006-46DB-BA76-21666AD72944}" dt="2019-06-23T19:58:31.551" v="1467" actId="207"/>
          <ac:spMkLst>
            <pc:docMk/>
            <pc:sldMk cId="3943011870" sldId="463"/>
            <ac:spMk id="3" creationId="{494EC80F-2976-4A92-B16F-8065FDCC9552}"/>
          </ac:spMkLst>
        </pc:spChg>
      </pc:sldChg>
      <pc:sldChg chg="modSp add">
        <pc:chgData name="Minesh Patel" userId="a66d4990ec83ac90" providerId="LiveId" clId="{87822D41-7006-46DB-BA76-21666AD72944}" dt="2019-06-23T19:58:56.520" v="1475" actId="207"/>
        <pc:sldMkLst>
          <pc:docMk/>
          <pc:sldMk cId="1494031813" sldId="464"/>
        </pc:sldMkLst>
        <pc:spChg chg="mod">
          <ac:chgData name="Minesh Patel" userId="a66d4990ec83ac90" providerId="LiveId" clId="{87822D41-7006-46DB-BA76-21666AD72944}" dt="2019-06-23T19:58:56.520" v="1475" actId="207"/>
          <ac:spMkLst>
            <pc:docMk/>
            <pc:sldMk cId="1494031813" sldId="464"/>
            <ac:spMk id="3" creationId="{494EC80F-2976-4A92-B16F-8065FDCC9552}"/>
          </ac:spMkLst>
        </pc:spChg>
      </pc:sldChg>
    </pc:docChg>
  </pc:docChgLst>
  <pc:docChgLst>
    <pc:chgData name="Minesh Patel" userId="a66d4990ec83ac90" providerId="LiveId" clId="{4A200775-EA97-411C-94FA-980819FC0D87}"/>
    <pc:docChg chg="undo redo custSel addSld delSld modSld">
      <pc:chgData name="Minesh Patel" userId="a66d4990ec83ac90" providerId="LiveId" clId="{4A200775-EA97-411C-94FA-980819FC0D87}" dt="2019-06-24T03:53:25.312" v="1474" actId="20577"/>
      <pc:docMkLst>
        <pc:docMk/>
      </pc:docMkLst>
      <pc:sldChg chg="modSp modAnim">
        <pc:chgData name="Minesh Patel" userId="a66d4990ec83ac90" providerId="LiveId" clId="{4A200775-EA97-411C-94FA-980819FC0D87}" dt="2019-06-24T03:50:35.087" v="1423" actId="207"/>
        <pc:sldMkLst>
          <pc:docMk/>
          <pc:sldMk cId="1760739648" sldId="360"/>
        </pc:sldMkLst>
        <pc:spChg chg="mod">
          <ac:chgData name="Minesh Patel" userId="a66d4990ec83ac90" providerId="LiveId" clId="{4A200775-EA97-411C-94FA-980819FC0D87}" dt="2019-06-24T03:50:15.433" v="1421" actId="207"/>
          <ac:spMkLst>
            <pc:docMk/>
            <pc:sldMk cId="1760739648" sldId="360"/>
            <ac:spMk id="15" creationId="{14F4CD03-98DE-4110-9B5E-80FD7E2C603B}"/>
          </ac:spMkLst>
        </pc:spChg>
        <pc:spChg chg="mod">
          <ac:chgData name="Minesh Patel" userId="a66d4990ec83ac90" providerId="LiveId" clId="{4A200775-EA97-411C-94FA-980819FC0D87}" dt="2019-06-23T21:46:26.695" v="323" actId="20577"/>
          <ac:spMkLst>
            <pc:docMk/>
            <pc:sldMk cId="1760739648" sldId="360"/>
            <ac:spMk id="33" creationId="{945C279B-0EFC-4C86-9D8A-AEA516F09EA1}"/>
          </ac:spMkLst>
        </pc:spChg>
        <pc:spChg chg="mod">
          <ac:chgData name="Minesh Patel" userId="a66d4990ec83ac90" providerId="LiveId" clId="{4A200775-EA97-411C-94FA-980819FC0D87}" dt="2019-06-23T21:46:43.230" v="328" actId="1076"/>
          <ac:spMkLst>
            <pc:docMk/>
            <pc:sldMk cId="1760739648" sldId="360"/>
            <ac:spMk id="44" creationId="{4DACB68F-B2BA-45F9-B2FA-56CD03E725B2}"/>
          </ac:spMkLst>
        </pc:spChg>
        <pc:spChg chg="mod">
          <ac:chgData name="Minesh Patel" userId="a66d4990ec83ac90" providerId="LiveId" clId="{4A200775-EA97-411C-94FA-980819FC0D87}" dt="2019-06-24T02:51:08.123" v="341" actId="20577"/>
          <ac:spMkLst>
            <pc:docMk/>
            <pc:sldMk cId="1760739648" sldId="360"/>
            <ac:spMk id="56" creationId="{B9FD6038-53B4-4AA3-BD80-5005D4B7C3BA}"/>
          </ac:spMkLst>
        </pc:spChg>
        <pc:spChg chg="mod">
          <ac:chgData name="Minesh Patel" userId="a66d4990ec83ac90" providerId="LiveId" clId="{4A200775-EA97-411C-94FA-980819FC0D87}" dt="2019-06-23T21:44:36.766" v="216" actId="14100"/>
          <ac:spMkLst>
            <pc:docMk/>
            <pc:sldMk cId="1760739648" sldId="360"/>
            <ac:spMk id="59" creationId="{5E816578-36DB-4AFF-9359-6D91B9FF32C9}"/>
          </ac:spMkLst>
        </pc:spChg>
        <pc:spChg chg="mod">
          <ac:chgData name="Minesh Patel" userId="a66d4990ec83ac90" providerId="LiveId" clId="{4A200775-EA97-411C-94FA-980819FC0D87}" dt="2019-06-23T21:45:29.042" v="237" actId="20577"/>
          <ac:spMkLst>
            <pc:docMk/>
            <pc:sldMk cId="1760739648" sldId="360"/>
            <ac:spMk id="60" creationId="{97D544D5-0A0A-461E-A207-3ED8B52743B2}"/>
          </ac:spMkLst>
        </pc:spChg>
        <pc:spChg chg="mod">
          <ac:chgData name="Minesh Patel" userId="a66d4990ec83ac90" providerId="LiveId" clId="{4A200775-EA97-411C-94FA-980819FC0D87}" dt="2019-06-24T02:51:11.523" v="343" actId="20577"/>
          <ac:spMkLst>
            <pc:docMk/>
            <pc:sldMk cId="1760739648" sldId="360"/>
            <ac:spMk id="61" creationId="{DE90869A-2D7E-4918-98E4-B9397EED0A7E}"/>
          </ac:spMkLst>
        </pc:spChg>
        <pc:spChg chg="mod">
          <ac:chgData name="Minesh Patel" userId="a66d4990ec83ac90" providerId="LiveId" clId="{4A200775-EA97-411C-94FA-980819FC0D87}" dt="2019-06-24T02:51:56.308" v="351" actId="14100"/>
          <ac:spMkLst>
            <pc:docMk/>
            <pc:sldMk cId="1760739648" sldId="360"/>
            <ac:spMk id="74" creationId="{7DFB81C8-2DCA-402E-80CA-4CB6D3045F1C}"/>
          </ac:spMkLst>
        </pc:spChg>
        <pc:spChg chg="mod">
          <ac:chgData name="Minesh Patel" userId="a66d4990ec83ac90" providerId="LiveId" clId="{4A200775-EA97-411C-94FA-980819FC0D87}" dt="2019-06-24T02:51:44.236" v="348" actId="1076"/>
          <ac:spMkLst>
            <pc:docMk/>
            <pc:sldMk cId="1760739648" sldId="360"/>
            <ac:spMk id="75" creationId="{6B6413AB-95CA-45EF-AFB1-FDED14310584}"/>
          </ac:spMkLst>
        </pc:spChg>
        <pc:grpChg chg="mod">
          <ac:chgData name="Minesh Patel" userId="a66d4990ec83ac90" providerId="LiveId" clId="{4A200775-EA97-411C-94FA-980819FC0D87}" dt="2019-06-24T02:54:37.330" v="358" actId="1076"/>
          <ac:grpSpMkLst>
            <pc:docMk/>
            <pc:sldMk cId="1760739648" sldId="360"/>
            <ac:grpSpMk id="3" creationId="{58FAF287-5C18-4648-9271-F026755BAFA7}"/>
          </ac:grpSpMkLst>
        </pc:grpChg>
        <pc:grpChg chg="mod">
          <ac:chgData name="Minesh Patel" userId="a66d4990ec83ac90" providerId="LiveId" clId="{4A200775-EA97-411C-94FA-980819FC0D87}" dt="2019-06-24T02:51:31.678" v="344" actId="1076"/>
          <ac:grpSpMkLst>
            <pc:docMk/>
            <pc:sldMk cId="1760739648" sldId="360"/>
            <ac:grpSpMk id="76" creationId="{A758147B-5A3D-4CDB-B2D9-95CCC8BC0F36}"/>
          </ac:grpSpMkLst>
        </pc:grpChg>
        <pc:cxnChg chg="mod">
          <ac:chgData name="Minesh Patel" userId="a66d4990ec83ac90" providerId="LiveId" clId="{4A200775-EA97-411C-94FA-980819FC0D87}" dt="2019-06-23T21:46:48.467" v="329" actId="14100"/>
          <ac:cxnSpMkLst>
            <pc:docMk/>
            <pc:sldMk cId="1760739648" sldId="360"/>
            <ac:cxnSpMk id="45" creationId="{9B571567-3A5E-40C4-95D5-8F69580508E9}"/>
          </ac:cxnSpMkLst>
        </pc:cxnChg>
      </pc:sldChg>
      <pc:sldChg chg="addSp delSp modSp">
        <pc:chgData name="Minesh Patel" userId="a66d4990ec83ac90" providerId="LiveId" clId="{4A200775-EA97-411C-94FA-980819FC0D87}" dt="2019-06-23T21:39:39.383" v="167" actId="1037"/>
        <pc:sldMkLst>
          <pc:docMk/>
          <pc:sldMk cId="1030043266" sldId="370"/>
        </pc:sldMkLst>
        <pc:spChg chg="add del mod">
          <ac:chgData name="Minesh Patel" userId="a66d4990ec83ac90" providerId="LiveId" clId="{4A200775-EA97-411C-94FA-980819FC0D87}" dt="2019-06-23T21:37:19.385" v="47" actId="478"/>
          <ac:spMkLst>
            <pc:docMk/>
            <pc:sldMk cId="1030043266" sldId="370"/>
            <ac:spMk id="40" creationId="{FE6C2FCE-CAA5-4DC2-9CEC-C39B5EDAD951}"/>
          </ac:spMkLst>
        </pc:spChg>
        <pc:spChg chg="add mod">
          <ac:chgData name="Minesh Patel" userId="a66d4990ec83ac90" providerId="LiveId" clId="{4A200775-EA97-411C-94FA-980819FC0D87}" dt="2019-06-23T21:39:39.383" v="167" actId="1037"/>
          <ac:spMkLst>
            <pc:docMk/>
            <pc:sldMk cId="1030043266" sldId="370"/>
            <ac:spMk id="41" creationId="{DBF3D196-EA9A-40DE-8089-02CE04989BE4}"/>
          </ac:spMkLst>
        </pc:spChg>
        <pc:spChg chg="add mod">
          <ac:chgData name="Minesh Patel" userId="a66d4990ec83ac90" providerId="LiveId" clId="{4A200775-EA97-411C-94FA-980819FC0D87}" dt="2019-06-23T21:39:33.352" v="160" actId="1076"/>
          <ac:spMkLst>
            <pc:docMk/>
            <pc:sldMk cId="1030043266" sldId="370"/>
            <ac:spMk id="42" creationId="{5D7136E3-76AA-4664-B6BE-AFC7535D694B}"/>
          </ac:spMkLst>
        </pc:spChg>
        <pc:grpChg chg="mod">
          <ac:chgData name="Minesh Patel" userId="a66d4990ec83ac90" providerId="LiveId" clId="{4A200775-EA97-411C-94FA-980819FC0D87}" dt="2019-06-23T21:39:17.055" v="136" actId="571"/>
          <ac:grpSpMkLst>
            <pc:docMk/>
            <pc:sldMk cId="1030043266" sldId="370"/>
            <ac:grpSpMk id="107" creationId="{6C5DCFF5-4D44-405C-9415-E1B44B90376E}"/>
          </ac:grpSpMkLst>
        </pc:grpChg>
        <pc:graphicFrameChg chg="mod modGraphic">
          <ac:chgData name="Minesh Patel" userId="a66d4990ec83ac90" providerId="LiveId" clId="{4A200775-EA97-411C-94FA-980819FC0D87}" dt="2019-06-23T21:39:10.305" v="135" actId="14100"/>
          <ac:graphicFrameMkLst>
            <pc:docMk/>
            <pc:sldMk cId="1030043266" sldId="370"/>
            <ac:graphicFrameMk id="44" creationId="{E623B5A8-0E98-4883-8EB7-E86E58063CC6}"/>
          </ac:graphicFrameMkLst>
        </pc:graphicFrameChg>
      </pc:sldChg>
      <pc:sldChg chg="modSp">
        <pc:chgData name="Minesh Patel" userId="a66d4990ec83ac90" providerId="LiveId" clId="{4A200775-EA97-411C-94FA-980819FC0D87}" dt="2019-06-24T03:02:27.579" v="597" actId="20577"/>
        <pc:sldMkLst>
          <pc:docMk/>
          <pc:sldMk cId="2435838319" sldId="384"/>
        </pc:sldMkLst>
        <pc:spChg chg="mod">
          <ac:chgData name="Minesh Patel" userId="a66d4990ec83ac90" providerId="LiveId" clId="{4A200775-EA97-411C-94FA-980819FC0D87}" dt="2019-06-24T03:00:42.979" v="559" actId="122"/>
          <ac:spMkLst>
            <pc:docMk/>
            <pc:sldMk cId="2435838319" sldId="384"/>
            <ac:spMk id="4" creationId="{33CA470C-BAAB-423B-AE1C-16665B997800}"/>
          </ac:spMkLst>
        </pc:spChg>
        <pc:spChg chg="mod">
          <ac:chgData name="Minesh Patel" userId="a66d4990ec83ac90" providerId="LiveId" clId="{4A200775-EA97-411C-94FA-980819FC0D87}" dt="2019-06-24T03:00:52.772" v="563" actId="20577"/>
          <ac:spMkLst>
            <pc:docMk/>
            <pc:sldMk cId="2435838319" sldId="384"/>
            <ac:spMk id="15" creationId="{A04A1556-742C-4289-B396-4480C5A236DE}"/>
          </ac:spMkLst>
        </pc:spChg>
        <pc:spChg chg="mod">
          <ac:chgData name="Minesh Patel" userId="a66d4990ec83ac90" providerId="LiveId" clId="{4A200775-EA97-411C-94FA-980819FC0D87}" dt="2019-06-24T03:02:27.579" v="597" actId="20577"/>
          <ac:spMkLst>
            <pc:docMk/>
            <pc:sldMk cId="2435838319" sldId="384"/>
            <ac:spMk id="23" creationId="{F201BCFF-5DC8-4934-B2A3-EA7405228862}"/>
          </ac:spMkLst>
        </pc:spChg>
        <pc:spChg chg="mod">
          <ac:chgData name="Minesh Patel" userId="a66d4990ec83ac90" providerId="LiveId" clId="{4A200775-EA97-411C-94FA-980819FC0D87}" dt="2019-06-24T03:01:50.029" v="567" actId="313"/>
          <ac:spMkLst>
            <pc:docMk/>
            <pc:sldMk cId="2435838319" sldId="384"/>
            <ac:spMk id="36" creationId="{39C8DD9A-4F53-4F96-9713-DD259773CB70}"/>
          </ac:spMkLst>
        </pc:spChg>
        <pc:grpChg chg="mod">
          <ac:chgData name="Minesh Patel" userId="a66d4990ec83ac90" providerId="LiveId" clId="{4A200775-EA97-411C-94FA-980819FC0D87}" dt="2019-06-24T03:00:41.046" v="558" actId="15"/>
          <ac:grpSpMkLst>
            <pc:docMk/>
            <pc:sldMk cId="2435838319" sldId="384"/>
            <ac:grpSpMk id="3" creationId="{889ED1FC-AEFA-4BF8-A0FE-2C0E4D6877E9}"/>
          </ac:grpSpMkLst>
        </pc:grpChg>
      </pc:sldChg>
      <pc:sldChg chg="modSp modAnim">
        <pc:chgData name="Minesh Patel" userId="a66d4990ec83ac90" providerId="LiveId" clId="{4A200775-EA97-411C-94FA-980819FC0D87}" dt="2019-06-24T03:36:38.035" v="1411" actId="20577"/>
        <pc:sldMkLst>
          <pc:docMk/>
          <pc:sldMk cId="1438536088" sldId="385"/>
        </pc:sldMkLst>
        <pc:spChg chg="mod">
          <ac:chgData name="Minesh Patel" userId="a66d4990ec83ac90" providerId="LiveId" clId="{4A200775-EA97-411C-94FA-980819FC0D87}" dt="2019-06-24T03:35:39.652" v="1390" actId="1076"/>
          <ac:spMkLst>
            <pc:docMk/>
            <pc:sldMk cId="1438536088" sldId="385"/>
            <ac:spMk id="4" creationId="{0DEAF71B-4740-4120-9258-6AF5790F6E80}"/>
          </ac:spMkLst>
        </pc:spChg>
        <pc:spChg chg="mod">
          <ac:chgData name="Minesh Patel" userId="a66d4990ec83ac90" providerId="LiveId" clId="{4A200775-EA97-411C-94FA-980819FC0D87}" dt="2019-06-24T03:35:39.652" v="1390" actId="1076"/>
          <ac:spMkLst>
            <pc:docMk/>
            <pc:sldMk cId="1438536088" sldId="385"/>
            <ac:spMk id="5" creationId="{AEB749E8-091D-4618-8890-71A65ADEA094}"/>
          </ac:spMkLst>
        </pc:spChg>
        <pc:spChg chg="mod">
          <ac:chgData name="Minesh Patel" userId="a66d4990ec83ac90" providerId="LiveId" clId="{4A200775-EA97-411C-94FA-980819FC0D87}" dt="2019-06-24T03:36:38.035" v="1411" actId="20577"/>
          <ac:spMkLst>
            <pc:docMk/>
            <pc:sldMk cId="1438536088" sldId="385"/>
            <ac:spMk id="7" creationId="{19EC2C06-E55B-4B9C-BC1A-39F0B9B5A9FE}"/>
          </ac:spMkLst>
        </pc:spChg>
      </pc:sldChg>
      <pc:sldChg chg="addSp delSp modSp modAnim">
        <pc:chgData name="Minesh Patel" userId="a66d4990ec83ac90" providerId="LiveId" clId="{4A200775-EA97-411C-94FA-980819FC0D87}" dt="2019-06-24T02:55:35.391" v="384" actId="20577"/>
        <pc:sldMkLst>
          <pc:docMk/>
          <pc:sldMk cId="180562559" sldId="395"/>
        </pc:sldMkLst>
        <pc:spChg chg="add del">
          <ac:chgData name="Minesh Patel" userId="a66d4990ec83ac90" providerId="LiveId" clId="{4A200775-EA97-411C-94FA-980819FC0D87}" dt="2019-06-24T02:54:29.090" v="356" actId="478"/>
          <ac:spMkLst>
            <pc:docMk/>
            <pc:sldMk cId="180562559" sldId="395"/>
            <ac:spMk id="5" creationId="{2841FC76-9FD6-4128-86CB-990C1FB1B3D7}"/>
          </ac:spMkLst>
        </pc:spChg>
        <pc:spChg chg="add del">
          <ac:chgData name="Minesh Patel" userId="a66d4990ec83ac90" providerId="LiveId" clId="{4A200775-EA97-411C-94FA-980819FC0D87}" dt="2019-06-24T02:54:29.090" v="356" actId="478"/>
          <ac:spMkLst>
            <pc:docMk/>
            <pc:sldMk cId="180562559" sldId="395"/>
            <ac:spMk id="21" creationId="{D63B317B-84F4-4EAD-8D75-06EEEEF35267}"/>
          </ac:spMkLst>
        </pc:spChg>
        <pc:spChg chg="mod">
          <ac:chgData name="Minesh Patel" userId="a66d4990ec83ac90" providerId="LiveId" clId="{4A200775-EA97-411C-94FA-980819FC0D87}" dt="2019-06-24T02:55:35.391" v="384" actId="20577"/>
          <ac:spMkLst>
            <pc:docMk/>
            <pc:sldMk cId="180562559" sldId="395"/>
            <ac:spMk id="22" creationId="{A9DB5B5B-1D0B-4930-B460-05D382776C91}"/>
          </ac:spMkLst>
        </pc:spChg>
        <pc:spChg chg="mod">
          <ac:chgData name="Minesh Patel" userId="a66d4990ec83ac90" providerId="LiveId" clId="{4A200775-EA97-411C-94FA-980819FC0D87}" dt="2019-06-24T02:55:06.923" v="368" actId="20577"/>
          <ac:spMkLst>
            <pc:docMk/>
            <pc:sldMk cId="180562559" sldId="395"/>
            <ac:spMk id="23" creationId="{D22C0FB5-E900-4655-B0F5-45F6B9AC9F71}"/>
          </ac:spMkLst>
        </pc:spChg>
        <pc:spChg chg="add del">
          <ac:chgData name="Minesh Patel" userId="a66d4990ec83ac90" providerId="LiveId" clId="{4A200775-EA97-411C-94FA-980819FC0D87}" dt="2019-06-24T02:54:29.090" v="356" actId="478"/>
          <ac:spMkLst>
            <pc:docMk/>
            <pc:sldMk cId="180562559" sldId="395"/>
            <ac:spMk id="37" creationId="{F63FECA6-6664-4E9F-BC05-78D7CEE9C99E}"/>
          </ac:spMkLst>
        </pc:spChg>
        <pc:spChg chg="add del">
          <ac:chgData name="Minesh Patel" userId="a66d4990ec83ac90" providerId="LiveId" clId="{4A200775-EA97-411C-94FA-980819FC0D87}" dt="2019-06-24T02:54:29.090" v="356" actId="478"/>
          <ac:spMkLst>
            <pc:docMk/>
            <pc:sldMk cId="180562559" sldId="395"/>
            <ac:spMk id="38" creationId="{96E7DD2A-AD6E-47D3-967F-F3FC44C67E12}"/>
          </ac:spMkLst>
        </pc:spChg>
        <pc:spChg chg="add del">
          <ac:chgData name="Minesh Patel" userId="a66d4990ec83ac90" providerId="LiveId" clId="{4A200775-EA97-411C-94FA-980819FC0D87}" dt="2019-06-24T02:54:29.090" v="356" actId="478"/>
          <ac:spMkLst>
            <pc:docMk/>
            <pc:sldMk cId="180562559" sldId="395"/>
            <ac:spMk id="39" creationId="{FA84BADB-C850-4F4D-9A84-4AA56DD78F87}"/>
          </ac:spMkLst>
        </pc:spChg>
        <pc:spChg chg="add del">
          <ac:chgData name="Minesh Patel" userId="a66d4990ec83ac90" providerId="LiveId" clId="{4A200775-EA97-411C-94FA-980819FC0D87}" dt="2019-06-24T02:54:29.090" v="356" actId="478"/>
          <ac:spMkLst>
            <pc:docMk/>
            <pc:sldMk cId="180562559" sldId="395"/>
            <ac:spMk id="46" creationId="{D2DDB549-EF7B-460C-89B4-471569EE677F}"/>
          </ac:spMkLst>
        </pc:spChg>
        <pc:spChg chg="add del">
          <ac:chgData name="Minesh Patel" userId="a66d4990ec83ac90" providerId="LiveId" clId="{4A200775-EA97-411C-94FA-980819FC0D87}" dt="2019-06-24T02:54:29.090" v="356" actId="478"/>
          <ac:spMkLst>
            <pc:docMk/>
            <pc:sldMk cId="180562559" sldId="395"/>
            <ac:spMk id="47" creationId="{97132990-FB39-4B21-A97C-121E5FCF7378}"/>
          </ac:spMkLst>
        </pc:spChg>
        <pc:spChg chg="add del">
          <ac:chgData name="Minesh Patel" userId="a66d4990ec83ac90" providerId="LiveId" clId="{4A200775-EA97-411C-94FA-980819FC0D87}" dt="2019-06-24T02:54:29.090" v="356" actId="478"/>
          <ac:spMkLst>
            <pc:docMk/>
            <pc:sldMk cId="180562559" sldId="395"/>
            <ac:spMk id="48" creationId="{6859EA8B-A258-4FE6-88AA-023E69E1797A}"/>
          </ac:spMkLst>
        </pc:spChg>
        <pc:spChg chg="add del">
          <ac:chgData name="Minesh Patel" userId="a66d4990ec83ac90" providerId="LiveId" clId="{4A200775-EA97-411C-94FA-980819FC0D87}" dt="2019-06-24T02:54:29.090" v="356" actId="478"/>
          <ac:spMkLst>
            <pc:docMk/>
            <pc:sldMk cId="180562559" sldId="395"/>
            <ac:spMk id="50" creationId="{D21465BB-1570-4CA7-9AC0-6C5FAE2747E4}"/>
          </ac:spMkLst>
        </pc:spChg>
        <pc:spChg chg="add del">
          <ac:chgData name="Minesh Patel" userId="a66d4990ec83ac90" providerId="LiveId" clId="{4A200775-EA97-411C-94FA-980819FC0D87}" dt="2019-06-24T02:54:29.090" v="356" actId="478"/>
          <ac:spMkLst>
            <pc:docMk/>
            <pc:sldMk cId="180562559" sldId="395"/>
            <ac:spMk id="55" creationId="{AA5BE44C-A593-45A8-858E-2265B4AD4DEC}"/>
          </ac:spMkLst>
        </pc:spChg>
        <pc:spChg chg="add del">
          <ac:chgData name="Minesh Patel" userId="a66d4990ec83ac90" providerId="LiveId" clId="{4A200775-EA97-411C-94FA-980819FC0D87}" dt="2019-06-24T02:54:29.090" v="356" actId="478"/>
          <ac:spMkLst>
            <pc:docMk/>
            <pc:sldMk cId="180562559" sldId="395"/>
            <ac:spMk id="57" creationId="{460C6C0D-24B0-421F-8712-3BAEE8D1688C}"/>
          </ac:spMkLst>
        </pc:spChg>
        <pc:spChg chg="add del">
          <ac:chgData name="Minesh Patel" userId="a66d4990ec83ac90" providerId="LiveId" clId="{4A200775-EA97-411C-94FA-980819FC0D87}" dt="2019-06-24T02:54:29.090" v="356" actId="478"/>
          <ac:spMkLst>
            <pc:docMk/>
            <pc:sldMk cId="180562559" sldId="395"/>
            <ac:spMk id="58" creationId="{191621F0-A412-4D28-ACB7-C0140E1B2E39}"/>
          </ac:spMkLst>
        </pc:spChg>
        <pc:grpChg chg="add">
          <ac:chgData name="Minesh Patel" userId="a66d4990ec83ac90" providerId="LiveId" clId="{4A200775-EA97-411C-94FA-980819FC0D87}" dt="2019-06-24T02:54:40.761" v="359"/>
          <ac:grpSpMkLst>
            <pc:docMk/>
            <pc:sldMk cId="180562559" sldId="395"/>
            <ac:grpSpMk id="24" creationId="{78950C94-FC20-4203-93F5-50FD331E3F42}"/>
          </ac:grpSpMkLst>
        </pc:grpChg>
        <pc:cxnChg chg="add del">
          <ac:chgData name="Minesh Patel" userId="a66d4990ec83ac90" providerId="LiveId" clId="{4A200775-EA97-411C-94FA-980819FC0D87}" dt="2019-06-24T02:54:29.090" v="356" actId="478"/>
          <ac:cxnSpMkLst>
            <pc:docMk/>
            <pc:sldMk cId="180562559" sldId="395"/>
            <ac:cxnSpMk id="41" creationId="{AEB85B9D-F99F-4DA4-8257-AC8D19EEA6B5}"/>
          </ac:cxnSpMkLst>
        </pc:cxnChg>
        <pc:cxnChg chg="add del">
          <ac:chgData name="Minesh Patel" userId="a66d4990ec83ac90" providerId="LiveId" clId="{4A200775-EA97-411C-94FA-980819FC0D87}" dt="2019-06-24T02:54:29.090" v="356" actId="478"/>
          <ac:cxnSpMkLst>
            <pc:docMk/>
            <pc:sldMk cId="180562559" sldId="395"/>
            <ac:cxnSpMk id="43" creationId="{B0DAF63F-9426-4EC8-A168-1D6F3FC4DA2A}"/>
          </ac:cxnSpMkLst>
        </pc:cxnChg>
        <pc:cxnChg chg="add del">
          <ac:chgData name="Minesh Patel" userId="a66d4990ec83ac90" providerId="LiveId" clId="{4A200775-EA97-411C-94FA-980819FC0D87}" dt="2019-06-24T02:54:29.090" v="356" actId="478"/>
          <ac:cxnSpMkLst>
            <pc:docMk/>
            <pc:sldMk cId="180562559" sldId="395"/>
            <ac:cxnSpMk id="44" creationId="{73787D3A-C011-41ED-8136-649E7BDD5901}"/>
          </ac:cxnSpMkLst>
        </pc:cxnChg>
        <pc:cxnChg chg="add del">
          <ac:chgData name="Minesh Patel" userId="a66d4990ec83ac90" providerId="LiveId" clId="{4A200775-EA97-411C-94FA-980819FC0D87}" dt="2019-06-24T02:54:29.090" v="356" actId="478"/>
          <ac:cxnSpMkLst>
            <pc:docMk/>
            <pc:sldMk cId="180562559" sldId="395"/>
            <ac:cxnSpMk id="45" creationId="{A51C641A-0029-45D1-A413-305B43F32AE8}"/>
          </ac:cxnSpMkLst>
        </pc:cxnChg>
      </pc:sldChg>
      <pc:sldChg chg="modSp">
        <pc:chgData name="Minesh Patel" userId="a66d4990ec83ac90" providerId="LiveId" clId="{4A200775-EA97-411C-94FA-980819FC0D87}" dt="2019-06-24T03:08:36.869" v="956" actId="403"/>
        <pc:sldMkLst>
          <pc:docMk/>
          <pc:sldMk cId="1789984002" sldId="398"/>
        </pc:sldMkLst>
        <pc:spChg chg="mod">
          <ac:chgData name="Minesh Patel" userId="a66d4990ec83ac90" providerId="LiveId" clId="{4A200775-EA97-411C-94FA-980819FC0D87}" dt="2019-06-24T03:08:36.869" v="956" actId="403"/>
          <ac:spMkLst>
            <pc:docMk/>
            <pc:sldMk cId="1789984002" sldId="398"/>
            <ac:spMk id="36" creationId="{59FF0354-C3C7-4307-8047-8B9FEB558306}"/>
          </ac:spMkLst>
        </pc:spChg>
      </pc:sldChg>
      <pc:sldChg chg="modSp modAnim">
        <pc:chgData name="Minesh Patel" userId="a66d4990ec83ac90" providerId="LiveId" clId="{4A200775-EA97-411C-94FA-980819FC0D87}" dt="2019-06-23T21:45:39.182" v="241" actId="20577"/>
        <pc:sldMkLst>
          <pc:docMk/>
          <pc:sldMk cId="1194841187" sldId="413"/>
        </pc:sldMkLst>
        <pc:spChg chg="mod">
          <ac:chgData name="Minesh Patel" userId="a66d4990ec83ac90" providerId="LiveId" clId="{4A200775-EA97-411C-94FA-980819FC0D87}" dt="2019-06-23T21:45:35.806" v="239" actId="20577"/>
          <ac:spMkLst>
            <pc:docMk/>
            <pc:sldMk cId="1194841187" sldId="413"/>
            <ac:spMk id="61" creationId="{F361F97A-6E1D-42C6-928C-85D9979A30AB}"/>
          </ac:spMkLst>
        </pc:spChg>
        <pc:spChg chg="mod">
          <ac:chgData name="Minesh Patel" userId="a66d4990ec83ac90" providerId="LiveId" clId="{4A200775-EA97-411C-94FA-980819FC0D87}" dt="2019-06-23T21:45:39.182" v="241" actId="20577"/>
          <ac:spMkLst>
            <pc:docMk/>
            <pc:sldMk cId="1194841187" sldId="413"/>
            <ac:spMk id="62" creationId="{257D2C72-DB4F-44BC-9313-64D226062978}"/>
          </ac:spMkLst>
        </pc:spChg>
      </pc:sldChg>
      <pc:sldChg chg="modSp">
        <pc:chgData name="Minesh Patel" userId="a66d4990ec83ac90" providerId="LiveId" clId="{4A200775-EA97-411C-94FA-980819FC0D87}" dt="2019-06-24T03:53:25.312" v="1474" actId="20577"/>
        <pc:sldMkLst>
          <pc:docMk/>
          <pc:sldMk cId="2138928808" sldId="418"/>
        </pc:sldMkLst>
        <pc:spChg chg="mod">
          <ac:chgData name="Minesh Patel" userId="a66d4990ec83ac90" providerId="LiveId" clId="{4A200775-EA97-411C-94FA-980819FC0D87}" dt="2019-06-24T03:53:25.312" v="1474" actId="20577"/>
          <ac:spMkLst>
            <pc:docMk/>
            <pc:sldMk cId="2138928808" sldId="418"/>
            <ac:spMk id="3" creationId="{494EC80F-2976-4A92-B16F-8065FDCC9552}"/>
          </ac:spMkLst>
        </pc:spChg>
      </pc:sldChg>
      <pc:sldChg chg="addSp delSp modSp modAnim delCm">
        <pc:chgData name="Minesh Patel" userId="a66d4990ec83ac90" providerId="LiveId" clId="{4A200775-EA97-411C-94FA-980819FC0D87}" dt="2019-06-24T02:57:31.919" v="456" actId="20577"/>
        <pc:sldMkLst>
          <pc:docMk/>
          <pc:sldMk cId="4212347909" sldId="431"/>
        </pc:sldMkLst>
        <pc:spChg chg="del">
          <ac:chgData name="Minesh Patel" userId="a66d4990ec83ac90" providerId="LiveId" clId="{4A200775-EA97-411C-94FA-980819FC0D87}" dt="2019-06-24T02:54:49.978" v="361" actId="478"/>
          <ac:spMkLst>
            <pc:docMk/>
            <pc:sldMk cId="4212347909" sldId="431"/>
            <ac:spMk id="5" creationId="{2841FC76-9FD6-4128-86CB-990C1FB1B3D7}"/>
          </ac:spMkLst>
        </pc:spChg>
        <pc:spChg chg="del">
          <ac:chgData name="Minesh Patel" userId="a66d4990ec83ac90" providerId="LiveId" clId="{4A200775-EA97-411C-94FA-980819FC0D87}" dt="2019-06-24T02:54:47.058" v="360" actId="478"/>
          <ac:spMkLst>
            <pc:docMk/>
            <pc:sldMk cId="4212347909" sldId="431"/>
            <ac:spMk id="21" creationId="{D63B317B-84F4-4EAD-8D75-06EEEEF35267}"/>
          </ac:spMkLst>
        </pc:spChg>
        <pc:spChg chg="mod">
          <ac:chgData name="Minesh Patel" userId="a66d4990ec83ac90" providerId="LiveId" clId="{4A200775-EA97-411C-94FA-980819FC0D87}" dt="2019-06-24T02:57:31.919" v="456" actId="20577"/>
          <ac:spMkLst>
            <pc:docMk/>
            <pc:sldMk cId="4212347909" sldId="431"/>
            <ac:spMk id="22" creationId="{A9DB5B5B-1D0B-4930-B460-05D382776C91}"/>
          </ac:spMkLst>
        </pc:spChg>
        <pc:spChg chg="del">
          <ac:chgData name="Minesh Patel" userId="a66d4990ec83ac90" providerId="LiveId" clId="{4A200775-EA97-411C-94FA-980819FC0D87}" dt="2019-06-24T02:55:13.377" v="369" actId="478"/>
          <ac:spMkLst>
            <pc:docMk/>
            <pc:sldMk cId="4212347909" sldId="431"/>
            <ac:spMk id="23" creationId="{D22C0FB5-E900-4655-B0F5-45F6B9AC9F71}"/>
          </ac:spMkLst>
        </pc:spChg>
        <pc:spChg chg="del">
          <ac:chgData name="Minesh Patel" userId="a66d4990ec83ac90" providerId="LiveId" clId="{4A200775-EA97-411C-94FA-980819FC0D87}" dt="2019-06-24T02:54:47.058" v="360" actId="478"/>
          <ac:spMkLst>
            <pc:docMk/>
            <pc:sldMk cId="4212347909" sldId="431"/>
            <ac:spMk id="37" creationId="{F63FECA6-6664-4E9F-BC05-78D7CEE9C99E}"/>
          </ac:spMkLst>
        </pc:spChg>
        <pc:spChg chg="del">
          <ac:chgData name="Minesh Patel" userId="a66d4990ec83ac90" providerId="LiveId" clId="{4A200775-EA97-411C-94FA-980819FC0D87}" dt="2019-06-24T02:54:47.058" v="360" actId="478"/>
          <ac:spMkLst>
            <pc:docMk/>
            <pc:sldMk cId="4212347909" sldId="431"/>
            <ac:spMk id="38" creationId="{96E7DD2A-AD6E-47D3-967F-F3FC44C67E12}"/>
          </ac:spMkLst>
        </pc:spChg>
        <pc:spChg chg="del">
          <ac:chgData name="Minesh Patel" userId="a66d4990ec83ac90" providerId="LiveId" clId="{4A200775-EA97-411C-94FA-980819FC0D87}" dt="2019-06-24T02:54:47.058" v="360" actId="478"/>
          <ac:spMkLst>
            <pc:docMk/>
            <pc:sldMk cId="4212347909" sldId="431"/>
            <ac:spMk id="39" creationId="{FA84BADB-C850-4F4D-9A84-4AA56DD78F87}"/>
          </ac:spMkLst>
        </pc:spChg>
        <pc:spChg chg="del">
          <ac:chgData name="Minesh Patel" userId="a66d4990ec83ac90" providerId="LiveId" clId="{4A200775-EA97-411C-94FA-980819FC0D87}" dt="2019-06-24T02:54:47.058" v="360" actId="478"/>
          <ac:spMkLst>
            <pc:docMk/>
            <pc:sldMk cId="4212347909" sldId="431"/>
            <ac:spMk id="46" creationId="{D2DDB549-EF7B-460C-89B4-471569EE677F}"/>
          </ac:spMkLst>
        </pc:spChg>
        <pc:spChg chg="del">
          <ac:chgData name="Minesh Patel" userId="a66d4990ec83ac90" providerId="LiveId" clId="{4A200775-EA97-411C-94FA-980819FC0D87}" dt="2019-06-24T02:54:47.058" v="360" actId="478"/>
          <ac:spMkLst>
            <pc:docMk/>
            <pc:sldMk cId="4212347909" sldId="431"/>
            <ac:spMk id="47" creationId="{97132990-FB39-4B21-A97C-121E5FCF7378}"/>
          </ac:spMkLst>
        </pc:spChg>
        <pc:spChg chg="del">
          <ac:chgData name="Minesh Patel" userId="a66d4990ec83ac90" providerId="LiveId" clId="{4A200775-EA97-411C-94FA-980819FC0D87}" dt="2019-06-24T02:54:47.058" v="360" actId="478"/>
          <ac:spMkLst>
            <pc:docMk/>
            <pc:sldMk cId="4212347909" sldId="431"/>
            <ac:spMk id="48" creationId="{6859EA8B-A258-4FE6-88AA-023E69E1797A}"/>
          </ac:spMkLst>
        </pc:spChg>
        <pc:spChg chg="del">
          <ac:chgData name="Minesh Patel" userId="a66d4990ec83ac90" providerId="LiveId" clId="{4A200775-EA97-411C-94FA-980819FC0D87}" dt="2019-06-24T02:54:47.058" v="360" actId="478"/>
          <ac:spMkLst>
            <pc:docMk/>
            <pc:sldMk cId="4212347909" sldId="431"/>
            <ac:spMk id="50" creationId="{D21465BB-1570-4CA7-9AC0-6C5FAE2747E4}"/>
          </ac:spMkLst>
        </pc:spChg>
        <pc:spChg chg="add">
          <ac:chgData name="Minesh Patel" userId="a66d4990ec83ac90" providerId="LiveId" clId="{4A200775-EA97-411C-94FA-980819FC0D87}" dt="2019-06-24T02:55:13.980" v="370"/>
          <ac:spMkLst>
            <pc:docMk/>
            <pc:sldMk cId="4212347909" sldId="431"/>
            <ac:spMk id="52" creationId="{12B972C7-219B-42AD-99A3-0372518CFA5D}"/>
          </ac:spMkLst>
        </pc:spChg>
        <pc:spChg chg="del">
          <ac:chgData name="Minesh Patel" userId="a66d4990ec83ac90" providerId="LiveId" clId="{4A200775-EA97-411C-94FA-980819FC0D87}" dt="2019-06-24T02:54:47.058" v="360" actId="478"/>
          <ac:spMkLst>
            <pc:docMk/>
            <pc:sldMk cId="4212347909" sldId="431"/>
            <ac:spMk id="55" creationId="{AA5BE44C-A593-45A8-858E-2265B4AD4DEC}"/>
          </ac:spMkLst>
        </pc:spChg>
        <pc:spChg chg="del">
          <ac:chgData name="Minesh Patel" userId="a66d4990ec83ac90" providerId="LiveId" clId="{4A200775-EA97-411C-94FA-980819FC0D87}" dt="2019-06-24T02:54:47.058" v="360" actId="478"/>
          <ac:spMkLst>
            <pc:docMk/>
            <pc:sldMk cId="4212347909" sldId="431"/>
            <ac:spMk id="57" creationId="{460C6C0D-24B0-421F-8712-3BAEE8D1688C}"/>
          </ac:spMkLst>
        </pc:spChg>
        <pc:spChg chg="del">
          <ac:chgData name="Minesh Patel" userId="a66d4990ec83ac90" providerId="LiveId" clId="{4A200775-EA97-411C-94FA-980819FC0D87}" dt="2019-06-24T02:54:47.058" v="360" actId="478"/>
          <ac:spMkLst>
            <pc:docMk/>
            <pc:sldMk cId="4212347909" sldId="431"/>
            <ac:spMk id="58" creationId="{191621F0-A412-4D28-ACB7-C0140E1B2E39}"/>
          </ac:spMkLst>
        </pc:spChg>
        <pc:grpChg chg="add">
          <ac:chgData name="Minesh Patel" userId="a66d4990ec83ac90" providerId="LiveId" clId="{4A200775-EA97-411C-94FA-980819FC0D87}" dt="2019-06-24T02:54:50.578" v="362"/>
          <ac:grpSpMkLst>
            <pc:docMk/>
            <pc:sldMk cId="4212347909" sldId="431"/>
            <ac:grpSpMk id="24" creationId="{B3E03315-76F8-425F-BC1A-F573065DAC0A}"/>
          </ac:grpSpMkLst>
        </pc:grpChg>
        <pc:cxnChg chg="del">
          <ac:chgData name="Minesh Patel" userId="a66d4990ec83ac90" providerId="LiveId" clId="{4A200775-EA97-411C-94FA-980819FC0D87}" dt="2019-06-24T02:54:47.058" v="360" actId="478"/>
          <ac:cxnSpMkLst>
            <pc:docMk/>
            <pc:sldMk cId="4212347909" sldId="431"/>
            <ac:cxnSpMk id="41" creationId="{AEB85B9D-F99F-4DA4-8257-AC8D19EEA6B5}"/>
          </ac:cxnSpMkLst>
        </pc:cxnChg>
        <pc:cxnChg chg="del">
          <ac:chgData name="Minesh Patel" userId="a66d4990ec83ac90" providerId="LiveId" clId="{4A200775-EA97-411C-94FA-980819FC0D87}" dt="2019-06-24T02:54:47.058" v="360" actId="478"/>
          <ac:cxnSpMkLst>
            <pc:docMk/>
            <pc:sldMk cId="4212347909" sldId="431"/>
            <ac:cxnSpMk id="43" creationId="{B0DAF63F-9426-4EC8-A168-1D6F3FC4DA2A}"/>
          </ac:cxnSpMkLst>
        </pc:cxnChg>
        <pc:cxnChg chg="del">
          <ac:chgData name="Minesh Patel" userId="a66d4990ec83ac90" providerId="LiveId" clId="{4A200775-EA97-411C-94FA-980819FC0D87}" dt="2019-06-24T02:54:47.058" v="360" actId="478"/>
          <ac:cxnSpMkLst>
            <pc:docMk/>
            <pc:sldMk cId="4212347909" sldId="431"/>
            <ac:cxnSpMk id="44" creationId="{73787D3A-C011-41ED-8136-649E7BDD5901}"/>
          </ac:cxnSpMkLst>
        </pc:cxnChg>
        <pc:cxnChg chg="del">
          <ac:chgData name="Minesh Patel" userId="a66d4990ec83ac90" providerId="LiveId" clId="{4A200775-EA97-411C-94FA-980819FC0D87}" dt="2019-06-24T02:54:47.058" v="360" actId="478"/>
          <ac:cxnSpMkLst>
            <pc:docMk/>
            <pc:sldMk cId="4212347909" sldId="431"/>
            <ac:cxnSpMk id="45" creationId="{A51C641A-0029-45D1-A413-305B43F32AE8}"/>
          </ac:cxnSpMkLst>
        </pc:cxnChg>
      </pc:sldChg>
      <pc:sldChg chg="add">
        <pc:chgData name="Minesh Patel" userId="a66d4990ec83ac90" providerId="LiveId" clId="{4A200775-EA97-411C-94FA-980819FC0D87}" dt="2019-06-24T03:35:50.684" v="1392"/>
        <pc:sldMkLst>
          <pc:docMk/>
          <pc:sldMk cId="3969117591" sldId="447"/>
        </pc:sldMkLst>
      </pc:sldChg>
      <pc:sldChg chg="addSp modSp add modAnim">
        <pc:chgData name="Minesh Patel" userId="a66d4990ec83ac90" providerId="LiveId" clId="{4A200775-EA97-411C-94FA-980819FC0D87}" dt="2019-06-24T03:07:45.574" v="889" actId="1076"/>
        <pc:sldMkLst>
          <pc:docMk/>
          <pc:sldMk cId="1400727729" sldId="466"/>
        </pc:sldMkLst>
        <pc:spChg chg="mod">
          <ac:chgData name="Minesh Patel" userId="a66d4990ec83ac90" providerId="LiveId" clId="{4A200775-EA97-411C-94FA-980819FC0D87}" dt="2019-06-24T03:07:45.574" v="889" actId="1076"/>
          <ac:spMkLst>
            <pc:docMk/>
            <pc:sldMk cId="1400727729" sldId="466"/>
            <ac:spMk id="33" creationId="{8F347818-94B7-488B-92CE-FEF69D5E01E0}"/>
          </ac:spMkLst>
        </pc:spChg>
        <pc:grpChg chg="add">
          <ac:chgData name="Minesh Patel" userId="a66d4990ec83ac90" providerId="LiveId" clId="{4A200775-EA97-411C-94FA-980819FC0D87}" dt="2019-06-24T03:03:34.213" v="600"/>
          <ac:grpSpMkLst>
            <pc:docMk/>
            <pc:sldMk cId="1400727729" sldId="466"/>
            <ac:grpSpMk id="30" creationId="{0BD94622-E30B-4B37-8259-2074A5A564BD}"/>
          </ac:grpSpMkLst>
        </pc:grpChg>
      </pc:sldChg>
      <pc:sldChg chg="addSp delSp modSp add modAnim">
        <pc:chgData name="Minesh Patel" userId="a66d4990ec83ac90" providerId="LiveId" clId="{4A200775-EA97-411C-94FA-980819FC0D87}" dt="2019-06-24T03:34:29.658" v="1206" actId="1076"/>
        <pc:sldMkLst>
          <pc:docMk/>
          <pc:sldMk cId="841958860" sldId="467"/>
        </pc:sldMkLst>
        <pc:spChg chg="mod">
          <ac:chgData name="Minesh Patel" userId="a66d4990ec83ac90" providerId="LiveId" clId="{4A200775-EA97-411C-94FA-980819FC0D87}" dt="2019-06-24T03:19:44.424" v="980" actId="164"/>
          <ac:spMkLst>
            <pc:docMk/>
            <pc:sldMk cId="841958860" sldId="467"/>
            <ac:spMk id="5" creationId="{19D1596F-82AF-4E4F-B062-D29444FD6FC0}"/>
          </ac:spMkLst>
        </pc:spChg>
        <pc:spChg chg="mod topLvl">
          <ac:chgData name="Minesh Patel" userId="a66d4990ec83ac90" providerId="LiveId" clId="{4A200775-EA97-411C-94FA-980819FC0D87}" dt="2019-06-24T03:28:35.447" v="1144" actId="164"/>
          <ac:spMkLst>
            <pc:docMk/>
            <pc:sldMk cId="841958860" sldId="467"/>
            <ac:spMk id="16" creationId="{57B5DA9B-218D-4C05-953F-41E5D1FD328B}"/>
          </ac:spMkLst>
        </pc:spChg>
        <pc:spChg chg="mod">
          <ac:chgData name="Minesh Patel" userId="a66d4990ec83ac90" providerId="LiveId" clId="{4A200775-EA97-411C-94FA-980819FC0D87}" dt="2019-06-24T03:19:44.424" v="980" actId="164"/>
          <ac:spMkLst>
            <pc:docMk/>
            <pc:sldMk cId="841958860" sldId="467"/>
            <ac:spMk id="61" creationId="{532B9190-F0D4-4984-B742-566E4B0049BB}"/>
          </ac:spMkLst>
        </pc:spChg>
        <pc:spChg chg="mod">
          <ac:chgData name="Minesh Patel" userId="a66d4990ec83ac90" providerId="LiveId" clId="{4A200775-EA97-411C-94FA-980819FC0D87}" dt="2019-06-24T03:28:35.447" v="1144" actId="164"/>
          <ac:spMkLst>
            <pc:docMk/>
            <pc:sldMk cId="841958860" sldId="467"/>
            <ac:spMk id="62" creationId="{A57A104F-7542-485D-A495-CB067B3A3C0E}"/>
          </ac:spMkLst>
        </pc:spChg>
        <pc:spChg chg="mod">
          <ac:chgData name="Minesh Patel" userId="a66d4990ec83ac90" providerId="LiveId" clId="{4A200775-EA97-411C-94FA-980819FC0D87}" dt="2019-06-24T03:29:54.904" v="1162" actId="164"/>
          <ac:spMkLst>
            <pc:docMk/>
            <pc:sldMk cId="841958860" sldId="467"/>
            <ac:spMk id="64" creationId="{720FD5DF-833A-4C94-AF3C-2935AC8DB6DE}"/>
          </ac:spMkLst>
        </pc:spChg>
        <pc:spChg chg="mod">
          <ac:chgData name="Minesh Patel" userId="a66d4990ec83ac90" providerId="LiveId" clId="{4A200775-EA97-411C-94FA-980819FC0D87}" dt="2019-06-24T03:30:24.595" v="1166" actId="164"/>
          <ac:spMkLst>
            <pc:docMk/>
            <pc:sldMk cId="841958860" sldId="467"/>
            <ac:spMk id="65" creationId="{6B724A96-7434-495B-BCF4-448E73B680E3}"/>
          </ac:spMkLst>
        </pc:spChg>
        <pc:spChg chg="mod">
          <ac:chgData name="Minesh Patel" userId="a66d4990ec83ac90" providerId="LiveId" clId="{4A200775-EA97-411C-94FA-980819FC0D87}" dt="2019-06-24T03:29:12.510" v="1152" actId="1076"/>
          <ac:spMkLst>
            <pc:docMk/>
            <pc:sldMk cId="841958860" sldId="467"/>
            <ac:spMk id="67" creationId="{D113F574-416E-4923-A6E7-0065CE599C34}"/>
          </ac:spMkLst>
        </pc:spChg>
        <pc:spChg chg="mod">
          <ac:chgData name="Minesh Patel" userId="a66d4990ec83ac90" providerId="LiveId" clId="{4A200775-EA97-411C-94FA-980819FC0D87}" dt="2019-06-24T03:34:11.879" v="1201" actId="1035"/>
          <ac:spMkLst>
            <pc:docMk/>
            <pc:sldMk cId="841958860" sldId="467"/>
            <ac:spMk id="72" creationId="{E8E12DB7-1DD5-472A-86BF-2FF4C3A026E1}"/>
          </ac:spMkLst>
        </pc:spChg>
        <pc:spChg chg="mod topLvl">
          <ac:chgData name="Minesh Patel" userId="a66d4990ec83ac90" providerId="LiveId" clId="{4A200775-EA97-411C-94FA-980819FC0D87}" dt="2019-06-24T03:29:54.904" v="1162" actId="164"/>
          <ac:spMkLst>
            <pc:docMk/>
            <pc:sldMk cId="841958860" sldId="467"/>
            <ac:spMk id="75" creationId="{5537ACBA-1FDB-4E4F-B6F8-D57C05C1C502}"/>
          </ac:spMkLst>
        </pc:spChg>
        <pc:spChg chg="add mod">
          <ac:chgData name="Minesh Patel" userId="a66d4990ec83ac90" providerId="LiveId" clId="{4A200775-EA97-411C-94FA-980819FC0D87}" dt="2019-06-24T03:26:16.997" v="1081" actId="571"/>
          <ac:spMkLst>
            <pc:docMk/>
            <pc:sldMk cId="841958860" sldId="467"/>
            <ac:spMk id="76" creationId="{807DA862-4C01-43FA-8322-3CCE7ECDA124}"/>
          </ac:spMkLst>
        </pc:spChg>
        <pc:spChg chg="add mod">
          <ac:chgData name="Minesh Patel" userId="a66d4990ec83ac90" providerId="LiveId" clId="{4A200775-EA97-411C-94FA-980819FC0D87}" dt="2019-06-24T03:33:38.369" v="1191" actId="1076"/>
          <ac:spMkLst>
            <pc:docMk/>
            <pc:sldMk cId="841958860" sldId="467"/>
            <ac:spMk id="77" creationId="{2B744564-2B8F-4A4B-AE34-F1AD347D1D8F}"/>
          </ac:spMkLst>
        </pc:spChg>
        <pc:spChg chg="mod topLvl">
          <ac:chgData name="Minesh Patel" userId="a66d4990ec83ac90" providerId="LiveId" clId="{4A200775-EA97-411C-94FA-980819FC0D87}" dt="2019-06-24T03:34:29.658" v="1206" actId="1076"/>
          <ac:spMkLst>
            <pc:docMk/>
            <pc:sldMk cId="841958860" sldId="467"/>
            <ac:spMk id="96" creationId="{24DC7B5A-41A9-431C-9880-5B7B4F210E68}"/>
          </ac:spMkLst>
        </pc:spChg>
        <pc:spChg chg="mod">
          <ac:chgData name="Minesh Patel" userId="a66d4990ec83ac90" providerId="LiveId" clId="{4A200775-EA97-411C-94FA-980819FC0D87}" dt="2019-06-24T03:27:21.051" v="1138" actId="208"/>
          <ac:spMkLst>
            <pc:docMk/>
            <pc:sldMk cId="841958860" sldId="467"/>
            <ac:spMk id="105" creationId="{D650E2AA-FAFF-42DA-ACC7-5A8FCD014B8A}"/>
          </ac:spMkLst>
        </pc:spChg>
        <pc:spChg chg="mod">
          <ac:chgData name="Minesh Patel" userId="a66d4990ec83ac90" providerId="LiveId" clId="{4A200775-EA97-411C-94FA-980819FC0D87}" dt="2019-06-24T03:31:39.915" v="1181" actId="1076"/>
          <ac:spMkLst>
            <pc:docMk/>
            <pc:sldMk cId="841958860" sldId="467"/>
            <ac:spMk id="106" creationId="{8B9AC3E4-A5DE-4B75-B245-442ED2321CA9}"/>
          </ac:spMkLst>
        </pc:spChg>
        <pc:spChg chg="mod topLvl">
          <ac:chgData name="Minesh Patel" userId="a66d4990ec83ac90" providerId="LiveId" clId="{4A200775-EA97-411C-94FA-980819FC0D87}" dt="2019-06-24T03:31:32.325" v="1180" actId="207"/>
          <ac:spMkLst>
            <pc:docMk/>
            <pc:sldMk cId="841958860" sldId="467"/>
            <ac:spMk id="112" creationId="{B59E8A7D-E7FF-4307-A106-48DBB61EE48F}"/>
          </ac:spMkLst>
        </pc:spChg>
        <pc:spChg chg="mod topLvl">
          <ac:chgData name="Minesh Patel" userId="a66d4990ec83ac90" providerId="LiveId" clId="{4A200775-EA97-411C-94FA-980819FC0D87}" dt="2019-06-24T03:31:27.799" v="1179" actId="207"/>
          <ac:spMkLst>
            <pc:docMk/>
            <pc:sldMk cId="841958860" sldId="467"/>
            <ac:spMk id="113" creationId="{AD6547C1-6B55-4D94-BD6A-61EE4F316FF4}"/>
          </ac:spMkLst>
        </pc:spChg>
        <pc:spChg chg="mod">
          <ac:chgData name="Minesh Patel" userId="a66d4990ec83ac90" providerId="LiveId" clId="{4A200775-EA97-411C-94FA-980819FC0D87}" dt="2019-06-24T03:30:58.912" v="1174" actId="14100"/>
          <ac:spMkLst>
            <pc:docMk/>
            <pc:sldMk cId="841958860" sldId="467"/>
            <ac:spMk id="129" creationId="{6F71CFC8-65DA-4B0B-9973-473D2C02714A}"/>
          </ac:spMkLst>
        </pc:spChg>
        <pc:spChg chg="mod">
          <ac:chgData name="Minesh Patel" userId="a66d4990ec83ac90" providerId="LiveId" clId="{4A200775-EA97-411C-94FA-980819FC0D87}" dt="2019-06-24T03:26:55.149" v="1134" actId="1076"/>
          <ac:spMkLst>
            <pc:docMk/>
            <pc:sldMk cId="841958860" sldId="467"/>
            <ac:spMk id="130" creationId="{FE80D85C-08AB-4CBE-B68A-0DEBC6125F75}"/>
          </ac:spMkLst>
        </pc:spChg>
        <pc:grpChg chg="add mod">
          <ac:chgData name="Minesh Patel" userId="a66d4990ec83ac90" providerId="LiveId" clId="{4A200775-EA97-411C-94FA-980819FC0D87}" dt="2019-06-24T03:22:17.367" v="1023" actId="1076"/>
          <ac:grpSpMkLst>
            <pc:docMk/>
            <pc:sldMk cId="841958860" sldId="467"/>
            <ac:grpSpMk id="3" creationId="{3C8C013F-A815-49A5-9C6C-7CDDDD4D0700}"/>
          </ac:grpSpMkLst>
        </pc:grpChg>
        <pc:grpChg chg="mod topLvl">
          <ac:chgData name="Minesh Patel" userId="a66d4990ec83ac90" providerId="LiveId" clId="{4A200775-EA97-411C-94FA-980819FC0D87}" dt="2019-06-24T03:29:54.904" v="1162" actId="164"/>
          <ac:grpSpMkLst>
            <pc:docMk/>
            <pc:sldMk cId="841958860" sldId="467"/>
            <ac:grpSpMk id="19" creationId="{21218F08-C0A8-4556-9372-5F11E55CEE6D}"/>
          </ac:grpSpMkLst>
        </pc:grpChg>
        <pc:grpChg chg="add mod">
          <ac:chgData name="Minesh Patel" userId="a66d4990ec83ac90" providerId="LiveId" clId="{4A200775-EA97-411C-94FA-980819FC0D87}" dt="2019-06-24T03:28:35.447" v="1144" actId="164"/>
          <ac:grpSpMkLst>
            <pc:docMk/>
            <pc:sldMk cId="841958860" sldId="467"/>
            <ac:grpSpMk id="30" creationId="{2F16FE50-2DA0-4784-BDAA-5B05B49D6D1A}"/>
          </ac:grpSpMkLst>
        </pc:grpChg>
        <pc:grpChg chg="add mod">
          <ac:chgData name="Minesh Patel" userId="a66d4990ec83ac90" providerId="LiveId" clId="{4A200775-EA97-411C-94FA-980819FC0D87}" dt="2019-06-24T03:29:33.307" v="1159" actId="164"/>
          <ac:grpSpMkLst>
            <pc:docMk/>
            <pc:sldMk cId="841958860" sldId="467"/>
            <ac:grpSpMk id="31" creationId="{98AF851B-842A-4C39-8530-DCD532C30C54}"/>
          </ac:grpSpMkLst>
        </pc:grpChg>
        <pc:grpChg chg="add mod">
          <ac:chgData name="Minesh Patel" userId="a66d4990ec83ac90" providerId="LiveId" clId="{4A200775-EA97-411C-94FA-980819FC0D87}" dt="2019-06-24T03:29:54.904" v="1162" actId="164"/>
          <ac:grpSpMkLst>
            <pc:docMk/>
            <pc:sldMk cId="841958860" sldId="467"/>
            <ac:grpSpMk id="32" creationId="{C6B93D90-D326-41BE-8636-91629B41C8EA}"/>
          </ac:grpSpMkLst>
        </pc:grpChg>
        <pc:grpChg chg="add mod">
          <ac:chgData name="Minesh Patel" userId="a66d4990ec83ac90" providerId="LiveId" clId="{4A200775-EA97-411C-94FA-980819FC0D87}" dt="2019-06-24T03:34:19.363" v="1205" actId="1035"/>
          <ac:grpSpMkLst>
            <pc:docMk/>
            <pc:sldMk cId="841958860" sldId="467"/>
            <ac:grpSpMk id="33" creationId="{4FCDE4D5-7353-475B-BCF3-F088E043165D}"/>
          </ac:grpSpMkLst>
        </pc:grpChg>
        <pc:grpChg chg="add mod">
          <ac:chgData name="Minesh Patel" userId="a66d4990ec83ac90" providerId="LiveId" clId="{4A200775-EA97-411C-94FA-980819FC0D87}" dt="2019-06-24T03:30:24.595" v="1166" actId="164"/>
          <ac:grpSpMkLst>
            <pc:docMk/>
            <pc:sldMk cId="841958860" sldId="467"/>
            <ac:grpSpMk id="34" creationId="{37E07A69-02AA-4CF7-BDC3-D1A174E8D564}"/>
          </ac:grpSpMkLst>
        </pc:grpChg>
        <pc:grpChg chg="mod ord">
          <ac:chgData name="Minesh Patel" userId="a66d4990ec83ac90" providerId="LiveId" clId="{4A200775-EA97-411C-94FA-980819FC0D87}" dt="2019-06-24T03:30:38.756" v="1170" actId="166"/>
          <ac:grpSpMkLst>
            <pc:docMk/>
            <pc:sldMk cId="841958860" sldId="467"/>
            <ac:grpSpMk id="109" creationId="{968CAD1E-D415-42BA-AE30-C18002FC9933}"/>
          </ac:grpSpMkLst>
        </pc:grpChg>
        <pc:grpChg chg="del mod">
          <ac:chgData name="Minesh Patel" userId="a66d4990ec83ac90" providerId="LiveId" clId="{4A200775-EA97-411C-94FA-980819FC0D87}" dt="2019-06-24T03:30:13.831" v="1165" actId="165"/>
          <ac:grpSpMkLst>
            <pc:docMk/>
            <pc:sldMk cId="841958860" sldId="467"/>
            <ac:grpSpMk id="111" creationId="{A1A14D0B-0938-48EF-B577-6964E06E257C}"/>
          </ac:grpSpMkLst>
        </pc:grpChg>
        <pc:grpChg chg="del mod">
          <ac:chgData name="Minesh Patel" userId="a66d4990ec83ac90" providerId="LiveId" clId="{4A200775-EA97-411C-94FA-980819FC0D87}" dt="2019-06-24T03:29:45.701" v="1161" actId="165"/>
          <ac:grpSpMkLst>
            <pc:docMk/>
            <pc:sldMk cId="841958860" sldId="467"/>
            <ac:grpSpMk id="122" creationId="{D3BCC43F-B893-41F6-9599-A726437B0B41}"/>
          </ac:grpSpMkLst>
        </pc:grpChg>
        <pc:grpChg chg="mod">
          <ac:chgData name="Minesh Patel" userId="a66d4990ec83ac90" providerId="LiveId" clId="{4A200775-EA97-411C-94FA-980819FC0D87}" dt="2019-06-24T03:34:19.363" v="1205" actId="1035"/>
          <ac:grpSpMkLst>
            <pc:docMk/>
            <pc:sldMk cId="841958860" sldId="467"/>
            <ac:grpSpMk id="123" creationId="{E2B7C429-440B-4606-B5E4-FE87A439CF7A}"/>
          </ac:grpSpMkLst>
        </pc:grpChg>
        <pc:grpChg chg="del mod">
          <ac:chgData name="Minesh Patel" userId="a66d4990ec83ac90" providerId="LiveId" clId="{4A200775-EA97-411C-94FA-980819FC0D87}" dt="2019-06-24T03:28:25.904" v="1143" actId="165"/>
          <ac:grpSpMkLst>
            <pc:docMk/>
            <pc:sldMk cId="841958860" sldId="467"/>
            <ac:grpSpMk id="124" creationId="{2F6F9E3D-9308-40F6-A94B-6144B738D929}"/>
          </ac:grpSpMkLst>
        </pc:grpChg>
        <pc:grpChg chg="mod">
          <ac:chgData name="Minesh Patel" userId="a66d4990ec83ac90" providerId="LiveId" clId="{4A200775-EA97-411C-94FA-980819FC0D87}" dt="2019-06-24T03:29:33.307" v="1159" actId="164"/>
          <ac:grpSpMkLst>
            <pc:docMk/>
            <pc:sldMk cId="841958860" sldId="467"/>
            <ac:grpSpMk id="125" creationId="{95CBF956-10E8-4F92-8F47-7B940954EE88}"/>
          </ac:grpSpMkLst>
        </pc:grpChg>
        <pc:grpChg chg="mod ord">
          <ac:chgData name="Minesh Patel" userId="a66d4990ec83ac90" providerId="LiveId" clId="{4A200775-EA97-411C-94FA-980819FC0D87}" dt="2019-06-24T03:30:52.968" v="1173" actId="1076"/>
          <ac:grpSpMkLst>
            <pc:docMk/>
            <pc:sldMk cId="841958860" sldId="467"/>
            <ac:grpSpMk id="126" creationId="{C1E92297-594A-4E04-B0DE-4EEBB6DB4B8E}"/>
          </ac:grpSpMkLst>
        </pc:grpChg>
        <pc:grpChg chg="mod">
          <ac:chgData name="Minesh Patel" userId="a66d4990ec83ac90" providerId="LiveId" clId="{4A200775-EA97-411C-94FA-980819FC0D87}" dt="2019-06-24T03:26:16.997" v="1081" actId="571"/>
          <ac:grpSpMkLst>
            <pc:docMk/>
            <pc:sldMk cId="841958860" sldId="467"/>
            <ac:grpSpMk id="127" creationId="{224DB1AF-75A9-4EA0-87EC-E4CA7E4E492C}"/>
          </ac:grpSpMkLst>
        </pc:grpChg>
        <pc:graphicFrameChg chg="mod">
          <ac:chgData name="Minesh Patel" userId="a66d4990ec83ac90" providerId="LiveId" clId="{4A200775-EA97-411C-94FA-980819FC0D87}" dt="2019-06-24T03:29:21.571" v="1157" actId="14100"/>
          <ac:graphicFrameMkLst>
            <pc:docMk/>
            <pc:sldMk cId="841958860" sldId="467"/>
            <ac:graphicFrameMk id="66" creationId="{A7A88FC6-4659-4803-BE3E-717C9C1D42FA}"/>
          </ac:graphicFrameMkLst>
        </pc:graphicFrameChg>
        <pc:graphicFrameChg chg="mod">
          <ac:chgData name="Minesh Patel" userId="a66d4990ec83ac90" providerId="LiveId" clId="{4A200775-EA97-411C-94FA-980819FC0D87}" dt="2019-06-24T03:34:19.363" v="1205" actId="1035"/>
          <ac:graphicFrameMkLst>
            <pc:docMk/>
            <pc:sldMk cId="841958860" sldId="467"/>
            <ac:graphicFrameMk id="73" creationId="{A92B4639-14BE-4499-9B0C-9F68A36A72F8}"/>
          </ac:graphicFrameMkLst>
        </pc:graphicFrameChg>
        <pc:graphicFrameChg chg="mod topLvl">
          <ac:chgData name="Minesh Patel" userId="a66d4990ec83ac90" providerId="LiveId" clId="{4A200775-EA97-411C-94FA-980819FC0D87}" dt="2019-06-24T03:30:24.595" v="1166" actId="164"/>
          <ac:graphicFrameMkLst>
            <pc:docMk/>
            <pc:sldMk cId="841958860" sldId="467"/>
            <ac:graphicFrameMk id="86" creationId="{12D01875-622B-4D05-80F9-8BC854410517}"/>
          </ac:graphicFrameMkLst>
        </pc:graphicFrameChg>
        <pc:cxnChg chg="mod topLvl">
          <ac:chgData name="Minesh Patel" userId="a66d4990ec83ac90" providerId="LiveId" clId="{4A200775-EA97-411C-94FA-980819FC0D87}" dt="2019-06-24T03:28:35.447" v="1144" actId="164"/>
          <ac:cxnSpMkLst>
            <pc:docMk/>
            <pc:sldMk cId="841958860" sldId="467"/>
            <ac:cxnSpMk id="11" creationId="{7FFD68DA-A6B9-4B52-BB66-E21D4290EA5A}"/>
          </ac:cxnSpMkLst>
        </pc:cxnChg>
        <pc:cxnChg chg="mod topLvl">
          <ac:chgData name="Minesh Patel" userId="a66d4990ec83ac90" providerId="LiveId" clId="{4A200775-EA97-411C-94FA-980819FC0D87}" dt="2019-06-24T03:29:54.904" v="1162" actId="164"/>
          <ac:cxnSpMkLst>
            <pc:docMk/>
            <pc:sldMk cId="841958860" sldId="467"/>
            <ac:cxnSpMk id="36" creationId="{6818C4DE-007A-4088-8994-F7E92F6A7DED}"/>
          </ac:cxnSpMkLst>
        </pc:cxnChg>
        <pc:cxnChg chg="mod topLvl">
          <ac:chgData name="Minesh Patel" userId="a66d4990ec83ac90" providerId="LiveId" clId="{4A200775-EA97-411C-94FA-980819FC0D87}" dt="2019-06-24T03:30:03.459" v="1164" actId="164"/>
          <ac:cxnSpMkLst>
            <pc:docMk/>
            <pc:sldMk cId="841958860" sldId="467"/>
            <ac:cxnSpMk id="68" creationId="{426851B5-71F3-48F9-9611-90F9B8F93AEB}"/>
          </ac:cxnSpMkLst>
        </pc:cxnChg>
        <pc:cxnChg chg="mod topLvl">
          <ac:chgData name="Minesh Patel" userId="a66d4990ec83ac90" providerId="LiveId" clId="{4A200775-EA97-411C-94FA-980819FC0D87}" dt="2019-06-24T03:34:00.412" v="1195" actId="14100"/>
          <ac:cxnSpMkLst>
            <pc:docMk/>
            <pc:sldMk cId="841958860" sldId="467"/>
            <ac:cxnSpMk id="97" creationId="{03C7E418-A5BF-464A-BE95-8E6DF0E8A0F5}"/>
          </ac:cxnSpMkLst>
        </pc:cxnChg>
        <pc:cxnChg chg="mod topLvl">
          <ac:chgData name="Minesh Patel" userId="a66d4990ec83ac90" providerId="LiveId" clId="{4A200775-EA97-411C-94FA-980819FC0D87}" dt="2019-06-24T03:30:24.595" v="1166" actId="164"/>
          <ac:cxnSpMkLst>
            <pc:docMk/>
            <pc:sldMk cId="841958860" sldId="467"/>
            <ac:cxnSpMk id="99" creationId="{7BB810BE-9761-4679-85F5-1D4672169D5B}"/>
          </ac:cxnSpMkLst>
        </pc:cxnChg>
        <pc:cxnChg chg="mod">
          <ac:chgData name="Minesh Patel" userId="a66d4990ec83ac90" providerId="LiveId" clId="{4A200775-EA97-411C-94FA-980819FC0D87}" dt="2019-06-24T03:31:44.610" v="1183" actId="14100"/>
          <ac:cxnSpMkLst>
            <pc:docMk/>
            <pc:sldMk cId="841958860" sldId="467"/>
            <ac:cxnSpMk id="107" creationId="{6E910248-847A-47EB-99A3-7C80A200FDE6}"/>
          </ac:cxnSpMkLst>
        </pc:cxnChg>
        <pc:cxnChg chg="mod topLvl">
          <ac:chgData name="Minesh Patel" userId="a66d4990ec83ac90" providerId="LiveId" clId="{4A200775-EA97-411C-94FA-980819FC0D87}" dt="2019-06-24T03:29:33.307" v="1159" actId="164"/>
          <ac:cxnSpMkLst>
            <pc:docMk/>
            <pc:sldMk cId="841958860" sldId="467"/>
            <ac:cxnSpMk id="118" creationId="{32A61DFE-D30F-489D-ACC9-68982CCB1CF4}"/>
          </ac:cxnSpMkLst>
        </pc:cxnChg>
        <pc:cxnChg chg="mod">
          <ac:chgData name="Minesh Patel" userId="a66d4990ec83ac90" providerId="LiveId" clId="{4A200775-EA97-411C-94FA-980819FC0D87}" dt="2019-06-24T03:26:12.694" v="1079" actId="14100"/>
          <ac:cxnSpMkLst>
            <pc:docMk/>
            <pc:sldMk cId="841958860" sldId="467"/>
            <ac:cxnSpMk id="128" creationId="{AA74DB8B-9260-4BF7-8352-C32B681C820E}"/>
          </ac:cxnSpMkLst>
        </pc:cxnChg>
      </pc:sldChg>
      <pc:sldChg chg="addSp add modAnim">
        <pc:chgData name="Minesh Patel" userId="a66d4990ec83ac90" providerId="LiveId" clId="{4A200775-EA97-411C-94FA-980819FC0D87}" dt="2019-06-24T03:36:08.517" v="1396"/>
        <pc:sldMkLst>
          <pc:docMk/>
          <pc:sldMk cId="1106492765" sldId="468"/>
        </pc:sldMkLst>
        <pc:grpChg chg="add">
          <ac:chgData name="Minesh Patel" userId="a66d4990ec83ac90" providerId="LiveId" clId="{4A200775-EA97-411C-94FA-980819FC0D87}" dt="2019-06-24T03:36:08.517" v="1396"/>
          <ac:grpSpMkLst>
            <pc:docMk/>
            <pc:sldMk cId="1106492765" sldId="468"/>
            <ac:grpSpMk id="6" creationId="{38F62311-FC6E-4108-8A5E-146028F58BF9}"/>
          </ac:grpSpMkLst>
        </pc:grpChg>
      </pc:sldChg>
    </pc:docChg>
  </pc:docChgLst>
  <pc:docChgLst>
    <pc:chgData name="Minesh Patel" userId="a66d4990ec83ac90" providerId="LiveId" clId="{CAE6C471-B744-43E9-8FA3-57AE850F5F13}"/>
    <pc:docChg chg="undo redo custSel addSld delSld modSld sldOrd modMainMaster">
      <pc:chgData name="Minesh Patel" userId="a66d4990ec83ac90" providerId="LiveId" clId="{CAE6C471-B744-43E9-8FA3-57AE850F5F13}" dt="2019-06-19T07:25:57.654" v="12445" actId="20577"/>
      <pc:docMkLst>
        <pc:docMk/>
      </pc:docMkLst>
      <pc:sldChg chg="addSp delSp modSp">
        <pc:chgData name="Minesh Patel" userId="a66d4990ec83ac90" providerId="LiveId" clId="{CAE6C471-B744-43E9-8FA3-57AE850F5F13}" dt="2019-06-18T18:01:43.293" v="255" actId="114"/>
        <pc:sldMkLst>
          <pc:docMk/>
          <pc:sldMk cId="1760739648" sldId="360"/>
        </pc:sldMkLst>
        <pc:spChg chg="del mod">
          <ac:chgData name="Minesh Patel" userId="a66d4990ec83ac90" providerId="LiveId" clId="{CAE6C471-B744-43E9-8FA3-57AE850F5F13}" dt="2019-06-18T18:00:59.975" v="241" actId="478"/>
          <ac:spMkLst>
            <pc:docMk/>
            <pc:sldMk cId="1760739648" sldId="360"/>
            <ac:spMk id="5" creationId="{2841FC76-9FD6-4128-86CB-990C1FB1B3D7}"/>
          </ac:spMkLst>
        </pc:spChg>
        <pc:spChg chg="mod">
          <ac:chgData name="Minesh Patel" userId="a66d4990ec83ac90" providerId="LiveId" clId="{CAE6C471-B744-43E9-8FA3-57AE850F5F13}" dt="2019-06-18T18:01:43.293" v="255" actId="114"/>
          <ac:spMkLst>
            <pc:docMk/>
            <pc:sldMk cId="1760739648" sldId="360"/>
            <ac:spMk id="13" creationId="{E55E915A-E85E-403D-A790-C76ED9704656}"/>
          </ac:spMkLst>
        </pc:spChg>
        <pc:spChg chg="del">
          <ac:chgData name="Minesh Patel" userId="a66d4990ec83ac90" providerId="LiveId" clId="{CAE6C471-B744-43E9-8FA3-57AE850F5F13}" dt="2019-06-18T18:00:59.975" v="241" actId="478"/>
          <ac:spMkLst>
            <pc:docMk/>
            <pc:sldMk cId="1760739648" sldId="360"/>
            <ac:spMk id="21" creationId="{D63B317B-84F4-4EAD-8D75-06EEEEF35267}"/>
          </ac:spMkLst>
        </pc:spChg>
        <pc:spChg chg="add del mod">
          <ac:chgData name="Minesh Patel" userId="a66d4990ec83ac90" providerId="LiveId" clId="{CAE6C471-B744-43E9-8FA3-57AE850F5F13}" dt="2019-06-18T17:47:28.324" v="27" actId="478"/>
          <ac:spMkLst>
            <pc:docMk/>
            <pc:sldMk cId="1760739648" sldId="360"/>
            <ac:spMk id="23" creationId="{DF1CE722-071C-421A-A9E9-957BFF5BFDC6}"/>
          </ac:spMkLst>
        </pc:spChg>
        <pc:spChg chg="add mod">
          <ac:chgData name="Minesh Patel" userId="a66d4990ec83ac90" providerId="LiveId" clId="{CAE6C471-B744-43E9-8FA3-57AE850F5F13}" dt="2019-06-18T18:01:26.720" v="248" actId="1076"/>
          <ac:spMkLst>
            <pc:docMk/>
            <pc:sldMk cId="1760739648" sldId="360"/>
            <ac:spMk id="24" creationId="{ECCAB96E-C369-42A3-BA7C-3DBCDC814A5A}"/>
          </ac:spMkLst>
        </pc:spChg>
        <pc:spChg chg="mod">
          <ac:chgData name="Minesh Patel" userId="a66d4990ec83ac90" providerId="LiveId" clId="{CAE6C471-B744-43E9-8FA3-57AE850F5F13}" dt="2019-06-18T18:01:17.284" v="247" actId="1076"/>
          <ac:spMkLst>
            <pc:docMk/>
            <pc:sldMk cId="1760739648" sldId="360"/>
            <ac:spMk id="25" creationId="{104E17B0-31E5-4169-BBF3-020632EB3BBB}"/>
          </ac:spMkLst>
        </pc:spChg>
        <pc:spChg chg="mod">
          <ac:chgData name="Minesh Patel" userId="a66d4990ec83ac90" providerId="LiveId" clId="{CAE6C471-B744-43E9-8FA3-57AE850F5F13}" dt="2019-06-18T18:01:26.720" v="248" actId="1076"/>
          <ac:spMkLst>
            <pc:docMk/>
            <pc:sldMk cId="1760739648" sldId="360"/>
            <ac:spMk id="26" creationId="{2697C0AB-E1AF-4E5B-8FA0-AF1A1802B4C8}"/>
          </ac:spMkLst>
        </pc:spChg>
        <pc:spChg chg="add">
          <ac:chgData name="Minesh Patel" userId="a66d4990ec83ac90" providerId="LiveId" clId="{CAE6C471-B744-43E9-8FA3-57AE850F5F13}" dt="2019-06-18T18:01:00.763" v="242"/>
          <ac:spMkLst>
            <pc:docMk/>
            <pc:sldMk cId="1760739648" sldId="360"/>
            <ac:spMk id="34" creationId="{4B260631-3349-4A6A-87CA-3A91B14F1216}"/>
          </ac:spMkLst>
        </pc:spChg>
        <pc:spChg chg="add">
          <ac:chgData name="Minesh Patel" userId="a66d4990ec83ac90" providerId="LiveId" clId="{CAE6C471-B744-43E9-8FA3-57AE850F5F13}" dt="2019-06-18T18:01:00.763" v="242"/>
          <ac:spMkLst>
            <pc:docMk/>
            <pc:sldMk cId="1760739648" sldId="360"/>
            <ac:spMk id="35" creationId="{5C6385FE-261B-4FDC-AA1E-CD3932131F63}"/>
          </ac:spMkLst>
        </pc:spChg>
        <pc:spChg chg="add">
          <ac:chgData name="Minesh Patel" userId="a66d4990ec83ac90" providerId="LiveId" clId="{CAE6C471-B744-43E9-8FA3-57AE850F5F13}" dt="2019-06-18T18:01:00.763" v="242"/>
          <ac:spMkLst>
            <pc:docMk/>
            <pc:sldMk cId="1760739648" sldId="360"/>
            <ac:spMk id="36" creationId="{445E08FC-7E92-4DC4-9F54-CCD3C854306C}"/>
          </ac:spMkLst>
        </pc:spChg>
        <pc:spChg chg="del">
          <ac:chgData name="Minesh Patel" userId="a66d4990ec83ac90" providerId="LiveId" clId="{CAE6C471-B744-43E9-8FA3-57AE850F5F13}" dt="2019-06-18T18:00:59.975" v="241" actId="478"/>
          <ac:spMkLst>
            <pc:docMk/>
            <pc:sldMk cId="1760739648" sldId="360"/>
            <ac:spMk id="37" creationId="{F63FECA6-6664-4E9F-BC05-78D7CEE9C99E}"/>
          </ac:spMkLst>
        </pc:spChg>
        <pc:spChg chg="del">
          <ac:chgData name="Minesh Patel" userId="a66d4990ec83ac90" providerId="LiveId" clId="{CAE6C471-B744-43E9-8FA3-57AE850F5F13}" dt="2019-06-18T18:00:59.975" v="241" actId="478"/>
          <ac:spMkLst>
            <pc:docMk/>
            <pc:sldMk cId="1760739648" sldId="360"/>
            <ac:spMk id="38" creationId="{96E7DD2A-AD6E-47D3-967F-F3FC44C67E12}"/>
          </ac:spMkLst>
        </pc:spChg>
        <pc:spChg chg="del">
          <ac:chgData name="Minesh Patel" userId="a66d4990ec83ac90" providerId="LiveId" clId="{CAE6C471-B744-43E9-8FA3-57AE850F5F13}" dt="2019-06-18T18:00:59.975" v="241" actId="478"/>
          <ac:spMkLst>
            <pc:docMk/>
            <pc:sldMk cId="1760739648" sldId="360"/>
            <ac:spMk id="39" creationId="{FA84BADB-C850-4F4D-9A84-4AA56DD78F87}"/>
          </ac:spMkLst>
        </pc:spChg>
        <pc:spChg chg="del">
          <ac:chgData name="Minesh Patel" userId="a66d4990ec83ac90" providerId="LiveId" clId="{CAE6C471-B744-43E9-8FA3-57AE850F5F13}" dt="2019-06-18T18:00:59.975" v="241" actId="478"/>
          <ac:spMkLst>
            <pc:docMk/>
            <pc:sldMk cId="1760739648" sldId="360"/>
            <ac:spMk id="46" creationId="{D2DDB549-EF7B-460C-89B4-471569EE677F}"/>
          </ac:spMkLst>
        </pc:spChg>
        <pc:spChg chg="del">
          <ac:chgData name="Minesh Patel" userId="a66d4990ec83ac90" providerId="LiveId" clId="{CAE6C471-B744-43E9-8FA3-57AE850F5F13}" dt="2019-06-18T18:00:59.975" v="241" actId="478"/>
          <ac:spMkLst>
            <pc:docMk/>
            <pc:sldMk cId="1760739648" sldId="360"/>
            <ac:spMk id="47" creationId="{97132990-FB39-4B21-A97C-121E5FCF7378}"/>
          </ac:spMkLst>
        </pc:spChg>
        <pc:spChg chg="del">
          <ac:chgData name="Minesh Patel" userId="a66d4990ec83ac90" providerId="LiveId" clId="{CAE6C471-B744-43E9-8FA3-57AE850F5F13}" dt="2019-06-18T18:00:59.975" v="241" actId="478"/>
          <ac:spMkLst>
            <pc:docMk/>
            <pc:sldMk cId="1760739648" sldId="360"/>
            <ac:spMk id="48" creationId="{6859EA8B-A258-4FE6-88AA-023E69E1797A}"/>
          </ac:spMkLst>
        </pc:spChg>
        <pc:spChg chg="del">
          <ac:chgData name="Minesh Patel" userId="a66d4990ec83ac90" providerId="LiveId" clId="{CAE6C471-B744-43E9-8FA3-57AE850F5F13}" dt="2019-06-18T18:00:59.975" v="241" actId="478"/>
          <ac:spMkLst>
            <pc:docMk/>
            <pc:sldMk cId="1760739648" sldId="360"/>
            <ac:spMk id="50" creationId="{D21465BB-1570-4CA7-9AC0-6C5FAE2747E4}"/>
          </ac:spMkLst>
        </pc:spChg>
        <pc:spChg chg="add">
          <ac:chgData name="Minesh Patel" userId="a66d4990ec83ac90" providerId="LiveId" clId="{CAE6C471-B744-43E9-8FA3-57AE850F5F13}" dt="2019-06-18T18:01:00.763" v="242"/>
          <ac:spMkLst>
            <pc:docMk/>
            <pc:sldMk cId="1760739648" sldId="360"/>
            <ac:spMk id="52" creationId="{C8ABDFBF-48EA-4B1E-A29E-299FB4A69921}"/>
          </ac:spMkLst>
        </pc:spChg>
        <pc:spChg chg="add">
          <ac:chgData name="Minesh Patel" userId="a66d4990ec83ac90" providerId="LiveId" clId="{CAE6C471-B744-43E9-8FA3-57AE850F5F13}" dt="2019-06-18T18:01:00.763" v="242"/>
          <ac:spMkLst>
            <pc:docMk/>
            <pc:sldMk cId="1760739648" sldId="360"/>
            <ac:spMk id="53" creationId="{EF4A7020-CBBB-4140-B7EB-B08779EBE201}"/>
          </ac:spMkLst>
        </pc:spChg>
        <pc:spChg chg="add">
          <ac:chgData name="Minesh Patel" userId="a66d4990ec83ac90" providerId="LiveId" clId="{CAE6C471-B744-43E9-8FA3-57AE850F5F13}" dt="2019-06-18T18:01:00.763" v="242"/>
          <ac:spMkLst>
            <pc:docMk/>
            <pc:sldMk cId="1760739648" sldId="360"/>
            <ac:spMk id="54" creationId="{181F023C-7B9D-43ED-B094-439193412D31}"/>
          </ac:spMkLst>
        </pc:spChg>
        <pc:spChg chg="del">
          <ac:chgData name="Minesh Patel" userId="a66d4990ec83ac90" providerId="LiveId" clId="{CAE6C471-B744-43E9-8FA3-57AE850F5F13}" dt="2019-06-18T18:00:59.975" v="241" actId="478"/>
          <ac:spMkLst>
            <pc:docMk/>
            <pc:sldMk cId="1760739648" sldId="360"/>
            <ac:spMk id="55" creationId="{AA5BE44C-A593-45A8-858E-2265B4AD4DEC}"/>
          </ac:spMkLst>
        </pc:spChg>
        <pc:spChg chg="add">
          <ac:chgData name="Minesh Patel" userId="a66d4990ec83ac90" providerId="LiveId" clId="{CAE6C471-B744-43E9-8FA3-57AE850F5F13}" dt="2019-06-18T18:01:00.763" v="242"/>
          <ac:spMkLst>
            <pc:docMk/>
            <pc:sldMk cId="1760739648" sldId="360"/>
            <ac:spMk id="56" creationId="{B9FD6038-53B4-4AA3-BD80-5005D4B7C3BA}"/>
          </ac:spMkLst>
        </pc:spChg>
        <pc:spChg chg="del">
          <ac:chgData name="Minesh Patel" userId="a66d4990ec83ac90" providerId="LiveId" clId="{CAE6C471-B744-43E9-8FA3-57AE850F5F13}" dt="2019-06-18T18:00:59.975" v="241" actId="478"/>
          <ac:spMkLst>
            <pc:docMk/>
            <pc:sldMk cId="1760739648" sldId="360"/>
            <ac:spMk id="57" creationId="{460C6C0D-24B0-421F-8712-3BAEE8D1688C}"/>
          </ac:spMkLst>
        </pc:spChg>
        <pc:spChg chg="del">
          <ac:chgData name="Minesh Patel" userId="a66d4990ec83ac90" providerId="LiveId" clId="{CAE6C471-B744-43E9-8FA3-57AE850F5F13}" dt="2019-06-18T18:00:59.975" v="241" actId="478"/>
          <ac:spMkLst>
            <pc:docMk/>
            <pc:sldMk cId="1760739648" sldId="360"/>
            <ac:spMk id="58" creationId="{191621F0-A412-4D28-ACB7-C0140E1B2E39}"/>
          </ac:spMkLst>
        </pc:spChg>
        <pc:spChg chg="add">
          <ac:chgData name="Minesh Patel" userId="a66d4990ec83ac90" providerId="LiveId" clId="{CAE6C471-B744-43E9-8FA3-57AE850F5F13}" dt="2019-06-18T18:01:00.763" v="242"/>
          <ac:spMkLst>
            <pc:docMk/>
            <pc:sldMk cId="1760739648" sldId="360"/>
            <ac:spMk id="59" creationId="{5E816578-36DB-4AFF-9359-6D91B9FF32C9}"/>
          </ac:spMkLst>
        </pc:spChg>
        <pc:spChg chg="add">
          <ac:chgData name="Minesh Patel" userId="a66d4990ec83ac90" providerId="LiveId" clId="{CAE6C471-B744-43E9-8FA3-57AE850F5F13}" dt="2019-06-18T18:01:00.763" v="242"/>
          <ac:spMkLst>
            <pc:docMk/>
            <pc:sldMk cId="1760739648" sldId="360"/>
            <ac:spMk id="60" creationId="{97D544D5-0A0A-461E-A207-3ED8B52743B2}"/>
          </ac:spMkLst>
        </pc:spChg>
        <pc:spChg chg="add">
          <ac:chgData name="Minesh Patel" userId="a66d4990ec83ac90" providerId="LiveId" clId="{CAE6C471-B744-43E9-8FA3-57AE850F5F13}" dt="2019-06-18T18:01:00.763" v="242"/>
          <ac:spMkLst>
            <pc:docMk/>
            <pc:sldMk cId="1760739648" sldId="360"/>
            <ac:spMk id="61" creationId="{DE90869A-2D7E-4918-98E4-B9397EED0A7E}"/>
          </ac:spMkLst>
        </pc:spChg>
        <pc:spChg chg="add">
          <ac:chgData name="Minesh Patel" userId="a66d4990ec83ac90" providerId="LiveId" clId="{CAE6C471-B744-43E9-8FA3-57AE850F5F13}" dt="2019-06-18T18:01:00.763" v="242"/>
          <ac:spMkLst>
            <pc:docMk/>
            <pc:sldMk cId="1760739648" sldId="360"/>
            <ac:spMk id="62" creationId="{3EDED314-8692-46DC-B551-AEE503367E4E}"/>
          </ac:spMkLst>
        </pc:spChg>
        <pc:spChg chg="add">
          <ac:chgData name="Minesh Patel" userId="a66d4990ec83ac90" providerId="LiveId" clId="{CAE6C471-B744-43E9-8FA3-57AE850F5F13}" dt="2019-06-18T18:01:00.763" v="242"/>
          <ac:spMkLst>
            <pc:docMk/>
            <pc:sldMk cId="1760739648" sldId="360"/>
            <ac:spMk id="63" creationId="{0104485D-EC78-4476-8A73-526B9D57D456}"/>
          </ac:spMkLst>
        </pc:spChg>
        <pc:cxnChg chg="mod">
          <ac:chgData name="Minesh Patel" userId="a66d4990ec83ac90" providerId="LiveId" clId="{CAE6C471-B744-43E9-8FA3-57AE850F5F13}" dt="2019-06-18T18:01:35.053" v="250" actId="14100"/>
          <ac:cxnSpMkLst>
            <pc:docMk/>
            <pc:sldMk cId="1760739648" sldId="360"/>
            <ac:cxnSpMk id="27" creationId="{27C963C7-9937-4E6D-96E7-D05672ECA981}"/>
          </ac:cxnSpMkLst>
        </pc:cxnChg>
        <pc:cxnChg chg="add mod">
          <ac:chgData name="Minesh Patel" userId="a66d4990ec83ac90" providerId="LiveId" clId="{CAE6C471-B744-43E9-8FA3-57AE850F5F13}" dt="2019-06-18T18:01:31.655" v="249" actId="14100"/>
          <ac:cxnSpMkLst>
            <pc:docMk/>
            <pc:sldMk cId="1760739648" sldId="360"/>
            <ac:cxnSpMk id="28" creationId="{BC8E1C32-D5D9-4C50-A2D3-550542152219}"/>
          </ac:cxnSpMkLst>
        </pc:cxnChg>
        <pc:cxnChg chg="add">
          <ac:chgData name="Minesh Patel" userId="a66d4990ec83ac90" providerId="LiveId" clId="{CAE6C471-B744-43E9-8FA3-57AE850F5F13}" dt="2019-06-18T18:01:00.763" v="242"/>
          <ac:cxnSpMkLst>
            <pc:docMk/>
            <pc:sldMk cId="1760739648" sldId="360"/>
            <ac:cxnSpMk id="40" creationId="{07660A80-4969-481B-A5E7-4AFDE6F5BB64}"/>
          </ac:cxnSpMkLst>
        </pc:cxnChg>
        <pc:cxnChg chg="del">
          <ac:chgData name="Minesh Patel" userId="a66d4990ec83ac90" providerId="LiveId" clId="{CAE6C471-B744-43E9-8FA3-57AE850F5F13}" dt="2019-06-18T18:00:59.975" v="241" actId="478"/>
          <ac:cxnSpMkLst>
            <pc:docMk/>
            <pc:sldMk cId="1760739648" sldId="360"/>
            <ac:cxnSpMk id="41" creationId="{AEB85B9D-F99F-4DA4-8257-AC8D19EEA6B5}"/>
          </ac:cxnSpMkLst>
        </pc:cxnChg>
        <pc:cxnChg chg="add">
          <ac:chgData name="Minesh Patel" userId="a66d4990ec83ac90" providerId="LiveId" clId="{CAE6C471-B744-43E9-8FA3-57AE850F5F13}" dt="2019-06-18T18:01:00.763" v="242"/>
          <ac:cxnSpMkLst>
            <pc:docMk/>
            <pc:sldMk cId="1760739648" sldId="360"/>
            <ac:cxnSpMk id="42" creationId="{7216E80D-916E-4A02-B019-52FA1FE2057F}"/>
          </ac:cxnSpMkLst>
        </pc:cxnChg>
        <pc:cxnChg chg="del">
          <ac:chgData name="Minesh Patel" userId="a66d4990ec83ac90" providerId="LiveId" clId="{CAE6C471-B744-43E9-8FA3-57AE850F5F13}" dt="2019-06-18T18:00:59.975" v="241" actId="478"/>
          <ac:cxnSpMkLst>
            <pc:docMk/>
            <pc:sldMk cId="1760739648" sldId="360"/>
            <ac:cxnSpMk id="43" creationId="{B0DAF63F-9426-4EC8-A168-1D6F3FC4DA2A}"/>
          </ac:cxnSpMkLst>
        </pc:cxnChg>
        <pc:cxnChg chg="del">
          <ac:chgData name="Minesh Patel" userId="a66d4990ec83ac90" providerId="LiveId" clId="{CAE6C471-B744-43E9-8FA3-57AE850F5F13}" dt="2019-06-18T18:00:59.975" v="241" actId="478"/>
          <ac:cxnSpMkLst>
            <pc:docMk/>
            <pc:sldMk cId="1760739648" sldId="360"/>
            <ac:cxnSpMk id="44" creationId="{73787D3A-C011-41ED-8136-649E7BDD5901}"/>
          </ac:cxnSpMkLst>
        </pc:cxnChg>
        <pc:cxnChg chg="del">
          <ac:chgData name="Minesh Patel" userId="a66d4990ec83ac90" providerId="LiveId" clId="{CAE6C471-B744-43E9-8FA3-57AE850F5F13}" dt="2019-06-18T18:00:59.975" v="241" actId="478"/>
          <ac:cxnSpMkLst>
            <pc:docMk/>
            <pc:sldMk cId="1760739648" sldId="360"/>
            <ac:cxnSpMk id="45" creationId="{A51C641A-0029-45D1-A413-305B43F32AE8}"/>
          </ac:cxnSpMkLst>
        </pc:cxnChg>
        <pc:cxnChg chg="add">
          <ac:chgData name="Minesh Patel" userId="a66d4990ec83ac90" providerId="LiveId" clId="{CAE6C471-B744-43E9-8FA3-57AE850F5F13}" dt="2019-06-18T18:01:00.763" v="242"/>
          <ac:cxnSpMkLst>
            <pc:docMk/>
            <pc:sldMk cId="1760739648" sldId="360"/>
            <ac:cxnSpMk id="49" creationId="{3FC4F181-B8C4-4799-A8CE-42D41F8F3E18}"/>
          </ac:cxnSpMkLst>
        </pc:cxnChg>
        <pc:cxnChg chg="add">
          <ac:chgData name="Minesh Patel" userId="a66d4990ec83ac90" providerId="LiveId" clId="{CAE6C471-B744-43E9-8FA3-57AE850F5F13}" dt="2019-06-18T18:01:00.763" v="242"/>
          <ac:cxnSpMkLst>
            <pc:docMk/>
            <pc:sldMk cId="1760739648" sldId="360"/>
            <ac:cxnSpMk id="51" creationId="{245BBEF5-7847-4A74-A252-419D71A4AEB5}"/>
          </ac:cxnSpMkLst>
        </pc:cxnChg>
      </pc:sldChg>
      <pc:sldChg chg="addSp delSp modSp">
        <pc:chgData name="Minesh Patel" userId="a66d4990ec83ac90" providerId="LiveId" clId="{CAE6C471-B744-43E9-8FA3-57AE850F5F13}" dt="2019-06-19T05:33:47.352" v="9002" actId="255"/>
        <pc:sldMkLst>
          <pc:docMk/>
          <pc:sldMk cId="4059118559" sldId="364"/>
        </pc:sldMkLst>
        <pc:spChg chg="mod">
          <ac:chgData name="Minesh Patel" userId="a66d4990ec83ac90" providerId="LiveId" clId="{CAE6C471-B744-43E9-8FA3-57AE850F5F13}" dt="2019-06-19T05:28:02.862" v="8607" actId="20577"/>
          <ac:spMkLst>
            <pc:docMk/>
            <pc:sldMk cId="4059118559" sldId="364"/>
            <ac:spMk id="2" creationId="{00000000-0000-0000-0000-000000000000}"/>
          </ac:spMkLst>
        </pc:spChg>
        <pc:spChg chg="add del mod">
          <ac:chgData name="Minesh Patel" userId="a66d4990ec83ac90" providerId="LiveId" clId="{CAE6C471-B744-43E9-8FA3-57AE850F5F13}" dt="2019-06-19T05:27:06.753" v="8544"/>
          <ac:spMkLst>
            <pc:docMk/>
            <pc:sldMk cId="4059118559" sldId="364"/>
            <ac:spMk id="4" creationId="{65B26EDE-55E4-4D17-AD47-6DFE672425F7}"/>
          </ac:spMkLst>
        </pc:spChg>
        <pc:spChg chg="add del mod">
          <ac:chgData name="Minesh Patel" userId="a66d4990ec83ac90" providerId="LiveId" clId="{CAE6C471-B744-43E9-8FA3-57AE850F5F13}" dt="2019-06-19T05:32:18.304" v="8955" actId="478"/>
          <ac:spMkLst>
            <pc:docMk/>
            <pc:sldMk cId="4059118559" sldId="364"/>
            <ac:spMk id="6" creationId="{38DAA90E-7CB0-40B7-8C34-7E8FA51D621C}"/>
          </ac:spMkLst>
        </pc:spChg>
        <pc:spChg chg="add del">
          <ac:chgData name="Minesh Patel" userId="a66d4990ec83ac90" providerId="LiveId" clId="{CAE6C471-B744-43E9-8FA3-57AE850F5F13}" dt="2019-06-19T05:30:04.977" v="8782"/>
          <ac:spMkLst>
            <pc:docMk/>
            <pc:sldMk cId="4059118559" sldId="364"/>
            <ac:spMk id="8" creationId="{83752A7F-D869-4E51-B436-32D3E6FB772A}"/>
          </ac:spMkLst>
        </pc:spChg>
        <pc:spChg chg="add del mod">
          <ac:chgData name="Minesh Patel" userId="a66d4990ec83ac90" providerId="LiveId" clId="{CAE6C471-B744-43E9-8FA3-57AE850F5F13}" dt="2019-06-19T05:32:20.976" v="8956" actId="478"/>
          <ac:spMkLst>
            <pc:docMk/>
            <pc:sldMk cId="4059118559" sldId="364"/>
            <ac:spMk id="11" creationId="{463C8ADF-FB47-45A1-82B2-FB49B19C0388}"/>
          </ac:spMkLst>
        </pc:spChg>
        <pc:graphicFrameChg chg="add del mod modGraphic">
          <ac:chgData name="Minesh Patel" userId="a66d4990ec83ac90" providerId="LiveId" clId="{CAE6C471-B744-43E9-8FA3-57AE850F5F13}" dt="2019-06-19T05:26:59.693" v="8541" actId="478"/>
          <ac:graphicFrameMkLst>
            <pc:docMk/>
            <pc:sldMk cId="4059118559" sldId="364"/>
            <ac:graphicFrameMk id="5" creationId="{4864B833-4DD3-4D8A-BCFD-61CB6129E3F1}"/>
          </ac:graphicFrameMkLst>
        </pc:graphicFrameChg>
        <pc:graphicFrameChg chg="add mod modGraphic">
          <ac:chgData name="Minesh Patel" userId="a66d4990ec83ac90" providerId="LiveId" clId="{CAE6C471-B744-43E9-8FA3-57AE850F5F13}" dt="2019-06-19T05:33:47.352" v="9002" actId="255"/>
          <ac:graphicFrameMkLst>
            <pc:docMk/>
            <pc:sldMk cId="4059118559" sldId="364"/>
            <ac:graphicFrameMk id="9" creationId="{939C7590-51D4-4B65-8E77-63A2258014A8}"/>
          </ac:graphicFrameMkLst>
        </pc:graphicFrameChg>
        <pc:picChg chg="add del mod">
          <ac:chgData name="Minesh Patel" userId="a66d4990ec83ac90" providerId="LiveId" clId="{CAE6C471-B744-43E9-8FA3-57AE850F5F13}" dt="2019-06-19T05:27:03.958" v="8543" actId="478"/>
          <ac:picMkLst>
            <pc:docMk/>
            <pc:sldMk cId="4059118559" sldId="364"/>
            <ac:picMk id="3" creationId="{5D6664F3-B2D0-43A6-80F0-517BA0CD3B5C}"/>
          </ac:picMkLst>
        </pc:picChg>
        <pc:picChg chg="del mod">
          <ac:chgData name="Minesh Patel" userId="a66d4990ec83ac90" providerId="LiveId" clId="{CAE6C471-B744-43E9-8FA3-57AE850F5F13}" dt="2019-06-19T01:25:45.436" v="6307" actId="478"/>
          <ac:picMkLst>
            <pc:docMk/>
            <pc:sldMk cId="4059118559" sldId="364"/>
            <ac:picMk id="7" creationId="{41C30D68-4BA8-440B-BFE0-BEC8E11DEDCB}"/>
          </ac:picMkLst>
        </pc:picChg>
      </pc:sldChg>
      <pc:sldChg chg="modSp">
        <pc:chgData name="Minesh Patel" userId="a66d4990ec83ac90" providerId="LiveId" clId="{CAE6C471-B744-43E9-8FA3-57AE850F5F13}" dt="2019-06-19T00:13:41.758" v="6231" actId="20577"/>
        <pc:sldMkLst>
          <pc:docMk/>
          <pc:sldMk cId="1725297935" sldId="371"/>
        </pc:sldMkLst>
        <pc:spChg chg="mod">
          <ac:chgData name="Minesh Patel" userId="a66d4990ec83ac90" providerId="LiveId" clId="{CAE6C471-B744-43E9-8FA3-57AE850F5F13}" dt="2019-06-19T00:13:41.758" v="6231" actId="20577"/>
          <ac:spMkLst>
            <pc:docMk/>
            <pc:sldMk cId="1725297935" sldId="371"/>
            <ac:spMk id="7" creationId="{19EC2C06-E55B-4B9C-BC1A-39F0B9B5A9FE}"/>
          </ac:spMkLst>
        </pc:spChg>
      </pc:sldChg>
      <pc:sldChg chg="addSp delSp modSp">
        <pc:chgData name="Minesh Patel" userId="a66d4990ec83ac90" providerId="LiveId" clId="{CAE6C471-B744-43E9-8FA3-57AE850F5F13}" dt="2019-06-18T22:28:07.584" v="2471" actId="2085"/>
        <pc:sldMkLst>
          <pc:docMk/>
          <pc:sldMk cId="2435838319" sldId="384"/>
        </pc:sldMkLst>
        <pc:spChg chg="mod">
          <ac:chgData name="Minesh Patel" userId="a66d4990ec83ac90" providerId="LiveId" clId="{CAE6C471-B744-43E9-8FA3-57AE850F5F13}" dt="2019-06-18T21:54:07.828" v="1650" actId="255"/>
          <ac:spMkLst>
            <pc:docMk/>
            <pc:sldMk cId="2435838319" sldId="384"/>
            <ac:spMk id="2" creationId="{00000000-0000-0000-0000-000000000000}"/>
          </ac:spMkLst>
        </pc:spChg>
        <pc:spChg chg="add del">
          <ac:chgData name="Minesh Patel" userId="a66d4990ec83ac90" providerId="LiveId" clId="{CAE6C471-B744-43E9-8FA3-57AE850F5F13}" dt="2019-06-18T21:49:02.349" v="1449"/>
          <ac:spMkLst>
            <pc:docMk/>
            <pc:sldMk cId="2435838319" sldId="384"/>
            <ac:spMk id="3" creationId="{920B0F99-20AD-4A58-A987-87B3BCA7872E}"/>
          </ac:spMkLst>
        </pc:spChg>
        <pc:spChg chg="add mod">
          <ac:chgData name="Minesh Patel" userId="a66d4990ec83ac90" providerId="LiveId" clId="{CAE6C471-B744-43E9-8FA3-57AE850F5F13}" dt="2019-06-18T22:27:33.564" v="2463" actId="207"/>
          <ac:spMkLst>
            <pc:docMk/>
            <pc:sldMk cId="2435838319" sldId="384"/>
            <ac:spMk id="4" creationId="{33CA470C-BAAB-423B-AE1C-16665B997800}"/>
          </ac:spMkLst>
        </pc:spChg>
        <pc:spChg chg="mod">
          <ac:chgData name="Minesh Patel" userId="a66d4990ec83ac90" providerId="LiveId" clId="{CAE6C471-B744-43E9-8FA3-57AE850F5F13}" dt="2019-06-18T22:27:58.460" v="2470" actId="207"/>
          <ac:spMkLst>
            <pc:docMk/>
            <pc:sldMk cId="2435838319" sldId="384"/>
            <ac:spMk id="7" creationId="{19EC2C06-E55B-4B9C-BC1A-39F0B9B5A9FE}"/>
          </ac:spMkLst>
        </pc:spChg>
        <pc:spChg chg="del">
          <ac:chgData name="Minesh Patel" userId="a66d4990ec83ac90" providerId="LiveId" clId="{CAE6C471-B744-43E9-8FA3-57AE850F5F13}" dt="2019-06-18T21:29:10.432" v="1301" actId="478"/>
          <ac:spMkLst>
            <pc:docMk/>
            <pc:sldMk cId="2435838319" sldId="384"/>
            <ac:spMk id="8" creationId="{BA53F0AF-A012-494F-9642-D508B896D3D5}"/>
          </ac:spMkLst>
        </pc:spChg>
        <pc:spChg chg="del">
          <ac:chgData name="Minesh Patel" userId="a66d4990ec83ac90" providerId="LiveId" clId="{CAE6C471-B744-43E9-8FA3-57AE850F5F13}" dt="2019-06-18T21:29:12.301" v="1302" actId="478"/>
          <ac:spMkLst>
            <pc:docMk/>
            <pc:sldMk cId="2435838319" sldId="384"/>
            <ac:spMk id="9" creationId="{92582F68-F52B-41AD-91D5-1C5D4E68AD0D}"/>
          </ac:spMkLst>
        </pc:spChg>
        <pc:spChg chg="del">
          <ac:chgData name="Minesh Patel" userId="a66d4990ec83ac90" providerId="LiveId" clId="{CAE6C471-B744-43E9-8FA3-57AE850F5F13}" dt="2019-06-18T21:29:10.432" v="1301" actId="478"/>
          <ac:spMkLst>
            <pc:docMk/>
            <pc:sldMk cId="2435838319" sldId="384"/>
            <ac:spMk id="10" creationId="{D7F2285F-2578-451B-9DE1-2849A21CD951}"/>
          </ac:spMkLst>
        </pc:spChg>
        <pc:spChg chg="del">
          <ac:chgData name="Minesh Patel" userId="a66d4990ec83ac90" providerId="LiveId" clId="{CAE6C471-B744-43E9-8FA3-57AE850F5F13}" dt="2019-06-18T21:29:12.301" v="1302" actId="478"/>
          <ac:spMkLst>
            <pc:docMk/>
            <pc:sldMk cId="2435838319" sldId="384"/>
            <ac:spMk id="11" creationId="{648B87FF-FCBE-4C55-A8D2-9B32DF9A9906}"/>
          </ac:spMkLst>
        </pc:spChg>
        <pc:spChg chg="add mod">
          <ac:chgData name="Minesh Patel" userId="a66d4990ec83ac90" providerId="LiveId" clId="{CAE6C471-B744-43E9-8FA3-57AE850F5F13}" dt="2019-06-18T22:19:09.739" v="2168" actId="20577"/>
          <ac:spMkLst>
            <pc:docMk/>
            <pc:sldMk cId="2435838319" sldId="384"/>
            <ac:spMk id="12" creationId="{1160FDEE-DE97-4F78-8822-2AA0E5C648A6}"/>
          </ac:spMkLst>
        </pc:spChg>
        <pc:spChg chg="add del mod">
          <ac:chgData name="Minesh Patel" userId="a66d4990ec83ac90" providerId="LiveId" clId="{CAE6C471-B744-43E9-8FA3-57AE850F5F13}" dt="2019-06-18T21:57:01.054" v="1820" actId="478"/>
          <ac:spMkLst>
            <pc:docMk/>
            <pc:sldMk cId="2435838319" sldId="384"/>
            <ac:spMk id="13" creationId="{F5D03AA0-6C24-42CB-8B5E-A5596A82CC13}"/>
          </ac:spMkLst>
        </pc:spChg>
        <pc:spChg chg="add mod">
          <ac:chgData name="Minesh Patel" userId="a66d4990ec83ac90" providerId="LiveId" clId="{CAE6C471-B744-43E9-8FA3-57AE850F5F13}" dt="2019-06-18T21:57:17.057" v="1823" actId="1076"/>
          <ac:spMkLst>
            <pc:docMk/>
            <pc:sldMk cId="2435838319" sldId="384"/>
            <ac:spMk id="14" creationId="{0F39BF9D-DBA3-4ECF-893A-9BE5FAFBE10A}"/>
          </ac:spMkLst>
        </pc:spChg>
        <pc:spChg chg="add mod">
          <ac:chgData name="Minesh Patel" userId="a66d4990ec83ac90" providerId="LiveId" clId="{CAE6C471-B744-43E9-8FA3-57AE850F5F13}" dt="2019-06-18T22:27:33.564" v="2463" actId="207"/>
          <ac:spMkLst>
            <pc:docMk/>
            <pc:sldMk cId="2435838319" sldId="384"/>
            <ac:spMk id="15" creationId="{A04A1556-742C-4289-B396-4480C5A236DE}"/>
          </ac:spMkLst>
        </pc:spChg>
        <pc:spChg chg="add del mod">
          <ac:chgData name="Minesh Patel" userId="a66d4990ec83ac90" providerId="LiveId" clId="{CAE6C471-B744-43E9-8FA3-57AE850F5F13}" dt="2019-06-18T22:00:12.322" v="1875" actId="478"/>
          <ac:spMkLst>
            <pc:docMk/>
            <pc:sldMk cId="2435838319" sldId="384"/>
            <ac:spMk id="16" creationId="{E014597B-2C49-428D-9220-2ECA3E6A106F}"/>
          </ac:spMkLst>
        </pc:spChg>
        <pc:spChg chg="add del mod">
          <ac:chgData name="Minesh Patel" userId="a66d4990ec83ac90" providerId="LiveId" clId="{CAE6C471-B744-43E9-8FA3-57AE850F5F13}" dt="2019-06-18T22:00:10.500" v="1874" actId="478"/>
          <ac:spMkLst>
            <pc:docMk/>
            <pc:sldMk cId="2435838319" sldId="384"/>
            <ac:spMk id="18" creationId="{CDB248E8-E07E-425A-89E5-7486354765F5}"/>
          </ac:spMkLst>
        </pc:spChg>
        <pc:spChg chg="add del mod">
          <ac:chgData name="Minesh Patel" userId="a66d4990ec83ac90" providerId="LiveId" clId="{CAE6C471-B744-43E9-8FA3-57AE850F5F13}" dt="2019-06-18T22:01:50.365" v="1891" actId="478"/>
          <ac:spMkLst>
            <pc:docMk/>
            <pc:sldMk cId="2435838319" sldId="384"/>
            <ac:spMk id="22" creationId="{A81C4A33-3149-419C-9A02-B8DEE0D96F32}"/>
          </ac:spMkLst>
        </pc:spChg>
        <pc:spChg chg="add mod">
          <ac:chgData name="Minesh Patel" userId="a66d4990ec83ac90" providerId="LiveId" clId="{CAE6C471-B744-43E9-8FA3-57AE850F5F13}" dt="2019-06-18T22:05:18.315" v="1995" actId="1076"/>
          <ac:spMkLst>
            <pc:docMk/>
            <pc:sldMk cId="2435838319" sldId="384"/>
            <ac:spMk id="23" creationId="{F201BCFF-5DC8-4934-B2A3-EA7405228862}"/>
          </ac:spMkLst>
        </pc:spChg>
        <pc:spChg chg="add del mod">
          <ac:chgData name="Minesh Patel" userId="a66d4990ec83ac90" providerId="LiveId" clId="{CAE6C471-B744-43E9-8FA3-57AE850F5F13}" dt="2019-06-18T22:03:11.977" v="1902" actId="478"/>
          <ac:spMkLst>
            <pc:docMk/>
            <pc:sldMk cId="2435838319" sldId="384"/>
            <ac:spMk id="27" creationId="{B3E1039B-452A-4D86-8F9B-CFF250883D7B}"/>
          </ac:spMkLst>
        </pc:spChg>
        <pc:spChg chg="add mod">
          <ac:chgData name="Minesh Patel" userId="a66d4990ec83ac90" providerId="LiveId" clId="{CAE6C471-B744-43E9-8FA3-57AE850F5F13}" dt="2019-06-18T22:05:21.604" v="1996" actId="1076"/>
          <ac:spMkLst>
            <pc:docMk/>
            <pc:sldMk cId="2435838319" sldId="384"/>
            <ac:spMk id="29" creationId="{5912C239-DE6B-4084-B7DC-FD1BA5EC90A7}"/>
          </ac:spMkLst>
        </pc:spChg>
        <pc:spChg chg="add mod">
          <ac:chgData name="Minesh Patel" userId="a66d4990ec83ac90" providerId="LiveId" clId="{CAE6C471-B744-43E9-8FA3-57AE850F5F13}" dt="2019-06-18T22:06:36.671" v="2003" actId="207"/>
          <ac:spMkLst>
            <pc:docMk/>
            <pc:sldMk cId="2435838319" sldId="384"/>
            <ac:spMk id="31" creationId="{D9BAB4A4-440E-4D96-A27E-84D526D79B74}"/>
          </ac:spMkLst>
        </pc:spChg>
        <pc:spChg chg="add del mod">
          <ac:chgData name="Minesh Patel" userId="a66d4990ec83ac90" providerId="LiveId" clId="{CAE6C471-B744-43E9-8FA3-57AE850F5F13}" dt="2019-06-18T21:57:04.234" v="1821" actId="478"/>
          <ac:spMkLst>
            <pc:docMk/>
            <pc:sldMk cId="2435838319" sldId="384"/>
            <ac:spMk id="34" creationId="{EB263D60-B719-4E90-A70E-615631D6B85F}"/>
          </ac:spMkLst>
        </pc:spChg>
        <pc:spChg chg="add mod">
          <ac:chgData name="Minesh Patel" userId="a66d4990ec83ac90" providerId="LiveId" clId="{CAE6C471-B744-43E9-8FA3-57AE850F5F13}" dt="2019-06-18T22:27:48.565" v="2466" actId="208"/>
          <ac:spMkLst>
            <pc:docMk/>
            <pc:sldMk cId="2435838319" sldId="384"/>
            <ac:spMk id="35" creationId="{20F7FE1C-C3AE-4BCB-8D41-2FDE201BC05D}"/>
          </ac:spMkLst>
        </pc:spChg>
        <pc:spChg chg="add mod">
          <ac:chgData name="Minesh Patel" userId="a66d4990ec83ac90" providerId="LiveId" clId="{CAE6C471-B744-43E9-8FA3-57AE850F5F13}" dt="2019-06-18T22:28:07.584" v="2471" actId="2085"/>
          <ac:spMkLst>
            <pc:docMk/>
            <pc:sldMk cId="2435838319" sldId="384"/>
            <ac:spMk id="36" creationId="{39C8DD9A-4F53-4F96-9713-DD259773CB70}"/>
          </ac:spMkLst>
        </pc:spChg>
        <pc:spChg chg="add mod">
          <ac:chgData name="Minesh Patel" userId="a66d4990ec83ac90" providerId="LiveId" clId="{CAE6C471-B744-43E9-8FA3-57AE850F5F13}" dt="2019-06-18T22:05:13.829" v="1994" actId="208"/>
          <ac:spMkLst>
            <pc:docMk/>
            <pc:sldMk cId="2435838319" sldId="384"/>
            <ac:spMk id="51" creationId="{16993913-AAAE-4FE5-886C-AF8AE65891D4}"/>
          </ac:spMkLst>
        </pc:spChg>
        <pc:spChg chg="add mod">
          <ac:chgData name="Minesh Patel" userId="a66d4990ec83ac90" providerId="LiveId" clId="{CAE6C471-B744-43E9-8FA3-57AE850F5F13}" dt="2019-06-18T22:05:13.829" v="1994" actId="208"/>
          <ac:spMkLst>
            <pc:docMk/>
            <pc:sldMk cId="2435838319" sldId="384"/>
            <ac:spMk id="53" creationId="{469ABE00-7688-4F51-9496-EEABF6AB8D8C}"/>
          </ac:spMkLst>
        </pc:spChg>
        <pc:cxnChg chg="add del mod">
          <ac:chgData name="Minesh Patel" userId="a66d4990ec83ac90" providerId="LiveId" clId="{CAE6C471-B744-43E9-8FA3-57AE850F5F13}" dt="2019-06-18T21:58:12.691" v="1829" actId="478"/>
          <ac:cxnSpMkLst>
            <pc:docMk/>
            <pc:sldMk cId="2435838319" sldId="384"/>
            <ac:cxnSpMk id="17" creationId="{E47EAC66-4A7F-488F-8E5C-CC47CD8C8BB5}"/>
          </ac:cxnSpMkLst>
        </pc:cxnChg>
        <pc:cxnChg chg="add mod">
          <ac:chgData name="Minesh Patel" userId="a66d4990ec83ac90" providerId="LiveId" clId="{CAE6C471-B744-43E9-8FA3-57AE850F5F13}" dt="2019-06-18T22:27:37.673" v="2464" actId="208"/>
          <ac:cxnSpMkLst>
            <pc:docMk/>
            <pc:sldMk cId="2435838319" sldId="384"/>
            <ac:cxnSpMk id="19" creationId="{B54D0424-CEE8-4850-A377-4021740323BE}"/>
          </ac:cxnSpMkLst>
        </pc:cxnChg>
        <pc:cxnChg chg="add mod">
          <ac:chgData name="Minesh Patel" userId="a66d4990ec83ac90" providerId="LiveId" clId="{CAE6C471-B744-43E9-8FA3-57AE850F5F13}" dt="2019-06-18T22:05:08.317" v="1993" actId="208"/>
          <ac:cxnSpMkLst>
            <pc:docMk/>
            <pc:sldMk cId="2435838319" sldId="384"/>
            <ac:cxnSpMk id="24" creationId="{2F8A3E0A-4D91-4672-B112-567982A09B75}"/>
          </ac:cxnSpMkLst>
        </pc:cxnChg>
        <pc:cxnChg chg="add mod">
          <ac:chgData name="Minesh Patel" userId="a66d4990ec83ac90" providerId="LiveId" clId="{CAE6C471-B744-43E9-8FA3-57AE850F5F13}" dt="2019-06-18T22:05:26.353" v="1997" actId="14100"/>
          <ac:cxnSpMkLst>
            <pc:docMk/>
            <pc:sldMk cId="2435838319" sldId="384"/>
            <ac:cxnSpMk id="26" creationId="{21461D3A-775B-49F2-879A-762C97FECD31}"/>
          </ac:cxnSpMkLst>
        </pc:cxnChg>
        <pc:cxnChg chg="add del mod">
          <ac:chgData name="Minesh Patel" userId="a66d4990ec83ac90" providerId="LiveId" clId="{CAE6C471-B744-43E9-8FA3-57AE850F5F13}" dt="2019-06-18T21:57:04.234" v="1821" actId="478"/>
          <ac:cxnSpMkLst>
            <pc:docMk/>
            <pc:sldMk cId="2435838319" sldId="384"/>
            <ac:cxnSpMk id="32" creationId="{0B6B0661-E992-462C-BA05-D00E30664144}"/>
          </ac:cxnSpMkLst>
        </pc:cxnChg>
        <pc:cxnChg chg="add mod">
          <ac:chgData name="Minesh Patel" userId="a66d4990ec83ac90" providerId="LiveId" clId="{CAE6C471-B744-43E9-8FA3-57AE850F5F13}" dt="2019-06-18T22:27:37.673" v="2464" actId="208"/>
          <ac:cxnSpMkLst>
            <pc:docMk/>
            <pc:sldMk cId="2435838319" sldId="384"/>
            <ac:cxnSpMk id="37" creationId="{AAAEBDBE-1510-411D-AA94-09BFC6C2A626}"/>
          </ac:cxnSpMkLst>
        </pc:cxnChg>
        <pc:cxnChg chg="add mod">
          <ac:chgData name="Minesh Patel" userId="a66d4990ec83ac90" providerId="LiveId" clId="{CAE6C471-B744-43E9-8FA3-57AE850F5F13}" dt="2019-06-18T22:19:04.766" v="2165" actId="571"/>
          <ac:cxnSpMkLst>
            <pc:docMk/>
            <pc:sldMk cId="2435838319" sldId="384"/>
            <ac:cxnSpMk id="57" creationId="{9BCA7949-F0E6-4DEE-A20C-D98160E16BCF}"/>
          </ac:cxnSpMkLst>
        </pc:cxnChg>
      </pc:sldChg>
      <pc:sldChg chg="modSp">
        <pc:chgData name="Minesh Patel" userId="a66d4990ec83ac90" providerId="LiveId" clId="{CAE6C471-B744-43E9-8FA3-57AE850F5F13}" dt="2019-06-18T23:14:58.371" v="4322" actId="20577"/>
        <pc:sldMkLst>
          <pc:docMk/>
          <pc:sldMk cId="1438536088" sldId="385"/>
        </pc:sldMkLst>
        <pc:spChg chg="mod">
          <ac:chgData name="Minesh Patel" userId="a66d4990ec83ac90" providerId="LiveId" clId="{CAE6C471-B744-43E9-8FA3-57AE850F5F13}" dt="2019-06-18T23:14:58.371" v="4322" actId="20577"/>
          <ac:spMkLst>
            <pc:docMk/>
            <pc:sldMk cId="1438536088" sldId="385"/>
            <ac:spMk id="7" creationId="{19EC2C06-E55B-4B9C-BC1A-39F0B9B5A9FE}"/>
          </ac:spMkLst>
        </pc:spChg>
      </pc:sldChg>
      <pc:sldChg chg="modSp">
        <pc:chgData name="Minesh Patel" userId="a66d4990ec83ac90" providerId="LiveId" clId="{CAE6C471-B744-43E9-8FA3-57AE850F5F13}" dt="2019-06-18T18:05:09.141" v="469" actId="20577"/>
        <pc:sldMkLst>
          <pc:docMk/>
          <pc:sldMk cId="180562559" sldId="395"/>
        </pc:sldMkLst>
        <pc:spChg chg="mod">
          <ac:chgData name="Minesh Patel" userId="a66d4990ec83ac90" providerId="LiveId" clId="{CAE6C471-B744-43E9-8FA3-57AE850F5F13}" dt="2019-06-18T18:05:09.141" v="469" actId="20577"/>
          <ac:spMkLst>
            <pc:docMk/>
            <pc:sldMk cId="180562559" sldId="395"/>
            <ac:spMk id="22" creationId="{A9DB5B5B-1D0B-4930-B460-05D382776C91}"/>
          </ac:spMkLst>
        </pc:spChg>
      </pc:sldChg>
      <pc:sldChg chg="addSp delSp modSp add">
        <pc:chgData name="Minesh Patel" userId="a66d4990ec83ac90" providerId="LiveId" clId="{CAE6C471-B744-43E9-8FA3-57AE850F5F13}" dt="2019-06-18T23:13:13.680" v="4315" actId="14100"/>
        <pc:sldMkLst>
          <pc:docMk/>
          <pc:sldMk cId="1789984002" sldId="398"/>
        </pc:sldMkLst>
        <pc:spChg chg="mod">
          <ac:chgData name="Minesh Patel" userId="a66d4990ec83ac90" providerId="LiveId" clId="{CAE6C471-B744-43E9-8FA3-57AE850F5F13}" dt="2019-06-18T22:46:28.884" v="2810" actId="20577"/>
          <ac:spMkLst>
            <pc:docMk/>
            <pc:sldMk cId="1789984002" sldId="398"/>
            <ac:spMk id="2" creationId="{00000000-0000-0000-0000-000000000000}"/>
          </ac:spMkLst>
        </pc:spChg>
        <pc:spChg chg="del">
          <ac:chgData name="Minesh Patel" userId="a66d4990ec83ac90" providerId="LiveId" clId="{CAE6C471-B744-43E9-8FA3-57AE850F5F13}" dt="2019-06-18T22:46:33.606" v="2811" actId="478"/>
          <ac:spMkLst>
            <pc:docMk/>
            <pc:sldMk cId="1789984002" sldId="398"/>
            <ac:spMk id="5" creationId="{19D1596F-82AF-4E4F-B062-D29444FD6FC0}"/>
          </ac:spMkLst>
        </pc:spChg>
        <pc:spChg chg="del">
          <ac:chgData name="Minesh Patel" userId="a66d4990ec83ac90" providerId="LiveId" clId="{CAE6C471-B744-43E9-8FA3-57AE850F5F13}" dt="2019-06-18T22:46:33.606" v="2811" actId="478"/>
          <ac:spMkLst>
            <pc:docMk/>
            <pc:sldMk cId="1789984002" sldId="398"/>
            <ac:spMk id="6" creationId="{E22BA5B9-B0AB-412D-9CF4-714D00A950A3}"/>
          </ac:spMkLst>
        </pc:spChg>
        <pc:spChg chg="del">
          <ac:chgData name="Minesh Patel" userId="a66d4990ec83ac90" providerId="LiveId" clId="{CAE6C471-B744-43E9-8FA3-57AE850F5F13}" dt="2019-06-18T22:46:33.606" v="2811" actId="478"/>
          <ac:spMkLst>
            <pc:docMk/>
            <pc:sldMk cId="1789984002" sldId="398"/>
            <ac:spMk id="7" creationId="{C471E9A0-6070-45DE-B451-B77D1C1A27CA}"/>
          </ac:spMkLst>
        </pc:spChg>
        <pc:spChg chg="del">
          <ac:chgData name="Minesh Patel" userId="a66d4990ec83ac90" providerId="LiveId" clId="{CAE6C471-B744-43E9-8FA3-57AE850F5F13}" dt="2019-06-18T22:46:33.606" v="2811" actId="478"/>
          <ac:spMkLst>
            <pc:docMk/>
            <pc:sldMk cId="1789984002" sldId="398"/>
            <ac:spMk id="8" creationId="{B3822B0B-06F4-4DA9-AEC3-E0FF60282E0D}"/>
          </ac:spMkLst>
        </pc:spChg>
        <pc:spChg chg="del">
          <ac:chgData name="Minesh Patel" userId="a66d4990ec83ac90" providerId="LiveId" clId="{CAE6C471-B744-43E9-8FA3-57AE850F5F13}" dt="2019-06-18T22:46:33.606" v="2811" actId="478"/>
          <ac:spMkLst>
            <pc:docMk/>
            <pc:sldMk cId="1789984002" sldId="398"/>
            <ac:spMk id="9" creationId="{108908ED-B9C1-40C4-B046-F5B013D7154E}"/>
          </ac:spMkLst>
        </pc:spChg>
        <pc:spChg chg="add mod">
          <ac:chgData name="Minesh Patel" userId="a66d4990ec83ac90" providerId="LiveId" clId="{CAE6C471-B744-43E9-8FA3-57AE850F5F13}" dt="2019-06-18T22:53:03.879" v="3153" actId="1076"/>
          <ac:spMkLst>
            <pc:docMk/>
            <pc:sldMk cId="1789984002" sldId="398"/>
            <ac:spMk id="10" creationId="{6F419803-B092-48F1-9613-8AE182BEF994}"/>
          </ac:spMkLst>
        </pc:spChg>
        <pc:spChg chg="del">
          <ac:chgData name="Minesh Patel" userId="a66d4990ec83ac90" providerId="LiveId" clId="{CAE6C471-B744-43E9-8FA3-57AE850F5F13}" dt="2019-06-18T22:46:33.606" v="2811" actId="478"/>
          <ac:spMkLst>
            <pc:docMk/>
            <pc:sldMk cId="1789984002" sldId="398"/>
            <ac:spMk id="23" creationId="{234AB162-0749-41AF-9B21-7FE6E8E6FFA5}"/>
          </ac:spMkLst>
        </pc:spChg>
        <pc:spChg chg="del">
          <ac:chgData name="Minesh Patel" userId="a66d4990ec83ac90" providerId="LiveId" clId="{CAE6C471-B744-43E9-8FA3-57AE850F5F13}" dt="2019-06-18T22:46:33.606" v="2811" actId="478"/>
          <ac:spMkLst>
            <pc:docMk/>
            <pc:sldMk cId="1789984002" sldId="398"/>
            <ac:spMk id="24" creationId="{1D607CBC-132C-494E-ADD4-6B7144146E56}"/>
          </ac:spMkLst>
        </pc:spChg>
        <pc:spChg chg="del">
          <ac:chgData name="Minesh Patel" userId="a66d4990ec83ac90" providerId="LiveId" clId="{CAE6C471-B744-43E9-8FA3-57AE850F5F13}" dt="2019-06-18T22:46:33.606" v="2811" actId="478"/>
          <ac:spMkLst>
            <pc:docMk/>
            <pc:sldMk cId="1789984002" sldId="398"/>
            <ac:spMk id="25" creationId="{80149CA2-7BAE-4315-A3B9-7446982C9D29}"/>
          </ac:spMkLst>
        </pc:spChg>
        <pc:spChg chg="del">
          <ac:chgData name="Minesh Patel" userId="a66d4990ec83ac90" providerId="LiveId" clId="{CAE6C471-B744-43E9-8FA3-57AE850F5F13}" dt="2019-06-18T22:46:33.606" v="2811" actId="478"/>
          <ac:spMkLst>
            <pc:docMk/>
            <pc:sldMk cId="1789984002" sldId="398"/>
            <ac:spMk id="26" creationId="{4A059048-CF7C-43B1-ADEA-3662D5A206C8}"/>
          </ac:spMkLst>
        </pc:spChg>
        <pc:spChg chg="del">
          <ac:chgData name="Minesh Patel" userId="a66d4990ec83ac90" providerId="LiveId" clId="{CAE6C471-B744-43E9-8FA3-57AE850F5F13}" dt="2019-06-18T22:46:33.606" v="2811" actId="478"/>
          <ac:spMkLst>
            <pc:docMk/>
            <pc:sldMk cId="1789984002" sldId="398"/>
            <ac:spMk id="27" creationId="{37D8444F-FE7C-4E2D-86A5-5FCD5D66011D}"/>
          </ac:spMkLst>
        </pc:spChg>
        <pc:spChg chg="del">
          <ac:chgData name="Minesh Patel" userId="a66d4990ec83ac90" providerId="LiveId" clId="{CAE6C471-B744-43E9-8FA3-57AE850F5F13}" dt="2019-06-18T22:46:33.606" v="2811" actId="478"/>
          <ac:spMkLst>
            <pc:docMk/>
            <pc:sldMk cId="1789984002" sldId="398"/>
            <ac:spMk id="29" creationId="{8B909534-9E32-451C-9332-C89D2C52FFE6}"/>
          </ac:spMkLst>
        </pc:spChg>
        <pc:spChg chg="add">
          <ac:chgData name="Minesh Patel" userId="a66d4990ec83ac90" providerId="LiveId" clId="{CAE6C471-B744-43E9-8FA3-57AE850F5F13}" dt="2019-06-18T22:50:28.831" v="3046"/>
          <ac:spMkLst>
            <pc:docMk/>
            <pc:sldMk cId="1789984002" sldId="398"/>
            <ac:spMk id="35" creationId="{09E024AB-6698-4EAF-B44F-70C2DFDA2F34}"/>
          </ac:spMkLst>
        </pc:spChg>
        <pc:spChg chg="add mod">
          <ac:chgData name="Minesh Patel" userId="a66d4990ec83ac90" providerId="LiveId" clId="{CAE6C471-B744-43E9-8FA3-57AE850F5F13}" dt="2019-06-18T22:53:39.282" v="3175" actId="2711"/>
          <ac:spMkLst>
            <pc:docMk/>
            <pc:sldMk cId="1789984002" sldId="398"/>
            <ac:spMk id="36" creationId="{59FF0354-C3C7-4307-8047-8B9FEB558306}"/>
          </ac:spMkLst>
        </pc:spChg>
        <pc:spChg chg="del">
          <ac:chgData name="Minesh Patel" userId="a66d4990ec83ac90" providerId="LiveId" clId="{CAE6C471-B744-43E9-8FA3-57AE850F5F13}" dt="2019-06-18T22:46:33.606" v="2811" actId="478"/>
          <ac:spMkLst>
            <pc:docMk/>
            <pc:sldMk cId="1789984002" sldId="398"/>
            <ac:spMk id="38" creationId="{73E43FC5-34BE-471D-B3E7-7108343D3FB9}"/>
          </ac:spMkLst>
        </pc:spChg>
        <pc:spChg chg="del">
          <ac:chgData name="Minesh Patel" userId="a66d4990ec83ac90" providerId="LiveId" clId="{CAE6C471-B744-43E9-8FA3-57AE850F5F13}" dt="2019-06-18T22:46:33.606" v="2811" actId="478"/>
          <ac:spMkLst>
            <pc:docMk/>
            <pc:sldMk cId="1789984002" sldId="398"/>
            <ac:spMk id="39" creationId="{830C9E41-5701-447B-A5F4-043ECF3965E5}"/>
          </ac:spMkLst>
        </pc:spChg>
        <pc:spChg chg="add">
          <ac:chgData name="Minesh Patel" userId="a66d4990ec83ac90" providerId="LiveId" clId="{CAE6C471-B744-43E9-8FA3-57AE850F5F13}" dt="2019-06-18T22:50:36.111" v="3049"/>
          <ac:spMkLst>
            <pc:docMk/>
            <pc:sldMk cId="1789984002" sldId="398"/>
            <ac:spMk id="40" creationId="{766CAB76-E75E-401B-AE7D-5370C9FBDF8A}"/>
          </ac:spMkLst>
        </pc:spChg>
        <pc:spChg chg="add">
          <ac:chgData name="Minesh Patel" userId="a66d4990ec83ac90" providerId="LiveId" clId="{CAE6C471-B744-43E9-8FA3-57AE850F5F13}" dt="2019-06-18T22:50:36.111" v="3049"/>
          <ac:spMkLst>
            <pc:docMk/>
            <pc:sldMk cId="1789984002" sldId="398"/>
            <ac:spMk id="41" creationId="{7FFCF689-DDF8-4B11-B255-08D0BCE954C6}"/>
          </ac:spMkLst>
        </pc:spChg>
        <pc:spChg chg="del">
          <ac:chgData name="Minesh Patel" userId="a66d4990ec83ac90" providerId="LiveId" clId="{CAE6C471-B744-43E9-8FA3-57AE850F5F13}" dt="2019-06-18T22:46:33.606" v="2811" actId="478"/>
          <ac:spMkLst>
            <pc:docMk/>
            <pc:sldMk cId="1789984002" sldId="398"/>
            <ac:spMk id="42" creationId="{996CC7DE-C22B-46A4-AEC9-8D28DFAE16B3}"/>
          </ac:spMkLst>
        </pc:spChg>
        <pc:spChg chg="del">
          <ac:chgData name="Minesh Patel" userId="a66d4990ec83ac90" providerId="LiveId" clId="{CAE6C471-B744-43E9-8FA3-57AE850F5F13}" dt="2019-06-18T22:46:33.606" v="2811" actId="478"/>
          <ac:spMkLst>
            <pc:docMk/>
            <pc:sldMk cId="1789984002" sldId="398"/>
            <ac:spMk id="43" creationId="{69062074-2E05-4488-B7E0-F12615F354CE}"/>
          </ac:spMkLst>
        </pc:spChg>
        <pc:spChg chg="del">
          <ac:chgData name="Minesh Patel" userId="a66d4990ec83ac90" providerId="LiveId" clId="{CAE6C471-B744-43E9-8FA3-57AE850F5F13}" dt="2019-06-18T22:46:33.606" v="2811" actId="478"/>
          <ac:spMkLst>
            <pc:docMk/>
            <pc:sldMk cId="1789984002" sldId="398"/>
            <ac:spMk id="44" creationId="{397017B7-D846-406C-A9B3-E3CD920BC416}"/>
          </ac:spMkLst>
        </pc:spChg>
        <pc:spChg chg="add">
          <ac:chgData name="Minesh Patel" userId="a66d4990ec83ac90" providerId="LiveId" clId="{CAE6C471-B744-43E9-8FA3-57AE850F5F13}" dt="2019-06-18T22:50:43.115" v="3051"/>
          <ac:spMkLst>
            <pc:docMk/>
            <pc:sldMk cId="1789984002" sldId="398"/>
            <ac:spMk id="54" creationId="{EBE321AB-A417-4817-8B23-AE7103ED38F8}"/>
          </ac:spMkLst>
        </pc:spChg>
        <pc:spChg chg="add mod">
          <ac:chgData name="Minesh Patel" userId="a66d4990ec83ac90" providerId="LiveId" clId="{CAE6C471-B744-43E9-8FA3-57AE850F5F13}" dt="2019-06-18T22:53:39.282" v="3175" actId="2711"/>
          <ac:spMkLst>
            <pc:docMk/>
            <pc:sldMk cId="1789984002" sldId="398"/>
            <ac:spMk id="55" creationId="{3815CD08-EB22-4300-B7C4-3BEAC7063C17}"/>
          </ac:spMkLst>
        </pc:spChg>
        <pc:spChg chg="add">
          <ac:chgData name="Minesh Patel" userId="a66d4990ec83ac90" providerId="LiveId" clId="{CAE6C471-B744-43E9-8FA3-57AE850F5F13}" dt="2019-06-18T22:50:43.115" v="3051"/>
          <ac:spMkLst>
            <pc:docMk/>
            <pc:sldMk cId="1789984002" sldId="398"/>
            <ac:spMk id="56" creationId="{DA95E300-122B-42C1-8D72-0A1DE6946BB0}"/>
          </ac:spMkLst>
        </pc:spChg>
        <pc:spChg chg="add mod">
          <ac:chgData name="Minesh Patel" userId="a66d4990ec83ac90" providerId="LiveId" clId="{CAE6C471-B744-43E9-8FA3-57AE850F5F13}" dt="2019-06-18T22:53:39.282" v="3175" actId="2711"/>
          <ac:spMkLst>
            <pc:docMk/>
            <pc:sldMk cId="1789984002" sldId="398"/>
            <ac:spMk id="57" creationId="{F4927036-3364-48F5-91EF-A92F6BA19127}"/>
          </ac:spMkLst>
        </pc:spChg>
        <pc:spChg chg="add">
          <ac:chgData name="Minesh Patel" userId="a66d4990ec83ac90" providerId="LiveId" clId="{CAE6C471-B744-43E9-8FA3-57AE850F5F13}" dt="2019-06-18T22:50:43.115" v="3051"/>
          <ac:spMkLst>
            <pc:docMk/>
            <pc:sldMk cId="1789984002" sldId="398"/>
            <ac:spMk id="58" creationId="{B7AB7092-E46F-474D-934E-ED02CD9617EE}"/>
          </ac:spMkLst>
        </pc:spChg>
        <pc:spChg chg="add mod">
          <ac:chgData name="Minesh Patel" userId="a66d4990ec83ac90" providerId="LiveId" clId="{CAE6C471-B744-43E9-8FA3-57AE850F5F13}" dt="2019-06-18T22:53:39.282" v="3175" actId="2711"/>
          <ac:spMkLst>
            <pc:docMk/>
            <pc:sldMk cId="1789984002" sldId="398"/>
            <ac:spMk id="59" creationId="{8842B14F-06F5-42EA-AA8F-F5310840A788}"/>
          </ac:spMkLst>
        </pc:spChg>
        <pc:spChg chg="mod">
          <ac:chgData name="Minesh Patel" userId="a66d4990ec83ac90" providerId="LiveId" clId="{CAE6C471-B744-43E9-8FA3-57AE850F5F13}" dt="2019-06-18T22:53:39.282" v="3175" actId="2711"/>
          <ac:spMkLst>
            <pc:docMk/>
            <pc:sldMk cId="1789984002" sldId="398"/>
            <ac:spMk id="62" creationId="{66AF8321-0063-4F0C-9BC8-F6121B3BF8EE}"/>
          </ac:spMkLst>
        </pc:spChg>
        <pc:spChg chg="mod">
          <ac:chgData name="Minesh Patel" userId="a66d4990ec83ac90" providerId="LiveId" clId="{CAE6C471-B744-43E9-8FA3-57AE850F5F13}" dt="2019-06-18T22:51:37.584" v="3114" actId="688"/>
          <ac:spMkLst>
            <pc:docMk/>
            <pc:sldMk cId="1789984002" sldId="398"/>
            <ac:spMk id="64" creationId="{400E34D2-F68C-4CF6-93F0-2151FAB6DD8C}"/>
          </ac:spMkLst>
        </pc:spChg>
        <pc:spChg chg="mod">
          <ac:chgData name="Minesh Patel" userId="a66d4990ec83ac90" providerId="LiveId" clId="{CAE6C471-B744-43E9-8FA3-57AE850F5F13}" dt="2019-06-18T22:51:31.393" v="3113" actId="688"/>
          <ac:spMkLst>
            <pc:docMk/>
            <pc:sldMk cId="1789984002" sldId="398"/>
            <ac:spMk id="65" creationId="{C764B685-06CC-4E65-A227-9AF89184DC4F}"/>
          </ac:spMkLst>
        </pc:spChg>
        <pc:spChg chg="mod">
          <ac:chgData name="Minesh Patel" userId="a66d4990ec83ac90" providerId="LiveId" clId="{CAE6C471-B744-43E9-8FA3-57AE850F5F13}" dt="2019-06-18T22:52:12.522" v="3139" actId="688"/>
          <ac:spMkLst>
            <pc:docMk/>
            <pc:sldMk cId="1789984002" sldId="398"/>
            <ac:spMk id="73" creationId="{AD4C39A6-F536-47FD-9F01-245BE4CB48EB}"/>
          </ac:spMkLst>
        </pc:spChg>
        <pc:spChg chg="mod">
          <ac:chgData name="Minesh Patel" userId="a66d4990ec83ac90" providerId="LiveId" clId="{CAE6C471-B744-43E9-8FA3-57AE850F5F13}" dt="2019-06-18T22:52:07.732" v="3138" actId="688"/>
          <ac:spMkLst>
            <pc:docMk/>
            <pc:sldMk cId="1789984002" sldId="398"/>
            <ac:spMk id="74" creationId="{1E50D0F1-F96A-4CB7-A1E3-F4306B4154EE}"/>
          </ac:spMkLst>
        </pc:spChg>
        <pc:spChg chg="add mod">
          <ac:chgData name="Minesh Patel" userId="a66d4990ec83ac90" providerId="LiveId" clId="{CAE6C471-B744-43E9-8FA3-57AE850F5F13}" dt="2019-06-18T22:53:07.026" v="3156" actId="20577"/>
          <ac:spMkLst>
            <pc:docMk/>
            <pc:sldMk cId="1789984002" sldId="398"/>
            <ac:spMk id="75" creationId="{7A53613C-4918-4EDA-B98D-43B03E492A88}"/>
          </ac:spMkLst>
        </pc:spChg>
        <pc:spChg chg="add mod">
          <ac:chgData name="Minesh Patel" userId="a66d4990ec83ac90" providerId="LiveId" clId="{CAE6C471-B744-43E9-8FA3-57AE850F5F13}" dt="2019-06-18T22:53:11.390" v="3159" actId="20577"/>
          <ac:spMkLst>
            <pc:docMk/>
            <pc:sldMk cId="1789984002" sldId="398"/>
            <ac:spMk id="76" creationId="{F90AF59F-E003-47EB-9CD4-081623002128}"/>
          </ac:spMkLst>
        </pc:spChg>
        <pc:spChg chg="add mod">
          <ac:chgData name="Minesh Patel" userId="a66d4990ec83ac90" providerId="LiveId" clId="{CAE6C471-B744-43E9-8FA3-57AE850F5F13}" dt="2019-06-18T22:53:15.795" v="3162" actId="20577"/>
          <ac:spMkLst>
            <pc:docMk/>
            <pc:sldMk cId="1789984002" sldId="398"/>
            <ac:spMk id="77" creationId="{51DF4197-CB29-4D79-80C8-F9108CAEF453}"/>
          </ac:spMkLst>
        </pc:spChg>
        <pc:spChg chg="add mod">
          <ac:chgData name="Minesh Patel" userId="a66d4990ec83ac90" providerId="LiveId" clId="{CAE6C471-B744-43E9-8FA3-57AE850F5F13}" dt="2019-06-18T22:53:39.282" v="3175" actId="2711"/>
          <ac:spMkLst>
            <pc:docMk/>
            <pc:sldMk cId="1789984002" sldId="398"/>
            <ac:spMk id="81" creationId="{74E10521-97A0-44AB-B12F-C9A1459CA4A9}"/>
          </ac:spMkLst>
        </pc:spChg>
        <pc:grpChg chg="del">
          <ac:chgData name="Minesh Patel" userId="a66d4990ec83ac90" providerId="LiveId" clId="{CAE6C471-B744-43E9-8FA3-57AE850F5F13}" dt="2019-06-18T22:46:33.606" v="2811" actId="478"/>
          <ac:grpSpMkLst>
            <pc:docMk/>
            <pc:sldMk cId="1789984002" sldId="398"/>
            <ac:grpSpMk id="20" creationId="{131605DC-8238-47D1-ACC6-1970ABDDC76A}"/>
          </ac:grpSpMkLst>
        </pc:grpChg>
        <pc:grpChg chg="add mod">
          <ac:chgData name="Minesh Patel" userId="a66d4990ec83ac90" providerId="LiveId" clId="{CAE6C471-B744-43E9-8FA3-57AE850F5F13}" dt="2019-06-18T23:13:13.680" v="4315" actId="14100"/>
          <ac:grpSpMkLst>
            <pc:docMk/>
            <pc:sldMk cId="1789984002" sldId="398"/>
            <ac:grpSpMk id="34" creationId="{493D0FCF-378B-4702-915D-792E0FAABC66}"/>
          </ac:grpSpMkLst>
        </pc:grpChg>
        <pc:grpChg chg="add mod">
          <ac:chgData name="Minesh Patel" userId="a66d4990ec83ac90" providerId="LiveId" clId="{CAE6C471-B744-43E9-8FA3-57AE850F5F13}" dt="2019-06-18T22:51:48.537" v="3116" actId="1076"/>
          <ac:grpSpMkLst>
            <pc:docMk/>
            <pc:sldMk cId="1789984002" sldId="398"/>
            <ac:grpSpMk id="37" creationId="{211BC526-EAC8-4C70-839C-04C60FB4FE70}"/>
          </ac:grpSpMkLst>
        </pc:grpChg>
        <pc:grpChg chg="add mod">
          <ac:chgData name="Minesh Patel" userId="a66d4990ec83ac90" providerId="LiveId" clId="{CAE6C471-B744-43E9-8FA3-57AE850F5F13}" dt="2019-06-18T22:51:48.537" v="3116" actId="1076"/>
          <ac:grpSpMkLst>
            <pc:docMk/>
            <pc:sldMk cId="1789984002" sldId="398"/>
            <ac:grpSpMk id="47" creationId="{E902180A-BF8A-499D-92BD-C6B264FA9492}"/>
          </ac:grpSpMkLst>
        </pc:grpChg>
        <pc:grpChg chg="add mod">
          <ac:chgData name="Minesh Patel" userId="a66d4990ec83ac90" providerId="LiveId" clId="{CAE6C471-B744-43E9-8FA3-57AE850F5F13}" dt="2019-06-18T22:51:55.945" v="3131" actId="1076"/>
          <ac:grpSpMkLst>
            <pc:docMk/>
            <pc:sldMk cId="1789984002" sldId="398"/>
            <ac:grpSpMk id="52" creationId="{2769DE25-466A-4C5F-8AFE-C5464C4485A0}"/>
          </ac:grpSpMkLst>
        </pc:grpChg>
        <pc:grpChg chg="add mod">
          <ac:chgData name="Minesh Patel" userId="a66d4990ec83ac90" providerId="LiveId" clId="{CAE6C471-B744-43E9-8FA3-57AE850F5F13}" dt="2019-06-18T22:51:57.517" v="3132" actId="1076"/>
          <ac:grpSpMkLst>
            <pc:docMk/>
            <pc:sldMk cId="1789984002" sldId="398"/>
            <ac:grpSpMk id="53" creationId="{8B118478-23F2-454E-A775-D2F75D96785F}"/>
          </ac:grpSpMkLst>
        </pc:grpChg>
        <pc:grpChg chg="add mod">
          <ac:chgData name="Minesh Patel" userId="a66d4990ec83ac90" providerId="LiveId" clId="{CAE6C471-B744-43E9-8FA3-57AE850F5F13}" dt="2019-06-18T22:51:48.537" v="3116" actId="1076"/>
          <ac:grpSpMkLst>
            <pc:docMk/>
            <pc:sldMk cId="1789984002" sldId="398"/>
            <ac:grpSpMk id="60" creationId="{65E53146-7B22-42D6-8D41-45920B9DE4F2}"/>
          </ac:grpSpMkLst>
        </pc:grpChg>
        <pc:grpChg chg="add mod">
          <ac:chgData name="Minesh Patel" userId="a66d4990ec83ac90" providerId="LiveId" clId="{CAE6C471-B744-43E9-8FA3-57AE850F5F13}" dt="2019-06-18T22:51:48.537" v="3116" actId="1076"/>
          <ac:grpSpMkLst>
            <pc:docMk/>
            <pc:sldMk cId="1789984002" sldId="398"/>
            <ac:grpSpMk id="63" creationId="{208AD609-C45C-4497-BB94-306C78F7555F}"/>
          </ac:grpSpMkLst>
        </pc:grpChg>
        <pc:grpChg chg="add mod">
          <ac:chgData name="Minesh Patel" userId="a66d4990ec83ac90" providerId="LiveId" clId="{CAE6C471-B744-43E9-8FA3-57AE850F5F13}" dt="2019-06-18T22:52:00.726" v="3134" actId="1076"/>
          <ac:grpSpMkLst>
            <pc:docMk/>
            <pc:sldMk cId="1789984002" sldId="398"/>
            <ac:grpSpMk id="66" creationId="{A1D5AB33-AC02-4505-943E-A29271EFC0A7}"/>
          </ac:grpSpMkLst>
        </pc:grpChg>
        <pc:grpChg chg="add mod">
          <ac:chgData name="Minesh Patel" userId="a66d4990ec83ac90" providerId="LiveId" clId="{CAE6C471-B744-43E9-8FA3-57AE850F5F13}" dt="2019-06-18T22:52:03.230" v="3135" actId="571"/>
          <ac:grpSpMkLst>
            <pc:docMk/>
            <pc:sldMk cId="1789984002" sldId="398"/>
            <ac:grpSpMk id="69" creationId="{408B1C76-B92B-43F3-8802-02EE9194E222}"/>
          </ac:grpSpMkLst>
        </pc:grpChg>
        <pc:grpChg chg="add mod">
          <ac:chgData name="Minesh Patel" userId="a66d4990ec83ac90" providerId="LiveId" clId="{CAE6C471-B744-43E9-8FA3-57AE850F5F13}" dt="2019-06-18T22:52:15.486" v="3140" actId="1076"/>
          <ac:grpSpMkLst>
            <pc:docMk/>
            <pc:sldMk cId="1789984002" sldId="398"/>
            <ac:grpSpMk id="72" creationId="{75D9865C-D1E9-4DC3-AF7A-84C23E1189A2}"/>
          </ac:grpSpMkLst>
        </pc:grpChg>
        <pc:grpChg chg="add mod">
          <ac:chgData name="Minesh Patel" userId="a66d4990ec83ac90" providerId="LiveId" clId="{CAE6C471-B744-43E9-8FA3-57AE850F5F13}" dt="2019-06-18T22:53:20.795" v="3163" actId="571"/>
          <ac:grpSpMkLst>
            <pc:docMk/>
            <pc:sldMk cId="1789984002" sldId="398"/>
            <ac:grpSpMk id="78" creationId="{4DA91FE8-AA38-4369-BCCB-AEC35F25D390}"/>
          </ac:grpSpMkLst>
        </pc:grpChg>
        <pc:graphicFrameChg chg="add del mod">
          <ac:chgData name="Minesh Patel" userId="a66d4990ec83ac90" providerId="LiveId" clId="{CAE6C471-B744-43E9-8FA3-57AE850F5F13}" dt="2019-06-18T22:50:46.601" v="3053" actId="478"/>
          <ac:graphicFrameMkLst>
            <pc:docMk/>
            <pc:sldMk cId="1789984002" sldId="398"/>
            <ac:graphicFrameMk id="3" creationId="{98E07E7D-1409-4F4C-9731-2586F48452F4}"/>
          </ac:graphicFrameMkLst>
        </pc:graphicFrameChg>
        <pc:graphicFrameChg chg="del">
          <ac:chgData name="Minesh Patel" userId="a66d4990ec83ac90" providerId="LiveId" clId="{CAE6C471-B744-43E9-8FA3-57AE850F5F13}" dt="2019-06-18T22:46:33.606" v="2811" actId="478"/>
          <ac:graphicFrameMkLst>
            <pc:docMk/>
            <pc:sldMk cId="1789984002" sldId="398"/>
            <ac:graphicFrameMk id="4" creationId="{4E01CED7-6766-47B7-BBBA-C33424B49436}"/>
          </ac:graphicFrameMkLst>
        </pc:graphicFrameChg>
        <pc:graphicFrameChg chg="del">
          <ac:chgData name="Minesh Patel" userId="a66d4990ec83ac90" providerId="LiveId" clId="{CAE6C471-B744-43E9-8FA3-57AE850F5F13}" dt="2019-06-18T22:46:33.606" v="2811" actId="478"/>
          <ac:graphicFrameMkLst>
            <pc:docMk/>
            <pc:sldMk cId="1789984002" sldId="398"/>
            <ac:graphicFrameMk id="14" creationId="{2DE2A42B-5948-418E-9BBD-811606A8DA5C}"/>
          </ac:graphicFrameMkLst>
        </pc:graphicFrameChg>
        <pc:graphicFrameChg chg="add del mod">
          <ac:chgData name="Minesh Patel" userId="a66d4990ec83ac90" providerId="LiveId" clId="{CAE6C471-B744-43E9-8FA3-57AE850F5F13}" dt="2019-06-18T22:50:07.981" v="3038" actId="478"/>
          <ac:graphicFrameMkLst>
            <pc:docMk/>
            <pc:sldMk cId="1789984002" sldId="398"/>
            <ac:graphicFrameMk id="33" creationId="{B3A10916-BE2C-4199-9424-35232B01F155}"/>
          </ac:graphicFrameMkLst>
        </pc:graphicFrameChg>
        <pc:graphicFrameChg chg="del">
          <ac:chgData name="Minesh Patel" userId="a66d4990ec83ac90" providerId="LiveId" clId="{CAE6C471-B744-43E9-8FA3-57AE850F5F13}" dt="2019-06-18T22:46:33.606" v="2811" actId="478"/>
          <ac:graphicFrameMkLst>
            <pc:docMk/>
            <pc:sldMk cId="1789984002" sldId="398"/>
            <ac:graphicFrameMk id="45" creationId="{35E77855-40A2-4BA5-95AE-08FAD2EB01E3}"/>
          </ac:graphicFrameMkLst>
        </pc:graphicFrameChg>
        <pc:graphicFrameChg chg="del">
          <ac:chgData name="Minesh Patel" userId="a66d4990ec83ac90" providerId="LiveId" clId="{CAE6C471-B744-43E9-8FA3-57AE850F5F13}" dt="2019-06-18T22:46:33.606" v="2811" actId="478"/>
          <ac:graphicFrameMkLst>
            <pc:docMk/>
            <pc:sldMk cId="1789984002" sldId="398"/>
            <ac:graphicFrameMk id="48" creationId="{0F6D38D1-B3A7-40C6-83EC-FC3F3F3CE826}"/>
          </ac:graphicFrameMkLst>
        </pc:graphicFrameChg>
        <pc:graphicFrameChg chg="del">
          <ac:chgData name="Minesh Patel" userId="a66d4990ec83ac90" providerId="LiveId" clId="{CAE6C471-B744-43E9-8FA3-57AE850F5F13}" dt="2019-06-18T22:46:33.606" v="2811" actId="478"/>
          <ac:graphicFrameMkLst>
            <pc:docMk/>
            <pc:sldMk cId="1789984002" sldId="398"/>
            <ac:graphicFrameMk id="50" creationId="{A9FA3001-D652-4962-8D22-8C3A86B70FCC}"/>
          </ac:graphicFrameMkLst>
        </pc:graphicFrameChg>
        <pc:cxnChg chg="del">
          <ac:chgData name="Minesh Patel" userId="a66d4990ec83ac90" providerId="LiveId" clId="{CAE6C471-B744-43E9-8FA3-57AE850F5F13}" dt="2019-06-18T22:46:33.606" v="2811" actId="478"/>
          <ac:cxnSpMkLst>
            <pc:docMk/>
            <pc:sldMk cId="1789984002" sldId="398"/>
            <ac:cxnSpMk id="11" creationId="{7FFD68DA-A6B9-4B52-BB66-E21D4290EA5A}"/>
          </ac:cxnSpMkLst>
        </pc:cxnChg>
        <pc:cxnChg chg="del">
          <ac:chgData name="Minesh Patel" userId="a66d4990ec83ac90" providerId="LiveId" clId="{CAE6C471-B744-43E9-8FA3-57AE850F5F13}" dt="2019-06-18T22:46:33.606" v="2811" actId="478"/>
          <ac:cxnSpMkLst>
            <pc:docMk/>
            <pc:sldMk cId="1789984002" sldId="398"/>
            <ac:cxnSpMk id="21" creationId="{6D15DD6A-5690-4A91-9E1C-7C8A8A7ADE30}"/>
          </ac:cxnSpMkLst>
        </pc:cxnChg>
        <pc:cxnChg chg="del">
          <ac:chgData name="Minesh Patel" userId="a66d4990ec83ac90" providerId="LiveId" clId="{CAE6C471-B744-43E9-8FA3-57AE850F5F13}" dt="2019-06-18T22:46:33.606" v="2811" actId="478"/>
          <ac:cxnSpMkLst>
            <pc:docMk/>
            <pc:sldMk cId="1789984002" sldId="398"/>
            <ac:cxnSpMk id="28" creationId="{3E1E906C-2001-4C67-BDC7-5FBBF90563D2}"/>
          </ac:cxnSpMkLst>
        </pc:cxnChg>
        <pc:cxnChg chg="del">
          <ac:chgData name="Minesh Patel" userId="a66d4990ec83ac90" providerId="LiveId" clId="{CAE6C471-B744-43E9-8FA3-57AE850F5F13}" dt="2019-06-18T22:46:33.606" v="2811" actId="478"/>
          <ac:cxnSpMkLst>
            <pc:docMk/>
            <pc:sldMk cId="1789984002" sldId="398"/>
            <ac:cxnSpMk id="30" creationId="{A7EED4E0-1238-403F-B9BB-70958AC828C6}"/>
          </ac:cxnSpMkLst>
        </pc:cxnChg>
      </pc:sldChg>
      <pc:sldChg chg="addSp delSp modSp add">
        <pc:chgData name="Minesh Patel" userId="a66d4990ec83ac90" providerId="LiveId" clId="{CAE6C471-B744-43E9-8FA3-57AE850F5F13}" dt="2019-06-19T06:34:16.711" v="9634" actId="20577"/>
        <pc:sldMkLst>
          <pc:docMk/>
          <pc:sldMk cId="1112179227" sldId="405"/>
        </pc:sldMkLst>
        <pc:spChg chg="mod">
          <ac:chgData name="Minesh Patel" userId="a66d4990ec83ac90" providerId="LiveId" clId="{CAE6C471-B744-43E9-8FA3-57AE850F5F13}" dt="2019-06-19T05:34:32.848" v="9043" actId="20577"/>
          <ac:spMkLst>
            <pc:docMk/>
            <pc:sldMk cId="1112179227" sldId="405"/>
            <ac:spMk id="2" creationId="{00000000-0000-0000-0000-000000000000}"/>
          </ac:spMkLst>
        </pc:spChg>
        <pc:spChg chg="add mod">
          <ac:chgData name="Minesh Patel" userId="a66d4990ec83ac90" providerId="LiveId" clId="{CAE6C471-B744-43E9-8FA3-57AE850F5F13}" dt="2019-06-19T05:45:11.432" v="9294" actId="164"/>
          <ac:spMkLst>
            <pc:docMk/>
            <pc:sldMk cId="1112179227" sldId="405"/>
            <ac:spMk id="3" creationId="{6BE30CCA-87AC-469A-A1FC-D1D88530DE3F}"/>
          </ac:spMkLst>
        </pc:spChg>
        <pc:spChg chg="add mod">
          <ac:chgData name="Minesh Patel" userId="a66d4990ec83ac90" providerId="LiveId" clId="{CAE6C471-B744-43E9-8FA3-57AE850F5F13}" dt="2019-06-19T06:25:29.734" v="9315" actId="164"/>
          <ac:spMkLst>
            <pc:docMk/>
            <pc:sldMk cId="1112179227" sldId="405"/>
            <ac:spMk id="4" creationId="{A879A821-59AF-4870-946E-52AEF5B65792}"/>
          </ac:spMkLst>
        </pc:spChg>
        <pc:spChg chg="add mod">
          <ac:chgData name="Minesh Patel" userId="a66d4990ec83ac90" providerId="LiveId" clId="{CAE6C471-B744-43E9-8FA3-57AE850F5F13}" dt="2019-06-19T06:25:29.734" v="9315" actId="164"/>
          <ac:spMkLst>
            <pc:docMk/>
            <pc:sldMk cId="1112179227" sldId="405"/>
            <ac:spMk id="5" creationId="{FD108F91-F10E-42DB-AA07-501708A121BD}"/>
          </ac:spMkLst>
        </pc:spChg>
        <pc:spChg chg="add mod">
          <ac:chgData name="Minesh Patel" userId="a66d4990ec83ac90" providerId="LiveId" clId="{CAE6C471-B744-43E9-8FA3-57AE850F5F13}" dt="2019-06-19T06:25:29.734" v="9315" actId="164"/>
          <ac:spMkLst>
            <pc:docMk/>
            <pc:sldMk cId="1112179227" sldId="405"/>
            <ac:spMk id="6" creationId="{D717B734-106C-4FF5-A0C0-8F1CE7FF5A89}"/>
          </ac:spMkLst>
        </pc:spChg>
        <pc:spChg chg="add mod">
          <ac:chgData name="Minesh Patel" userId="a66d4990ec83ac90" providerId="LiveId" clId="{CAE6C471-B744-43E9-8FA3-57AE850F5F13}" dt="2019-06-19T06:25:29.734" v="9315" actId="164"/>
          <ac:spMkLst>
            <pc:docMk/>
            <pc:sldMk cId="1112179227" sldId="405"/>
            <ac:spMk id="8" creationId="{06D267C9-742D-40AB-AE93-084EC2EE5256}"/>
          </ac:spMkLst>
        </pc:spChg>
        <pc:spChg chg="add mod">
          <ac:chgData name="Minesh Patel" userId="a66d4990ec83ac90" providerId="LiveId" clId="{CAE6C471-B744-43E9-8FA3-57AE850F5F13}" dt="2019-06-19T06:25:29.734" v="9315" actId="164"/>
          <ac:spMkLst>
            <pc:docMk/>
            <pc:sldMk cId="1112179227" sldId="405"/>
            <ac:spMk id="9" creationId="{01466386-3A8E-485F-AF77-6EB534EDF408}"/>
          </ac:spMkLst>
        </pc:spChg>
        <pc:spChg chg="add mod">
          <ac:chgData name="Minesh Patel" userId="a66d4990ec83ac90" providerId="LiveId" clId="{CAE6C471-B744-43E9-8FA3-57AE850F5F13}" dt="2019-06-19T06:25:29.734" v="9315" actId="164"/>
          <ac:spMkLst>
            <pc:docMk/>
            <pc:sldMk cId="1112179227" sldId="405"/>
            <ac:spMk id="10" creationId="{6D13F569-12C5-420F-B861-43486D4CB9F1}"/>
          </ac:spMkLst>
        </pc:spChg>
        <pc:spChg chg="add del mod">
          <ac:chgData name="Minesh Patel" userId="a66d4990ec83ac90" providerId="LiveId" clId="{CAE6C471-B744-43E9-8FA3-57AE850F5F13}" dt="2019-06-19T05:41:56.752" v="9205" actId="478"/>
          <ac:spMkLst>
            <pc:docMk/>
            <pc:sldMk cId="1112179227" sldId="405"/>
            <ac:spMk id="11" creationId="{7680AAF6-46B4-44D6-9A7C-4EB9571F8FDA}"/>
          </ac:spMkLst>
        </pc:spChg>
        <pc:spChg chg="add del mod">
          <ac:chgData name="Minesh Patel" userId="a66d4990ec83ac90" providerId="LiveId" clId="{CAE6C471-B744-43E9-8FA3-57AE850F5F13}" dt="2019-06-19T05:41:56.752" v="9205" actId="478"/>
          <ac:spMkLst>
            <pc:docMk/>
            <pc:sldMk cId="1112179227" sldId="405"/>
            <ac:spMk id="12" creationId="{B5F550E4-F1AD-47F1-ADC6-E7D5BB3B83D3}"/>
          </ac:spMkLst>
        </pc:spChg>
        <pc:spChg chg="add del mod">
          <ac:chgData name="Minesh Patel" userId="a66d4990ec83ac90" providerId="LiveId" clId="{CAE6C471-B744-43E9-8FA3-57AE850F5F13}" dt="2019-06-19T05:41:56.752" v="9205" actId="478"/>
          <ac:spMkLst>
            <pc:docMk/>
            <pc:sldMk cId="1112179227" sldId="405"/>
            <ac:spMk id="13" creationId="{F20DDBE5-650E-4EDD-991B-AAED0B3DF5F9}"/>
          </ac:spMkLst>
        </pc:spChg>
        <pc:spChg chg="add mod">
          <ac:chgData name="Minesh Patel" userId="a66d4990ec83ac90" providerId="LiveId" clId="{CAE6C471-B744-43E9-8FA3-57AE850F5F13}" dt="2019-06-19T06:25:29.734" v="9315" actId="164"/>
          <ac:spMkLst>
            <pc:docMk/>
            <pc:sldMk cId="1112179227" sldId="405"/>
            <ac:spMk id="14" creationId="{54D3F223-98C8-4788-8E23-40413041B484}"/>
          </ac:spMkLst>
        </pc:spChg>
        <pc:spChg chg="add mod">
          <ac:chgData name="Minesh Patel" userId="a66d4990ec83ac90" providerId="LiveId" clId="{CAE6C471-B744-43E9-8FA3-57AE850F5F13}" dt="2019-06-19T06:25:29.734" v="9315" actId="164"/>
          <ac:spMkLst>
            <pc:docMk/>
            <pc:sldMk cId="1112179227" sldId="405"/>
            <ac:spMk id="15" creationId="{37064378-5269-4A1A-B436-F42F61F516A2}"/>
          </ac:spMkLst>
        </pc:spChg>
        <pc:spChg chg="add mod">
          <ac:chgData name="Minesh Patel" userId="a66d4990ec83ac90" providerId="LiveId" clId="{CAE6C471-B744-43E9-8FA3-57AE850F5F13}" dt="2019-06-19T05:44:08.062" v="9264" actId="571"/>
          <ac:spMkLst>
            <pc:docMk/>
            <pc:sldMk cId="1112179227" sldId="405"/>
            <ac:spMk id="16" creationId="{7A2D1D76-CEC5-4564-9AA6-A3FFDE93E477}"/>
          </ac:spMkLst>
        </pc:spChg>
        <pc:spChg chg="add mod">
          <ac:chgData name="Minesh Patel" userId="a66d4990ec83ac90" providerId="LiveId" clId="{CAE6C471-B744-43E9-8FA3-57AE850F5F13}" dt="2019-06-19T06:33:49.212" v="9620" actId="20577"/>
          <ac:spMkLst>
            <pc:docMk/>
            <pc:sldMk cId="1112179227" sldId="405"/>
            <ac:spMk id="17" creationId="{8B59F425-F004-4306-A344-55F7C0FB047C}"/>
          </ac:spMkLst>
        </pc:spChg>
        <pc:spChg chg="add mod">
          <ac:chgData name="Minesh Patel" userId="a66d4990ec83ac90" providerId="LiveId" clId="{CAE6C471-B744-43E9-8FA3-57AE850F5F13}" dt="2019-06-19T06:25:29.734" v="9315" actId="164"/>
          <ac:spMkLst>
            <pc:docMk/>
            <pc:sldMk cId="1112179227" sldId="405"/>
            <ac:spMk id="19" creationId="{6FA4C4D3-2A80-4DC7-8A2D-3A31D977DA9B}"/>
          </ac:spMkLst>
        </pc:spChg>
        <pc:spChg chg="add mod">
          <ac:chgData name="Minesh Patel" userId="a66d4990ec83ac90" providerId="LiveId" clId="{CAE6C471-B744-43E9-8FA3-57AE850F5F13}" dt="2019-06-19T06:25:29.734" v="9315" actId="164"/>
          <ac:spMkLst>
            <pc:docMk/>
            <pc:sldMk cId="1112179227" sldId="405"/>
            <ac:spMk id="20" creationId="{28C2DD7A-CEDE-4947-A255-C8AE4BF23F39}"/>
          </ac:spMkLst>
        </pc:spChg>
        <pc:spChg chg="add mod">
          <ac:chgData name="Minesh Patel" userId="a66d4990ec83ac90" providerId="LiveId" clId="{CAE6C471-B744-43E9-8FA3-57AE850F5F13}" dt="2019-06-19T06:25:29.734" v="9315" actId="164"/>
          <ac:spMkLst>
            <pc:docMk/>
            <pc:sldMk cId="1112179227" sldId="405"/>
            <ac:spMk id="21" creationId="{CFA57CA3-158D-42B4-A4D0-E0F3F8ECB9A6}"/>
          </ac:spMkLst>
        </pc:spChg>
        <pc:spChg chg="add mod">
          <ac:chgData name="Minesh Patel" userId="a66d4990ec83ac90" providerId="LiveId" clId="{CAE6C471-B744-43E9-8FA3-57AE850F5F13}" dt="2019-06-19T06:25:29.734" v="9315" actId="164"/>
          <ac:spMkLst>
            <pc:docMk/>
            <pc:sldMk cId="1112179227" sldId="405"/>
            <ac:spMk id="22" creationId="{EC70884C-EA68-44C3-8D8D-518B755C2EF3}"/>
          </ac:spMkLst>
        </pc:spChg>
        <pc:spChg chg="add mod">
          <ac:chgData name="Minesh Patel" userId="a66d4990ec83ac90" providerId="LiveId" clId="{CAE6C471-B744-43E9-8FA3-57AE850F5F13}" dt="2019-06-19T06:25:29.734" v="9315" actId="164"/>
          <ac:spMkLst>
            <pc:docMk/>
            <pc:sldMk cId="1112179227" sldId="405"/>
            <ac:spMk id="23" creationId="{BF5D1D6B-6C88-43B8-93DC-F811C6B338A2}"/>
          </ac:spMkLst>
        </pc:spChg>
        <pc:spChg chg="add mod">
          <ac:chgData name="Minesh Patel" userId="a66d4990ec83ac90" providerId="LiveId" clId="{CAE6C471-B744-43E9-8FA3-57AE850F5F13}" dt="2019-06-19T06:24:59.310" v="9310" actId="571"/>
          <ac:spMkLst>
            <pc:docMk/>
            <pc:sldMk cId="1112179227" sldId="405"/>
            <ac:spMk id="24" creationId="{58391EFE-4D8D-4916-B995-877C3F5E9F7F}"/>
          </ac:spMkLst>
        </pc:spChg>
        <pc:spChg chg="add mod">
          <ac:chgData name="Minesh Patel" userId="a66d4990ec83ac90" providerId="LiveId" clId="{CAE6C471-B744-43E9-8FA3-57AE850F5F13}" dt="2019-06-19T06:25:29.734" v="9315" actId="164"/>
          <ac:spMkLst>
            <pc:docMk/>
            <pc:sldMk cId="1112179227" sldId="405"/>
            <ac:spMk id="25" creationId="{72CD564A-2302-424F-AA23-FCA35713ADEA}"/>
          </ac:spMkLst>
        </pc:spChg>
        <pc:spChg chg="add mod">
          <ac:chgData name="Minesh Patel" userId="a66d4990ec83ac90" providerId="LiveId" clId="{CAE6C471-B744-43E9-8FA3-57AE850F5F13}" dt="2019-06-19T06:25:29.734" v="9315" actId="164"/>
          <ac:spMkLst>
            <pc:docMk/>
            <pc:sldMk cId="1112179227" sldId="405"/>
            <ac:spMk id="26" creationId="{0A8A746F-C972-4449-8B80-C71D6DBCDD8A}"/>
          </ac:spMkLst>
        </pc:spChg>
        <pc:spChg chg="add mod">
          <ac:chgData name="Minesh Patel" userId="a66d4990ec83ac90" providerId="LiveId" clId="{CAE6C471-B744-43E9-8FA3-57AE850F5F13}" dt="2019-06-19T06:25:29.734" v="9315" actId="164"/>
          <ac:spMkLst>
            <pc:docMk/>
            <pc:sldMk cId="1112179227" sldId="405"/>
            <ac:spMk id="27" creationId="{613F9BC3-26B8-4CB0-9AB2-5D9D0600394C}"/>
          </ac:spMkLst>
        </pc:spChg>
        <pc:spChg chg="add mod">
          <ac:chgData name="Minesh Patel" userId="a66d4990ec83ac90" providerId="LiveId" clId="{CAE6C471-B744-43E9-8FA3-57AE850F5F13}" dt="2019-06-19T06:31:28.317" v="9406" actId="1076"/>
          <ac:spMkLst>
            <pc:docMk/>
            <pc:sldMk cId="1112179227" sldId="405"/>
            <ac:spMk id="30" creationId="{C777E0E3-5F77-4476-979E-0BC065042800}"/>
          </ac:spMkLst>
        </pc:spChg>
        <pc:spChg chg="add mod">
          <ac:chgData name="Minesh Patel" userId="a66d4990ec83ac90" providerId="LiveId" clId="{CAE6C471-B744-43E9-8FA3-57AE850F5F13}" dt="2019-06-19T06:31:28.317" v="9406" actId="1076"/>
          <ac:spMkLst>
            <pc:docMk/>
            <pc:sldMk cId="1112179227" sldId="405"/>
            <ac:spMk id="31" creationId="{03344A0F-9CE1-4C82-960E-91784BE9C434}"/>
          </ac:spMkLst>
        </pc:spChg>
        <pc:spChg chg="add del mod">
          <ac:chgData name="Minesh Patel" userId="a66d4990ec83ac90" providerId="LiveId" clId="{CAE6C471-B744-43E9-8FA3-57AE850F5F13}" dt="2019-06-19T06:34:16.711" v="9634" actId="20577"/>
          <ac:spMkLst>
            <pc:docMk/>
            <pc:sldMk cId="1112179227" sldId="405"/>
            <ac:spMk id="32" creationId="{896FD48C-A2BC-4388-BF5C-A037F4B4EF47}"/>
          </ac:spMkLst>
        </pc:spChg>
        <pc:grpChg chg="add mod ord">
          <ac:chgData name="Minesh Patel" userId="a66d4990ec83ac90" providerId="LiveId" clId="{CAE6C471-B744-43E9-8FA3-57AE850F5F13}" dt="2019-06-19T06:25:33.871" v="9316" actId="164"/>
          <ac:grpSpMkLst>
            <pc:docMk/>
            <pc:sldMk cId="1112179227" sldId="405"/>
            <ac:grpSpMk id="18" creationId="{1C599480-1E4E-4B9E-B2A6-7A9F9E072695}"/>
          </ac:grpSpMkLst>
        </pc:grpChg>
        <pc:grpChg chg="add mod">
          <ac:chgData name="Minesh Patel" userId="a66d4990ec83ac90" providerId="LiveId" clId="{CAE6C471-B744-43E9-8FA3-57AE850F5F13}" dt="2019-06-19T06:25:33.871" v="9316" actId="164"/>
          <ac:grpSpMkLst>
            <pc:docMk/>
            <pc:sldMk cId="1112179227" sldId="405"/>
            <ac:grpSpMk id="28" creationId="{83DD2D82-39D3-43E0-B111-B7C7368B789F}"/>
          </ac:grpSpMkLst>
        </pc:grpChg>
        <pc:grpChg chg="add mod">
          <ac:chgData name="Minesh Patel" userId="a66d4990ec83ac90" providerId="LiveId" clId="{CAE6C471-B744-43E9-8FA3-57AE850F5F13}" dt="2019-06-19T06:31:28.317" v="9406" actId="1076"/>
          <ac:grpSpMkLst>
            <pc:docMk/>
            <pc:sldMk cId="1112179227" sldId="405"/>
            <ac:grpSpMk id="29" creationId="{6FF5274D-119A-40CC-B919-6C1B6C0575F9}"/>
          </ac:grpSpMkLst>
        </pc:grpChg>
        <pc:picChg chg="mod">
          <ac:chgData name="Minesh Patel" userId="a66d4990ec83ac90" providerId="LiveId" clId="{CAE6C471-B744-43E9-8FA3-57AE850F5F13}" dt="2019-06-19T05:45:11.432" v="9294" actId="164"/>
          <ac:picMkLst>
            <pc:docMk/>
            <pc:sldMk cId="1112179227" sldId="405"/>
            <ac:picMk id="7" creationId="{41C30D68-4BA8-440B-BFE0-BEC8E11DEDCB}"/>
          </ac:picMkLst>
        </pc:picChg>
      </pc:sldChg>
      <pc:sldMasterChg chg="modSldLayout">
        <pc:chgData name="Minesh Patel" userId="a66d4990ec83ac90" providerId="LiveId" clId="{CAE6C471-B744-43E9-8FA3-57AE850F5F13}" dt="2019-06-19T07:25:57.654" v="12445" actId="20577"/>
        <pc:sldMasterMkLst>
          <pc:docMk/>
          <pc:sldMasterMk cId="1548709790" sldId="2147483660"/>
        </pc:sldMasterMkLst>
        <pc:sldLayoutChg chg="modSp">
          <pc:chgData name="Minesh Patel" userId="a66d4990ec83ac90" providerId="LiveId" clId="{CAE6C471-B744-43E9-8FA3-57AE850F5F13}" dt="2019-06-19T07:25:57.654" v="12445" actId="20577"/>
          <pc:sldLayoutMkLst>
            <pc:docMk/>
            <pc:sldMasterMk cId="1548709790" sldId="2147483660"/>
            <pc:sldLayoutMk cId="2304763706" sldId="2147483662"/>
          </pc:sldLayoutMkLst>
          <pc:spChg chg="mod">
            <ac:chgData name="Minesh Patel" userId="a66d4990ec83ac90" providerId="LiveId" clId="{CAE6C471-B744-43E9-8FA3-57AE850F5F13}" dt="2019-06-19T07:25:57.654" v="12445" actId="20577"/>
            <ac:spMkLst>
              <pc:docMk/>
              <pc:sldMasterMk cId="1548709790" sldId="2147483660"/>
              <pc:sldLayoutMk cId="2304763706" sldId="2147483662"/>
              <ac:spMk id="8" creationId="{00000000-0000-0000-0000-000000000000}"/>
            </ac:spMkLst>
          </pc:spChg>
        </pc:sldLayoutChg>
      </pc:sldMasterChg>
    </pc:docChg>
  </pc:docChgLst>
  <pc:docChgLst>
    <pc:chgData name="Minesh Patel" userId="a66d4990ec83ac90" providerId="LiveId" clId="{E4B246CD-15B7-4DF2-AD0B-75A48B67998E}"/>
    <pc:docChg chg="undo custSel addSld delSld modSld sldOrd">
      <pc:chgData name="Minesh Patel" userId="a66d4990ec83ac90" providerId="LiveId" clId="{E4B246CD-15B7-4DF2-AD0B-75A48B67998E}" dt="2019-06-25T16:57:40.181" v="3424" actId="20577"/>
      <pc:docMkLst>
        <pc:docMk/>
      </pc:docMkLst>
      <pc:sldChg chg="delSp modSp ord delAnim modAnim modNotesTx">
        <pc:chgData name="Minesh Patel" userId="a66d4990ec83ac90" providerId="LiveId" clId="{E4B246CD-15B7-4DF2-AD0B-75A48B67998E}" dt="2019-06-25T16:56:37.932" v="3413" actId="20577"/>
        <pc:sldMkLst>
          <pc:docMk/>
          <pc:sldMk cId="2058467664" sldId="351"/>
        </pc:sldMkLst>
        <pc:spChg chg="mod">
          <ac:chgData name="Minesh Patel" userId="a66d4990ec83ac90" providerId="LiveId" clId="{E4B246CD-15B7-4DF2-AD0B-75A48B67998E}" dt="2019-06-25T04:07:18.430" v="91" actId="20577"/>
          <ac:spMkLst>
            <pc:docMk/>
            <pc:sldMk cId="2058467664" sldId="351"/>
            <ac:spMk id="2" creationId="{00000000-0000-0000-0000-000000000000}"/>
          </ac:spMkLst>
        </pc:spChg>
        <pc:grpChg chg="del">
          <ac:chgData name="Minesh Patel" userId="a66d4990ec83ac90" providerId="LiveId" clId="{E4B246CD-15B7-4DF2-AD0B-75A48B67998E}" dt="2019-06-25T04:07:11.286" v="58" actId="478"/>
          <ac:grpSpMkLst>
            <pc:docMk/>
            <pc:sldMk cId="2058467664" sldId="351"/>
            <ac:grpSpMk id="19" creationId="{A1A61627-72B4-4FAB-BA6D-6A823AD3F959}"/>
          </ac:grpSpMkLst>
        </pc:grpChg>
      </pc:sldChg>
      <pc:sldChg chg="modSp modAnim modNotesTx">
        <pc:chgData name="Minesh Patel" userId="a66d4990ec83ac90" providerId="LiveId" clId="{E4B246CD-15B7-4DF2-AD0B-75A48B67998E}" dt="2019-06-25T16:56:32.811" v="3412" actId="20577"/>
        <pc:sldMkLst>
          <pc:docMk/>
          <pc:sldMk cId="141642118" sldId="354"/>
        </pc:sldMkLst>
        <pc:spChg chg="mod">
          <ac:chgData name="Minesh Patel" userId="a66d4990ec83ac90" providerId="LiveId" clId="{E4B246CD-15B7-4DF2-AD0B-75A48B67998E}" dt="2019-06-25T16:12:43.993" v="1930" actId="20577"/>
          <ac:spMkLst>
            <pc:docMk/>
            <pc:sldMk cId="141642118" sldId="354"/>
            <ac:spMk id="3" creationId="{00000000-0000-0000-0000-000000000000}"/>
          </ac:spMkLst>
        </pc:spChg>
      </pc:sldChg>
      <pc:sldChg chg="addSp delSp modSp delAnim modAnim">
        <pc:chgData name="Minesh Patel" userId="a66d4990ec83ac90" providerId="LiveId" clId="{E4B246CD-15B7-4DF2-AD0B-75A48B67998E}" dt="2019-06-25T16:38:23.154" v="3386"/>
        <pc:sldMkLst>
          <pc:docMk/>
          <pc:sldMk cId="1816583391" sldId="361"/>
        </pc:sldMkLst>
        <pc:spChg chg="add mod">
          <ac:chgData name="Minesh Patel" userId="a66d4990ec83ac90" providerId="LiveId" clId="{E4B246CD-15B7-4DF2-AD0B-75A48B67998E}" dt="2019-06-25T04:11:18.999" v="463" actId="1037"/>
          <ac:spMkLst>
            <pc:docMk/>
            <pc:sldMk cId="1816583391" sldId="361"/>
            <ac:spMk id="36" creationId="{612AEE60-C019-4AF1-974E-C788A76598F4}"/>
          </ac:spMkLst>
        </pc:spChg>
        <pc:spChg chg="mod">
          <ac:chgData name="Minesh Patel" userId="a66d4990ec83ac90" providerId="LiveId" clId="{E4B246CD-15B7-4DF2-AD0B-75A48B67998E}" dt="2019-06-25T04:11:43.732" v="489" actId="20577"/>
          <ac:spMkLst>
            <pc:docMk/>
            <pc:sldMk cId="1816583391" sldId="361"/>
            <ac:spMk id="46" creationId="{8366642D-90E4-4E93-BC4D-8CEB02FBFE91}"/>
          </ac:spMkLst>
        </pc:spChg>
        <pc:grpChg chg="del">
          <ac:chgData name="Minesh Patel" userId="a66d4990ec83ac90" providerId="LiveId" clId="{E4B246CD-15B7-4DF2-AD0B-75A48B67998E}" dt="2019-06-25T04:10:50.042" v="454" actId="478"/>
          <ac:grpSpMkLst>
            <pc:docMk/>
            <pc:sldMk cId="1816583391" sldId="361"/>
            <ac:grpSpMk id="4" creationId="{CCDAF435-EB69-4B9E-97DD-0A9F789561D5}"/>
          </ac:grpSpMkLst>
        </pc:grpChg>
      </pc:sldChg>
      <pc:sldChg chg="modNotesTx">
        <pc:chgData name="Minesh Patel" userId="a66d4990ec83ac90" providerId="LiveId" clId="{E4B246CD-15B7-4DF2-AD0B-75A48B67998E}" dt="2019-06-25T16:57:31.635" v="3422" actId="20577"/>
        <pc:sldMkLst>
          <pc:docMk/>
          <pc:sldMk cId="1030043266" sldId="370"/>
        </pc:sldMkLst>
      </pc:sldChg>
      <pc:sldChg chg="modAnim modNotesTx">
        <pc:chgData name="Minesh Patel" userId="a66d4990ec83ac90" providerId="LiveId" clId="{E4B246CD-15B7-4DF2-AD0B-75A48B67998E}" dt="2019-06-25T16:56:24.581" v="3411" actId="20577"/>
        <pc:sldMkLst>
          <pc:docMk/>
          <pc:sldMk cId="935254004" sldId="400"/>
        </pc:sldMkLst>
      </pc:sldChg>
      <pc:sldChg chg="modSp modAnim modNotesTx">
        <pc:chgData name="Minesh Patel" userId="a66d4990ec83ac90" providerId="LiveId" clId="{E4B246CD-15B7-4DF2-AD0B-75A48B67998E}" dt="2019-06-25T16:56:09.925" v="3407" actId="20577"/>
        <pc:sldMkLst>
          <pc:docMk/>
          <pc:sldMk cId="390458114" sldId="402"/>
        </pc:sldMkLst>
        <pc:spChg chg="mod">
          <ac:chgData name="Minesh Patel" userId="a66d4990ec83ac90" providerId="LiveId" clId="{E4B246CD-15B7-4DF2-AD0B-75A48B67998E}" dt="2019-06-25T16:12:13.181" v="1878" actId="5793"/>
          <ac:spMkLst>
            <pc:docMk/>
            <pc:sldMk cId="390458114" sldId="402"/>
            <ac:spMk id="8" creationId="{310A2F16-641C-4F33-988B-0769F3DA3DDF}"/>
          </ac:spMkLst>
        </pc:spChg>
      </pc:sldChg>
      <pc:sldChg chg="modNotesTx">
        <pc:chgData name="Minesh Patel" userId="a66d4990ec83ac90" providerId="LiveId" clId="{E4B246CD-15B7-4DF2-AD0B-75A48B67998E}" dt="2019-06-25T16:56:50.076" v="3416" actId="20577"/>
        <pc:sldMkLst>
          <pc:docMk/>
          <pc:sldMk cId="1112179227" sldId="405"/>
        </pc:sldMkLst>
      </pc:sldChg>
      <pc:sldChg chg="modAnim">
        <pc:chgData name="Minesh Patel" userId="a66d4990ec83ac90" providerId="LiveId" clId="{E4B246CD-15B7-4DF2-AD0B-75A48B67998E}" dt="2019-06-25T16:38:43.030" v="3390"/>
        <pc:sldMkLst>
          <pc:docMk/>
          <pc:sldMk cId="1183712637" sldId="406"/>
        </pc:sldMkLst>
      </pc:sldChg>
      <pc:sldChg chg="modAnim">
        <pc:chgData name="Minesh Patel" userId="a66d4990ec83ac90" providerId="LiveId" clId="{E4B246CD-15B7-4DF2-AD0B-75A48B67998E}" dt="2019-06-25T16:38:45.955" v="3391"/>
        <pc:sldMkLst>
          <pc:docMk/>
          <pc:sldMk cId="2515531538" sldId="407"/>
        </pc:sldMkLst>
      </pc:sldChg>
      <pc:sldChg chg="modAnim">
        <pc:chgData name="Minesh Patel" userId="a66d4990ec83ac90" providerId="LiveId" clId="{E4B246CD-15B7-4DF2-AD0B-75A48B67998E}" dt="2019-06-25T16:38:48.636" v="3392"/>
        <pc:sldMkLst>
          <pc:docMk/>
          <pc:sldMk cId="4263456158" sldId="408"/>
        </pc:sldMkLst>
      </pc:sldChg>
      <pc:sldChg chg="modAnim">
        <pc:chgData name="Minesh Patel" userId="a66d4990ec83ac90" providerId="LiveId" clId="{E4B246CD-15B7-4DF2-AD0B-75A48B67998E}" dt="2019-06-25T16:38:52.241" v="3393"/>
        <pc:sldMkLst>
          <pc:docMk/>
          <pc:sldMk cId="2596683054" sldId="409"/>
        </pc:sldMkLst>
      </pc:sldChg>
      <pc:sldChg chg="addSp delSp modSp delAnim">
        <pc:chgData name="Minesh Patel" userId="a66d4990ec83ac90" providerId="LiveId" clId="{E4B246CD-15B7-4DF2-AD0B-75A48B67998E}" dt="2019-06-25T04:06:14.050" v="51" actId="20577"/>
        <pc:sldMkLst>
          <pc:docMk/>
          <pc:sldMk cId="3195022978" sldId="423"/>
        </pc:sldMkLst>
        <pc:spChg chg="mod">
          <ac:chgData name="Minesh Patel" userId="a66d4990ec83ac90" providerId="LiveId" clId="{E4B246CD-15B7-4DF2-AD0B-75A48B67998E}" dt="2019-06-25T04:06:14.050" v="51" actId="20577"/>
          <ac:spMkLst>
            <pc:docMk/>
            <pc:sldMk cId="3195022978" sldId="423"/>
            <ac:spMk id="2" creationId="{00000000-0000-0000-0000-000000000000}"/>
          </ac:spMkLst>
        </pc:spChg>
        <pc:spChg chg="del">
          <ac:chgData name="Minesh Patel" userId="a66d4990ec83ac90" providerId="LiveId" clId="{E4B246CD-15B7-4DF2-AD0B-75A48B67998E}" dt="2019-06-25T04:05:08.985" v="1" actId="478"/>
          <ac:spMkLst>
            <pc:docMk/>
            <pc:sldMk cId="3195022978" sldId="423"/>
            <ac:spMk id="3" creationId="{00000000-0000-0000-0000-000000000000}"/>
          </ac:spMkLst>
        </pc:spChg>
        <pc:spChg chg="add del mod">
          <ac:chgData name="Minesh Patel" userId="a66d4990ec83ac90" providerId="LiveId" clId="{E4B246CD-15B7-4DF2-AD0B-75A48B67998E}" dt="2019-06-25T04:05:11.086" v="2" actId="478"/>
          <ac:spMkLst>
            <pc:docMk/>
            <pc:sldMk cId="3195022978" sldId="423"/>
            <ac:spMk id="5" creationId="{12C6A634-D841-4012-BE83-0C8DE7CDA459}"/>
          </ac:spMkLst>
        </pc:spChg>
      </pc:sldChg>
      <pc:sldChg chg="modNotesTx">
        <pc:chgData name="Minesh Patel" userId="a66d4990ec83ac90" providerId="LiveId" clId="{E4B246CD-15B7-4DF2-AD0B-75A48B67998E}" dt="2019-06-25T16:57:35.673" v="3423" actId="20577"/>
        <pc:sldMkLst>
          <pc:docMk/>
          <pc:sldMk cId="2975268049" sldId="427"/>
        </pc:sldMkLst>
      </pc:sldChg>
      <pc:sldChg chg="modNotesTx">
        <pc:chgData name="Minesh Patel" userId="a66d4990ec83ac90" providerId="LiveId" clId="{E4B246CD-15B7-4DF2-AD0B-75A48B67998E}" dt="2019-06-25T16:56:57.781" v="3417" actId="113"/>
        <pc:sldMkLst>
          <pc:docMk/>
          <pc:sldMk cId="2837311020" sldId="432"/>
        </pc:sldMkLst>
      </pc:sldChg>
      <pc:sldChg chg="modAnim">
        <pc:chgData name="Minesh Patel" userId="a66d4990ec83ac90" providerId="LiveId" clId="{E4B246CD-15B7-4DF2-AD0B-75A48B67998E}" dt="2019-06-25T16:38:30.387" v="3388"/>
        <pc:sldMkLst>
          <pc:docMk/>
          <pc:sldMk cId="3969117591" sldId="447"/>
        </pc:sldMkLst>
      </pc:sldChg>
      <pc:sldChg chg="modAnim">
        <pc:chgData name="Minesh Patel" userId="a66d4990ec83ac90" providerId="LiveId" clId="{E4B246CD-15B7-4DF2-AD0B-75A48B67998E}" dt="2019-06-25T16:38:34.497" v="3389"/>
        <pc:sldMkLst>
          <pc:docMk/>
          <pc:sldMk cId="753001406" sldId="448"/>
        </pc:sldMkLst>
      </pc:sldChg>
      <pc:sldChg chg="modNotesTx">
        <pc:chgData name="Minesh Patel" userId="a66d4990ec83ac90" providerId="LiveId" clId="{E4B246CD-15B7-4DF2-AD0B-75A48B67998E}" dt="2019-06-25T16:57:24.640" v="3421" actId="20577"/>
        <pc:sldMkLst>
          <pc:docMk/>
          <pc:sldMk cId="679105012" sldId="460"/>
        </pc:sldMkLst>
      </pc:sldChg>
      <pc:sldChg chg="modNotesTx">
        <pc:chgData name="Minesh Patel" userId="a66d4990ec83ac90" providerId="LiveId" clId="{E4B246CD-15B7-4DF2-AD0B-75A48B67998E}" dt="2019-06-25T16:57:12.125" v="3420" actId="20577"/>
        <pc:sldMkLst>
          <pc:docMk/>
          <pc:sldMk cId="330915210" sldId="461"/>
        </pc:sldMkLst>
      </pc:sldChg>
      <pc:sldChg chg="modNotesTx">
        <pc:chgData name="Minesh Patel" userId="a66d4990ec83ac90" providerId="LiveId" clId="{E4B246CD-15B7-4DF2-AD0B-75A48B67998E}" dt="2019-06-25T16:57:07.187" v="3419" actId="20577"/>
        <pc:sldMkLst>
          <pc:docMk/>
          <pc:sldMk cId="472673113" sldId="462"/>
        </pc:sldMkLst>
      </pc:sldChg>
      <pc:sldChg chg="modNotesTx">
        <pc:chgData name="Minesh Patel" userId="a66d4990ec83ac90" providerId="LiveId" clId="{E4B246CD-15B7-4DF2-AD0B-75A48B67998E}" dt="2019-06-25T16:57:03.058" v="3418" actId="20577"/>
        <pc:sldMkLst>
          <pc:docMk/>
          <pc:sldMk cId="3943011870" sldId="463"/>
        </pc:sldMkLst>
      </pc:sldChg>
      <pc:sldChg chg="modSp">
        <pc:chgData name="Minesh Patel" userId="a66d4990ec83ac90" providerId="LiveId" clId="{E4B246CD-15B7-4DF2-AD0B-75A48B67998E}" dt="2019-06-25T16:51:34.203" v="3404" actId="20577"/>
        <pc:sldMkLst>
          <pc:docMk/>
          <pc:sldMk cId="841958860" sldId="467"/>
        </pc:sldMkLst>
        <pc:spChg chg="mod">
          <ac:chgData name="Minesh Patel" userId="a66d4990ec83ac90" providerId="LiveId" clId="{E4B246CD-15B7-4DF2-AD0B-75A48B67998E}" dt="2019-06-25T16:51:34.203" v="3404" actId="20577"/>
          <ac:spMkLst>
            <pc:docMk/>
            <pc:sldMk cId="841958860" sldId="467"/>
            <ac:spMk id="5" creationId="{19D1596F-82AF-4E4F-B062-D29444FD6FC0}"/>
          </ac:spMkLst>
        </pc:spChg>
      </pc:sldChg>
      <pc:sldChg chg="modNotesTx">
        <pc:chgData name="Minesh Patel" userId="a66d4990ec83ac90" providerId="LiveId" clId="{E4B246CD-15B7-4DF2-AD0B-75A48B67998E}" dt="2019-06-25T16:56:43.459" v="3414" actId="20577"/>
        <pc:sldMkLst>
          <pc:docMk/>
          <pc:sldMk cId="3308262128" sldId="469"/>
        </pc:sldMkLst>
      </pc:sldChg>
      <pc:sldChg chg="modNotesTx">
        <pc:chgData name="Minesh Patel" userId="a66d4990ec83ac90" providerId="LiveId" clId="{E4B246CD-15B7-4DF2-AD0B-75A48B67998E}" dt="2019-06-25T16:57:40.181" v="3424" actId="20577"/>
        <pc:sldMkLst>
          <pc:docMk/>
          <pc:sldMk cId="3178295170" sldId="472"/>
        </pc:sldMkLst>
      </pc:sldChg>
      <pc:sldChg chg="modNotesTx">
        <pc:chgData name="Minesh Patel" userId="a66d4990ec83ac90" providerId="LiveId" clId="{E4B246CD-15B7-4DF2-AD0B-75A48B67998E}" dt="2019-06-25T16:56:47.843" v="3415" actId="20577"/>
        <pc:sldMkLst>
          <pc:docMk/>
          <pc:sldMk cId="426802431" sldId="473"/>
        </pc:sldMkLst>
      </pc:sldChg>
      <pc:sldChg chg="modSp add modAnim">
        <pc:chgData name="Minesh Patel" userId="a66d4990ec83ac90" providerId="LiveId" clId="{E4B246CD-15B7-4DF2-AD0B-75A48B67998E}" dt="2019-06-25T16:38:17.811" v="3385"/>
        <pc:sldMkLst>
          <pc:docMk/>
          <pc:sldMk cId="367804254" sldId="474"/>
        </pc:sldMkLst>
        <pc:spChg chg="mod">
          <ac:chgData name="Minesh Patel" userId="a66d4990ec83ac90" providerId="LiveId" clId="{E4B246CD-15B7-4DF2-AD0B-75A48B67998E}" dt="2019-06-25T16:13:16.956" v="1936" actId="20577"/>
          <ac:spMkLst>
            <pc:docMk/>
            <pc:sldMk cId="367804254" sldId="474"/>
            <ac:spMk id="2" creationId="{00000000-0000-0000-0000-000000000000}"/>
          </ac:spMkLst>
        </pc:spChg>
        <pc:spChg chg="mod">
          <ac:chgData name="Minesh Patel" userId="a66d4990ec83ac90" providerId="LiveId" clId="{E4B246CD-15B7-4DF2-AD0B-75A48B67998E}" dt="2019-06-25T16:19:48.699" v="2679" actId="20577"/>
          <ac:spMkLst>
            <pc:docMk/>
            <pc:sldMk cId="367804254" sldId="474"/>
            <ac:spMk id="3" creationId="{00000000-0000-0000-0000-000000000000}"/>
          </ac:spMkLst>
        </pc:spChg>
      </pc:sldChg>
      <pc:sldChg chg="add">
        <pc:chgData name="Minesh Patel" userId="a66d4990ec83ac90" providerId="LiveId" clId="{E4B246CD-15B7-4DF2-AD0B-75A48B67998E}" dt="2019-06-25T16:33:23.550" v="2680"/>
        <pc:sldMkLst>
          <pc:docMk/>
          <pc:sldMk cId="1728792082" sldId="477"/>
        </pc:sldMkLst>
      </pc:sldChg>
      <pc:sldChg chg="modSp add">
        <pc:chgData name="Minesh Patel" userId="a66d4990ec83ac90" providerId="LiveId" clId="{E4B246CD-15B7-4DF2-AD0B-75A48B67998E}" dt="2019-06-25T16:35:50.842" v="3107" actId="20577"/>
        <pc:sldMkLst>
          <pc:docMk/>
          <pc:sldMk cId="4082054852" sldId="478"/>
        </pc:sldMkLst>
        <pc:spChg chg="mod">
          <ac:chgData name="Minesh Patel" userId="a66d4990ec83ac90" providerId="LiveId" clId="{E4B246CD-15B7-4DF2-AD0B-75A48B67998E}" dt="2019-06-25T16:35:50.842" v="3107" actId="20577"/>
          <ac:spMkLst>
            <pc:docMk/>
            <pc:sldMk cId="4082054852" sldId="478"/>
            <ac:spMk id="7" creationId="{FCE66EED-6961-46B3-A411-8178120A12C0}"/>
          </ac:spMkLst>
        </pc:spChg>
      </pc:sldChg>
      <pc:sldChg chg="addSp delSp modSp add">
        <pc:chgData name="Minesh Patel" userId="a66d4990ec83ac90" providerId="LiveId" clId="{E4B246CD-15B7-4DF2-AD0B-75A48B67998E}" dt="2019-06-25T16:37:40.877" v="3384" actId="20577"/>
        <pc:sldMkLst>
          <pc:docMk/>
          <pc:sldMk cId="4067144917" sldId="479"/>
        </pc:sldMkLst>
        <pc:spChg chg="mod">
          <ac:chgData name="Minesh Patel" userId="a66d4990ec83ac90" providerId="LiveId" clId="{E4B246CD-15B7-4DF2-AD0B-75A48B67998E}" dt="2019-06-25T16:36:26.607" v="3150" actId="20577"/>
          <ac:spMkLst>
            <pc:docMk/>
            <pc:sldMk cId="4067144917" sldId="479"/>
            <ac:spMk id="2" creationId="{00000000-0000-0000-0000-000000000000}"/>
          </ac:spMkLst>
        </pc:spChg>
        <pc:spChg chg="mod">
          <ac:chgData name="Minesh Patel" userId="a66d4990ec83ac90" providerId="LiveId" clId="{E4B246CD-15B7-4DF2-AD0B-75A48B67998E}" dt="2019-06-25T16:37:40.877" v="3384" actId="20577"/>
          <ac:spMkLst>
            <pc:docMk/>
            <pc:sldMk cId="4067144917" sldId="479"/>
            <ac:spMk id="7" creationId="{FCE66EED-6961-46B3-A411-8178120A12C0}"/>
          </ac:spMkLst>
        </pc:spChg>
        <pc:picChg chg="add mod">
          <ac:chgData name="Minesh Patel" userId="a66d4990ec83ac90" providerId="LiveId" clId="{E4B246CD-15B7-4DF2-AD0B-75A48B67998E}" dt="2019-06-25T16:37:34.592" v="3371" actId="1076"/>
          <ac:picMkLst>
            <pc:docMk/>
            <pc:sldMk cId="4067144917" sldId="479"/>
            <ac:picMk id="3" creationId="{6907BC94-6BDE-4AE0-B8EE-09CD90B93EA2}"/>
          </ac:picMkLst>
        </pc:picChg>
        <pc:picChg chg="del">
          <ac:chgData name="Minesh Patel" userId="a66d4990ec83ac90" providerId="LiveId" clId="{E4B246CD-15B7-4DF2-AD0B-75A48B67998E}" dt="2019-06-25T16:36:05.813" v="3139" actId="478"/>
          <ac:picMkLst>
            <pc:docMk/>
            <pc:sldMk cId="4067144917" sldId="479"/>
            <ac:picMk id="5" creationId="{9EBA69BB-9BAE-4976-8786-C7E01639FE54}"/>
          </ac:picMkLst>
        </pc:picChg>
      </pc:sldChg>
    </pc:docChg>
  </pc:docChgLst>
  <pc:docChgLst>
    <pc:chgData name="Minesh Patel" userId="a66d4990ec83ac90" providerId="LiveId" clId="{47ACD7A2-C59F-415D-AE0D-3DACAD3229E7}"/>
    <pc:docChg chg="undo redo custSel addSld delSld modSld sldOrd modMainMaster">
      <pc:chgData name="Minesh Patel" userId="a66d4990ec83ac90" providerId="LiveId" clId="{47ACD7A2-C59F-415D-AE0D-3DACAD3229E7}" dt="2019-06-21T00:42:46.081" v="12008" actId="20577"/>
      <pc:docMkLst>
        <pc:docMk/>
      </pc:docMkLst>
      <pc:sldChg chg="addSp delSp modSp">
        <pc:chgData name="Minesh Patel" userId="a66d4990ec83ac90" providerId="LiveId" clId="{47ACD7A2-C59F-415D-AE0D-3DACAD3229E7}" dt="2019-06-20T03:30:41.250" v="6664" actId="1076"/>
        <pc:sldMkLst>
          <pc:docMk/>
          <pc:sldMk cId="996510876" sldId="257"/>
        </pc:sldMkLst>
        <pc:spChg chg="mod">
          <ac:chgData name="Minesh Patel" userId="a66d4990ec83ac90" providerId="LiveId" clId="{47ACD7A2-C59F-415D-AE0D-3DACAD3229E7}" dt="2019-06-20T03:23:14.356" v="6469" actId="207"/>
          <ac:spMkLst>
            <pc:docMk/>
            <pc:sldMk cId="996510876" sldId="257"/>
            <ac:spMk id="102" creationId="{00000000-0000-0000-0000-000000000000}"/>
          </ac:spMkLst>
        </pc:spChg>
        <pc:spChg chg="mod">
          <ac:chgData name="Minesh Patel" userId="a66d4990ec83ac90" providerId="LiveId" clId="{47ACD7A2-C59F-415D-AE0D-3DACAD3229E7}" dt="2019-06-20T03:29:21.131" v="6649" actId="207"/>
          <ac:spMkLst>
            <pc:docMk/>
            <pc:sldMk cId="996510876" sldId="257"/>
            <ac:spMk id="104" creationId="{00000000-0000-0000-0000-000000000000}"/>
          </ac:spMkLst>
        </pc:spChg>
        <pc:picChg chg="add mod">
          <ac:chgData name="Minesh Patel" userId="a66d4990ec83ac90" providerId="LiveId" clId="{47ACD7A2-C59F-415D-AE0D-3DACAD3229E7}" dt="2019-06-20T03:30:41.250" v="6664" actId="1076"/>
          <ac:picMkLst>
            <pc:docMk/>
            <pc:sldMk cId="996510876" sldId="257"/>
            <ac:picMk id="2" creationId="{DB3E4B8D-07D8-4E14-994A-0AE751720395}"/>
          </ac:picMkLst>
        </pc:picChg>
        <pc:picChg chg="add del mod">
          <ac:chgData name="Minesh Patel" userId="a66d4990ec83ac90" providerId="LiveId" clId="{47ACD7A2-C59F-415D-AE0D-3DACAD3229E7}" dt="2019-06-20T03:30:37.770" v="6662" actId="478"/>
          <ac:picMkLst>
            <pc:docMk/>
            <pc:sldMk cId="996510876" sldId="257"/>
            <ac:picMk id="4" creationId="{3502F5BF-6231-43E2-BA61-481268D9471A}"/>
          </ac:picMkLst>
        </pc:picChg>
        <pc:picChg chg="del mod">
          <ac:chgData name="Minesh Patel" userId="a66d4990ec83ac90" providerId="LiveId" clId="{47ACD7A2-C59F-415D-AE0D-3DACAD3229E7}" dt="2019-06-20T03:21:33.383" v="6456" actId="478"/>
          <ac:picMkLst>
            <pc:docMk/>
            <pc:sldMk cId="996510876" sldId="257"/>
            <ac:picMk id="7" creationId="{00000000-0000-0000-0000-000000000000}"/>
          </ac:picMkLst>
        </pc:picChg>
        <pc:picChg chg="add del mod">
          <ac:chgData name="Minesh Patel" userId="a66d4990ec83ac90" providerId="LiveId" clId="{47ACD7A2-C59F-415D-AE0D-3DACAD3229E7}" dt="2019-06-20T03:25:00.539" v="6484"/>
          <ac:picMkLst>
            <pc:docMk/>
            <pc:sldMk cId="996510876" sldId="257"/>
            <ac:picMk id="9" creationId="{3EE889E1-02F3-47F9-9E8C-5540F99505E7}"/>
          </ac:picMkLst>
        </pc:picChg>
        <pc:picChg chg="mod">
          <ac:chgData name="Minesh Patel" userId="a66d4990ec83ac90" providerId="LiveId" clId="{47ACD7A2-C59F-415D-AE0D-3DACAD3229E7}" dt="2019-06-20T03:30:39.846" v="6663" actId="1076"/>
          <ac:picMkLst>
            <pc:docMk/>
            <pc:sldMk cId="996510876" sldId="257"/>
            <ac:picMk id="1026" creationId="{00000000-0000-0000-0000-000000000000}"/>
          </ac:picMkLst>
        </pc:picChg>
      </pc:sldChg>
      <pc:sldChg chg="delSp modSp modAnim addCm delCm modCm modNotesTx">
        <pc:chgData name="Minesh Patel" userId="a66d4990ec83ac90" providerId="LiveId" clId="{47ACD7A2-C59F-415D-AE0D-3DACAD3229E7}" dt="2019-06-20T23:49:51.691" v="11334"/>
        <pc:sldMkLst>
          <pc:docMk/>
          <pc:sldMk cId="2993975388" sldId="296"/>
        </pc:sldMkLst>
        <pc:spChg chg="mod">
          <ac:chgData name="Minesh Patel" userId="a66d4990ec83ac90" providerId="LiveId" clId="{47ACD7A2-C59F-415D-AE0D-3DACAD3229E7}" dt="2019-06-20T03:44:23.134" v="6957" actId="20577"/>
          <ac:spMkLst>
            <pc:docMk/>
            <pc:sldMk cId="2993975388" sldId="296"/>
            <ac:spMk id="3" creationId="{00000000-0000-0000-0000-000000000000}"/>
          </ac:spMkLst>
        </pc:spChg>
        <pc:spChg chg="mod topLvl">
          <ac:chgData name="Minesh Patel" userId="a66d4990ec83ac90" providerId="LiveId" clId="{47ACD7A2-C59F-415D-AE0D-3DACAD3229E7}" dt="2019-06-20T03:41:31.649" v="6774" actId="1035"/>
          <ac:spMkLst>
            <pc:docMk/>
            <pc:sldMk cId="2993975388" sldId="296"/>
            <ac:spMk id="5" creationId="{F7595E6F-E2DA-43BB-A57A-6DD5F83BD74D}"/>
          </ac:spMkLst>
        </pc:spChg>
        <pc:spChg chg="mod topLvl">
          <ac:chgData name="Minesh Patel" userId="a66d4990ec83ac90" providerId="LiveId" clId="{47ACD7A2-C59F-415D-AE0D-3DACAD3229E7}" dt="2019-06-20T03:41:31.649" v="6774" actId="1035"/>
          <ac:spMkLst>
            <pc:docMk/>
            <pc:sldMk cId="2993975388" sldId="296"/>
            <ac:spMk id="6" creationId="{75FADE67-17D4-4F8C-ABE3-6CE3086B2676}"/>
          </ac:spMkLst>
        </pc:spChg>
        <pc:spChg chg="mod topLvl">
          <ac:chgData name="Minesh Patel" userId="a66d4990ec83ac90" providerId="LiveId" clId="{47ACD7A2-C59F-415D-AE0D-3DACAD3229E7}" dt="2019-06-20T03:41:31.649" v="6774" actId="1035"/>
          <ac:spMkLst>
            <pc:docMk/>
            <pc:sldMk cId="2993975388" sldId="296"/>
            <ac:spMk id="8" creationId="{2C5AD983-3D15-498E-8DC0-05EE1288E681}"/>
          </ac:spMkLst>
        </pc:spChg>
        <pc:spChg chg="mod topLvl">
          <ac:chgData name="Minesh Patel" userId="a66d4990ec83ac90" providerId="LiveId" clId="{47ACD7A2-C59F-415D-AE0D-3DACAD3229E7}" dt="2019-06-20T03:41:31.649" v="6774" actId="1035"/>
          <ac:spMkLst>
            <pc:docMk/>
            <pc:sldMk cId="2993975388" sldId="296"/>
            <ac:spMk id="9" creationId="{57AEEAD8-80B9-4ED5-A24A-3ADC5D7A501B}"/>
          </ac:spMkLst>
        </pc:spChg>
        <pc:spChg chg="mod topLvl">
          <ac:chgData name="Minesh Patel" userId="a66d4990ec83ac90" providerId="LiveId" clId="{47ACD7A2-C59F-415D-AE0D-3DACAD3229E7}" dt="2019-06-20T03:41:31.649" v="6774" actId="1035"/>
          <ac:spMkLst>
            <pc:docMk/>
            <pc:sldMk cId="2993975388" sldId="296"/>
            <ac:spMk id="10" creationId="{65FD6476-9875-455E-A68D-0CA9944470E2}"/>
          </ac:spMkLst>
        </pc:spChg>
        <pc:spChg chg="mod topLvl">
          <ac:chgData name="Minesh Patel" userId="a66d4990ec83ac90" providerId="LiveId" clId="{47ACD7A2-C59F-415D-AE0D-3DACAD3229E7}" dt="2019-06-20T17:42:24.864" v="10999" actId="20577"/>
          <ac:spMkLst>
            <pc:docMk/>
            <pc:sldMk cId="2993975388" sldId="296"/>
            <ac:spMk id="11" creationId="{15289E5D-0908-4387-A50A-ED9314128328}"/>
          </ac:spMkLst>
        </pc:spChg>
        <pc:spChg chg="mod topLvl">
          <ac:chgData name="Minesh Patel" userId="a66d4990ec83ac90" providerId="LiveId" clId="{47ACD7A2-C59F-415D-AE0D-3DACAD3229E7}" dt="2019-06-20T03:41:31.649" v="6774" actId="1035"/>
          <ac:spMkLst>
            <pc:docMk/>
            <pc:sldMk cId="2993975388" sldId="296"/>
            <ac:spMk id="12" creationId="{043D294D-D8DD-4678-A61E-DA71F3168EF9}"/>
          </ac:spMkLst>
        </pc:spChg>
        <pc:grpChg chg="del mod">
          <ac:chgData name="Minesh Patel" userId="a66d4990ec83ac90" providerId="LiveId" clId="{47ACD7A2-C59F-415D-AE0D-3DACAD3229E7}" dt="2019-06-20T03:31:55.648" v="6670" actId="165"/>
          <ac:grpSpMkLst>
            <pc:docMk/>
            <pc:sldMk cId="2993975388" sldId="296"/>
            <ac:grpSpMk id="4" creationId="{740E7CD6-7637-4102-A37C-35EFAC3EC656}"/>
          </ac:grpSpMkLst>
        </pc:grpChg>
        <pc:graphicFrameChg chg="del mod">
          <ac:chgData name="Minesh Patel" userId="a66d4990ec83ac90" providerId="LiveId" clId="{47ACD7A2-C59F-415D-AE0D-3DACAD3229E7}" dt="2019-06-20T03:31:46.754" v="6669" actId="18245"/>
          <ac:graphicFrameMkLst>
            <pc:docMk/>
            <pc:sldMk cId="2993975388" sldId="296"/>
            <ac:graphicFrameMk id="7" creationId="{FF2D8A00-F5C0-417B-8C69-D3E777331328}"/>
          </ac:graphicFrameMkLst>
        </pc:graphicFrameChg>
      </pc:sldChg>
      <pc:sldChg chg="addSp delSp modSp modAnim modNotesTx">
        <pc:chgData name="Minesh Patel" userId="a66d4990ec83ac90" providerId="LiveId" clId="{47ACD7A2-C59F-415D-AE0D-3DACAD3229E7}" dt="2019-06-20T23:56:11.761" v="11433" actId="20577"/>
        <pc:sldMkLst>
          <pc:docMk/>
          <pc:sldMk cId="3508444251" sldId="353"/>
        </pc:sldMkLst>
        <pc:spChg chg="mod">
          <ac:chgData name="Minesh Patel" userId="a66d4990ec83ac90" providerId="LiveId" clId="{47ACD7A2-C59F-415D-AE0D-3DACAD3229E7}" dt="2019-06-20T04:01:01.468" v="7361" actId="403"/>
          <ac:spMkLst>
            <pc:docMk/>
            <pc:sldMk cId="3508444251" sldId="353"/>
            <ac:spMk id="2" creationId="{00000000-0000-0000-0000-000000000000}"/>
          </ac:spMkLst>
        </pc:spChg>
        <pc:spChg chg="del">
          <ac:chgData name="Minesh Patel" userId="a66d4990ec83ac90" providerId="LiveId" clId="{47ACD7A2-C59F-415D-AE0D-3DACAD3229E7}" dt="2019-06-19T18:19:52.034" v="380" actId="478"/>
          <ac:spMkLst>
            <pc:docMk/>
            <pc:sldMk cId="3508444251" sldId="353"/>
            <ac:spMk id="6" creationId="{1A248DE7-733D-43CB-A05D-A8AA12624C2D}"/>
          </ac:spMkLst>
        </pc:spChg>
        <pc:spChg chg="add del mod ord">
          <ac:chgData name="Minesh Patel" userId="a66d4990ec83ac90" providerId="LiveId" clId="{47ACD7A2-C59F-415D-AE0D-3DACAD3229E7}" dt="2019-06-20T03:59:48.811" v="7283" actId="208"/>
          <ac:spMkLst>
            <pc:docMk/>
            <pc:sldMk cId="3508444251" sldId="353"/>
            <ac:spMk id="11" creationId="{FFBED990-BF07-40AC-89A8-C9B57C19B139}"/>
          </ac:spMkLst>
        </pc:spChg>
        <pc:spChg chg="mod">
          <ac:chgData name="Minesh Patel" userId="a66d4990ec83ac90" providerId="LiveId" clId="{47ACD7A2-C59F-415D-AE0D-3DACAD3229E7}" dt="2019-06-19T18:18:08.836" v="363" actId="164"/>
          <ac:spMkLst>
            <pc:docMk/>
            <pc:sldMk cId="3508444251" sldId="353"/>
            <ac:spMk id="34" creationId="{E10C4066-9C31-424F-8AFE-31E902E6B7E1}"/>
          </ac:spMkLst>
        </pc:spChg>
        <pc:spChg chg="mod">
          <ac:chgData name="Minesh Patel" userId="a66d4990ec83ac90" providerId="LiveId" clId="{47ACD7A2-C59F-415D-AE0D-3DACAD3229E7}" dt="2019-06-19T18:18:08.836" v="363" actId="164"/>
          <ac:spMkLst>
            <pc:docMk/>
            <pc:sldMk cId="3508444251" sldId="353"/>
            <ac:spMk id="78" creationId="{37BD8821-B5CE-40C6-BC7C-581080F919CF}"/>
          </ac:spMkLst>
        </pc:spChg>
        <pc:spChg chg="mod">
          <ac:chgData name="Minesh Patel" userId="a66d4990ec83ac90" providerId="LiveId" clId="{47ACD7A2-C59F-415D-AE0D-3DACAD3229E7}" dt="2019-06-19T18:18:08.836" v="363" actId="164"/>
          <ac:spMkLst>
            <pc:docMk/>
            <pc:sldMk cId="3508444251" sldId="353"/>
            <ac:spMk id="79" creationId="{6990059F-2BAF-4E9A-8D5E-192AE1260113}"/>
          </ac:spMkLst>
        </pc:spChg>
        <pc:spChg chg="mod">
          <ac:chgData name="Minesh Patel" userId="a66d4990ec83ac90" providerId="LiveId" clId="{47ACD7A2-C59F-415D-AE0D-3DACAD3229E7}" dt="2019-06-19T18:18:26.325" v="365" actId="164"/>
          <ac:spMkLst>
            <pc:docMk/>
            <pc:sldMk cId="3508444251" sldId="353"/>
            <ac:spMk id="81" creationId="{47B956BF-10BB-4F6C-B135-76A26B80827C}"/>
          </ac:spMkLst>
        </pc:spChg>
        <pc:spChg chg="mod">
          <ac:chgData name="Minesh Patel" userId="a66d4990ec83ac90" providerId="LiveId" clId="{47ACD7A2-C59F-415D-AE0D-3DACAD3229E7}" dt="2019-06-20T04:02:15.637" v="7373" actId="1035"/>
          <ac:spMkLst>
            <pc:docMk/>
            <pc:sldMk cId="3508444251" sldId="353"/>
            <ac:spMk id="83" creationId="{E8998A8D-C4B4-415A-AE19-9A07AA333C72}"/>
          </ac:spMkLst>
        </pc:spChg>
        <pc:spChg chg="mod">
          <ac:chgData name="Minesh Patel" userId="a66d4990ec83ac90" providerId="LiveId" clId="{47ACD7A2-C59F-415D-AE0D-3DACAD3229E7}" dt="2019-06-20T03:57:46.336" v="7265" actId="164"/>
          <ac:spMkLst>
            <pc:docMk/>
            <pc:sldMk cId="3508444251" sldId="353"/>
            <ac:spMk id="85" creationId="{9EB56378-8C94-4555-B353-8046ECF589B5}"/>
          </ac:spMkLst>
        </pc:spChg>
        <pc:spChg chg="add mod ord">
          <ac:chgData name="Minesh Patel" userId="a66d4990ec83ac90" providerId="LiveId" clId="{47ACD7A2-C59F-415D-AE0D-3DACAD3229E7}" dt="2019-06-20T03:59:55.260" v="7284" actId="208"/>
          <ac:spMkLst>
            <pc:docMk/>
            <pc:sldMk cId="3508444251" sldId="353"/>
            <ac:spMk id="86" creationId="{3EACD737-00D3-4629-82C8-DF204603DFC0}"/>
          </ac:spMkLst>
        </pc:spChg>
        <pc:spChg chg="mod">
          <ac:chgData name="Minesh Patel" userId="a66d4990ec83ac90" providerId="LiveId" clId="{47ACD7A2-C59F-415D-AE0D-3DACAD3229E7}" dt="2019-06-20T03:57:27.216" v="7263" actId="164"/>
          <ac:spMkLst>
            <pc:docMk/>
            <pc:sldMk cId="3508444251" sldId="353"/>
            <ac:spMk id="88" creationId="{9DB013D5-0887-4BBE-BC01-611E0B4C93B7}"/>
          </ac:spMkLst>
        </pc:spChg>
        <pc:spChg chg="mod">
          <ac:chgData name="Minesh Patel" userId="a66d4990ec83ac90" providerId="LiveId" clId="{47ACD7A2-C59F-415D-AE0D-3DACAD3229E7}" dt="2019-06-19T22:42:16.491" v="6017" actId="121"/>
          <ac:spMkLst>
            <pc:docMk/>
            <pc:sldMk cId="3508444251" sldId="353"/>
            <ac:spMk id="89" creationId="{A719402E-8127-4444-BF12-23FFC4997271}"/>
          </ac:spMkLst>
        </pc:spChg>
        <pc:spChg chg="mod">
          <ac:chgData name="Minesh Patel" userId="a66d4990ec83ac90" providerId="LiveId" clId="{47ACD7A2-C59F-415D-AE0D-3DACAD3229E7}" dt="2019-06-19T22:42:30.946" v="6022" actId="20577"/>
          <ac:spMkLst>
            <pc:docMk/>
            <pc:sldMk cId="3508444251" sldId="353"/>
            <ac:spMk id="90" creationId="{8451DA6E-3385-46EE-A375-E746554DEC8C}"/>
          </ac:spMkLst>
        </pc:spChg>
        <pc:spChg chg="mod">
          <ac:chgData name="Minesh Patel" userId="a66d4990ec83ac90" providerId="LiveId" clId="{47ACD7A2-C59F-415D-AE0D-3DACAD3229E7}" dt="2019-06-19T18:18:26.325" v="365" actId="164"/>
          <ac:spMkLst>
            <pc:docMk/>
            <pc:sldMk cId="3508444251" sldId="353"/>
            <ac:spMk id="91" creationId="{9BAEAF02-D373-44CF-8FA5-AAC6366DA528}"/>
          </ac:spMkLst>
        </pc:spChg>
        <pc:spChg chg="mod">
          <ac:chgData name="Minesh Patel" userId="a66d4990ec83ac90" providerId="LiveId" clId="{47ACD7A2-C59F-415D-AE0D-3DACAD3229E7}" dt="2019-06-19T18:18:26.325" v="365" actId="164"/>
          <ac:spMkLst>
            <pc:docMk/>
            <pc:sldMk cId="3508444251" sldId="353"/>
            <ac:spMk id="92" creationId="{571FC4AF-7680-4B3F-A9FB-8A2387D79FB3}"/>
          </ac:spMkLst>
        </pc:spChg>
        <pc:spChg chg="mod">
          <ac:chgData name="Minesh Patel" userId="a66d4990ec83ac90" providerId="LiveId" clId="{47ACD7A2-C59F-415D-AE0D-3DACAD3229E7}" dt="2019-06-19T18:18:44.171" v="369" actId="164"/>
          <ac:spMkLst>
            <pc:docMk/>
            <pc:sldMk cId="3508444251" sldId="353"/>
            <ac:spMk id="111" creationId="{50E951BF-112E-49E5-BFDF-B993D5D83D93}"/>
          </ac:spMkLst>
        </pc:spChg>
        <pc:grpChg chg="add mod">
          <ac:chgData name="Minesh Patel" userId="a66d4990ec83ac90" providerId="LiveId" clId="{47ACD7A2-C59F-415D-AE0D-3DACAD3229E7}" dt="2019-06-20T04:02:15.637" v="7373" actId="1035"/>
          <ac:grpSpMkLst>
            <pc:docMk/>
            <pc:sldMk cId="3508444251" sldId="353"/>
            <ac:grpSpMk id="3" creationId="{80BFB98C-3ABD-4212-A91A-E4B193588430}"/>
          </ac:grpSpMkLst>
        </pc:grpChg>
        <pc:grpChg chg="add mod">
          <ac:chgData name="Minesh Patel" userId="a66d4990ec83ac90" providerId="LiveId" clId="{47ACD7A2-C59F-415D-AE0D-3DACAD3229E7}" dt="2019-06-20T04:02:15.637" v="7373" actId="1035"/>
          <ac:grpSpMkLst>
            <pc:docMk/>
            <pc:sldMk cId="3508444251" sldId="353"/>
            <ac:grpSpMk id="4" creationId="{482BF436-393D-461D-9D2E-4ABAA86B12F8}"/>
          </ac:grpSpMkLst>
        </pc:grpChg>
        <pc:grpChg chg="add mod ord">
          <ac:chgData name="Minesh Patel" userId="a66d4990ec83ac90" providerId="LiveId" clId="{47ACD7A2-C59F-415D-AE0D-3DACAD3229E7}" dt="2019-06-19T18:19:13.396" v="374" actId="164"/>
          <ac:grpSpMkLst>
            <pc:docMk/>
            <pc:sldMk cId="3508444251" sldId="353"/>
            <ac:grpSpMk id="5" creationId="{23B2CF62-F16E-4448-84E2-652A2FCDA0FF}"/>
          </ac:grpSpMkLst>
        </pc:grpChg>
        <pc:grpChg chg="add mod">
          <ac:chgData name="Minesh Patel" userId="a66d4990ec83ac90" providerId="LiveId" clId="{47ACD7A2-C59F-415D-AE0D-3DACAD3229E7}" dt="2019-06-20T04:02:15.637" v="7373" actId="1035"/>
          <ac:grpSpMkLst>
            <pc:docMk/>
            <pc:sldMk cId="3508444251" sldId="353"/>
            <ac:grpSpMk id="7" creationId="{FF74E734-E2D0-4757-8482-77F66999DD3D}"/>
          </ac:grpSpMkLst>
        </pc:grpChg>
        <pc:grpChg chg="add mod">
          <ac:chgData name="Minesh Patel" userId="a66d4990ec83ac90" providerId="LiveId" clId="{47ACD7A2-C59F-415D-AE0D-3DACAD3229E7}" dt="2019-06-20T04:02:32.227" v="7407" actId="1037"/>
          <ac:grpSpMkLst>
            <pc:docMk/>
            <pc:sldMk cId="3508444251" sldId="353"/>
            <ac:grpSpMk id="12" creationId="{81677DBB-E9C0-498D-AED8-880CE74A39D1}"/>
          </ac:grpSpMkLst>
        </pc:grpChg>
        <pc:grpChg chg="add mod">
          <ac:chgData name="Minesh Patel" userId="a66d4990ec83ac90" providerId="LiveId" clId="{47ACD7A2-C59F-415D-AE0D-3DACAD3229E7}" dt="2019-06-20T04:02:26.616" v="7387" actId="1036"/>
          <ac:grpSpMkLst>
            <pc:docMk/>
            <pc:sldMk cId="3508444251" sldId="353"/>
            <ac:grpSpMk id="13" creationId="{B7658A45-FC6F-4918-A239-066A7DEA9D81}"/>
          </ac:grpSpMkLst>
        </pc:grpChg>
        <pc:grpChg chg="mod">
          <ac:chgData name="Minesh Patel" userId="a66d4990ec83ac90" providerId="LiveId" clId="{47ACD7A2-C59F-415D-AE0D-3DACAD3229E7}" dt="2019-06-19T18:18:08.836" v="363" actId="164"/>
          <ac:grpSpMkLst>
            <pc:docMk/>
            <pc:sldMk cId="3508444251" sldId="353"/>
            <ac:grpSpMk id="16" creationId="{97683838-B242-4AD4-ADD9-7630AE38B4F0}"/>
          </ac:grpSpMkLst>
        </pc:grpChg>
        <pc:grpChg chg="mod">
          <ac:chgData name="Minesh Patel" userId="a66d4990ec83ac90" providerId="LiveId" clId="{47ACD7A2-C59F-415D-AE0D-3DACAD3229E7}" dt="2019-06-19T18:18:26.325" v="365" actId="164"/>
          <ac:grpSpMkLst>
            <pc:docMk/>
            <pc:sldMk cId="3508444251" sldId="353"/>
            <ac:grpSpMk id="93" creationId="{16F29ED0-441E-4116-B6D6-0A28F83F44AA}"/>
          </ac:grpSpMkLst>
        </pc:grpChg>
        <pc:grpChg chg="mod">
          <ac:chgData name="Minesh Patel" userId="a66d4990ec83ac90" providerId="LiveId" clId="{47ACD7A2-C59F-415D-AE0D-3DACAD3229E7}" dt="2019-06-20T03:57:27.216" v="7263" actId="164"/>
          <ac:grpSpMkLst>
            <pc:docMk/>
            <pc:sldMk cId="3508444251" sldId="353"/>
            <ac:grpSpMk id="113" creationId="{347324CB-7C22-43B3-A8B0-3FA7A4BEF1DE}"/>
          </ac:grpSpMkLst>
        </pc:grpChg>
        <pc:picChg chg="mod">
          <ac:chgData name="Minesh Patel" userId="a66d4990ec83ac90" providerId="LiveId" clId="{47ACD7A2-C59F-415D-AE0D-3DACAD3229E7}" dt="2019-06-19T18:18:08.836" v="363" actId="164"/>
          <ac:picMkLst>
            <pc:docMk/>
            <pc:sldMk cId="3508444251" sldId="353"/>
            <ac:picMk id="20" creationId="{C153F0F4-E3E0-414B-B35A-C9D1C576BDCD}"/>
          </ac:picMkLst>
        </pc:picChg>
        <pc:picChg chg="mod">
          <ac:chgData name="Minesh Patel" userId="a66d4990ec83ac90" providerId="LiveId" clId="{47ACD7A2-C59F-415D-AE0D-3DACAD3229E7}" dt="2019-06-19T18:18:26.325" v="365" actId="164"/>
          <ac:picMkLst>
            <pc:docMk/>
            <pc:sldMk cId="3508444251" sldId="353"/>
            <ac:picMk id="76" creationId="{EC8C0688-D2B4-4D2E-930D-73577D76C822}"/>
          </ac:picMkLst>
        </pc:picChg>
        <pc:cxnChg chg="add mod">
          <ac:chgData name="Minesh Patel" userId="a66d4990ec83ac90" providerId="LiveId" clId="{47ACD7A2-C59F-415D-AE0D-3DACAD3229E7}" dt="2019-06-20T03:58:19.451" v="7272" actId="14100"/>
          <ac:cxnSpMkLst>
            <pc:docMk/>
            <pc:sldMk cId="3508444251" sldId="353"/>
            <ac:cxnSpMk id="10" creationId="{DFD5DC2C-6FD6-45E4-9003-90782B29DF58}"/>
          </ac:cxnSpMkLst>
        </pc:cxnChg>
        <pc:cxnChg chg="mod">
          <ac:chgData name="Minesh Patel" userId="a66d4990ec83ac90" providerId="LiveId" clId="{47ACD7A2-C59F-415D-AE0D-3DACAD3229E7}" dt="2019-06-19T18:18:08.836" v="363" actId="164"/>
          <ac:cxnSpMkLst>
            <pc:docMk/>
            <pc:sldMk cId="3508444251" sldId="353"/>
            <ac:cxnSpMk id="23" creationId="{6767C26B-50EE-4764-BAF1-535B3D866193}"/>
          </ac:cxnSpMkLst>
        </pc:cxnChg>
        <pc:cxnChg chg="mod">
          <ac:chgData name="Minesh Patel" userId="a66d4990ec83ac90" providerId="LiveId" clId="{47ACD7A2-C59F-415D-AE0D-3DACAD3229E7}" dt="2019-06-20T03:57:46.336" v="7265" actId="164"/>
          <ac:cxnSpMkLst>
            <pc:docMk/>
            <pc:sldMk cId="3508444251" sldId="353"/>
            <ac:cxnSpMk id="60" creationId="{40547B76-36D7-4FE8-AA79-67F4778B9502}"/>
          </ac:cxnSpMkLst>
        </pc:cxnChg>
        <pc:cxnChg chg="mod">
          <ac:chgData name="Minesh Patel" userId="a66d4990ec83ac90" providerId="LiveId" clId="{47ACD7A2-C59F-415D-AE0D-3DACAD3229E7}" dt="2019-06-19T18:18:26.325" v="365" actId="164"/>
          <ac:cxnSpMkLst>
            <pc:docMk/>
            <pc:sldMk cId="3508444251" sldId="353"/>
            <ac:cxnSpMk id="77" creationId="{B96C7FA2-AADD-4950-9410-22DF11048206}"/>
          </ac:cxnSpMkLst>
        </pc:cxnChg>
        <pc:cxnChg chg="mod">
          <ac:chgData name="Minesh Patel" userId="a66d4990ec83ac90" providerId="LiveId" clId="{47ACD7A2-C59F-415D-AE0D-3DACAD3229E7}" dt="2019-06-19T18:18:08.836" v="363" actId="164"/>
          <ac:cxnSpMkLst>
            <pc:docMk/>
            <pc:sldMk cId="3508444251" sldId="353"/>
            <ac:cxnSpMk id="80" creationId="{9BB017DF-2070-4B02-8B3E-592CF0C759D3}"/>
          </ac:cxnSpMkLst>
        </pc:cxnChg>
        <pc:cxnChg chg="mod">
          <ac:chgData name="Minesh Patel" userId="a66d4990ec83ac90" providerId="LiveId" clId="{47ACD7A2-C59F-415D-AE0D-3DACAD3229E7}" dt="2019-06-20T03:57:46.336" v="7265" actId="164"/>
          <ac:cxnSpMkLst>
            <pc:docMk/>
            <pc:sldMk cId="3508444251" sldId="353"/>
            <ac:cxnSpMk id="82" creationId="{B393236E-2EB0-46ED-B36F-CD7F80C62EE1}"/>
          </ac:cxnSpMkLst>
        </pc:cxnChg>
        <pc:cxnChg chg="mod">
          <ac:chgData name="Minesh Patel" userId="a66d4990ec83ac90" providerId="LiveId" clId="{47ACD7A2-C59F-415D-AE0D-3DACAD3229E7}" dt="2019-06-20T04:02:15.637" v="7373" actId="1035"/>
          <ac:cxnSpMkLst>
            <pc:docMk/>
            <pc:sldMk cId="3508444251" sldId="353"/>
            <ac:cxnSpMk id="84" creationId="{47FC79A7-62F0-4E65-8BBC-EE31F8F9C0EC}"/>
          </ac:cxnSpMkLst>
        </pc:cxnChg>
        <pc:cxnChg chg="mod">
          <ac:chgData name="Minesh Patel" userId="a66d4990ec83ac90" providerId="LiveId" clId="{47ACD7A2-C59F-415D-AE0D-3DACAD3229E7}" dt="2019-06-19T18:18:44.171" v="369" actId="164"/>
          <ac:cxnSpMkLst>
            <pc:docMk/>
            <pc:sldMk cId="3508444251" sldId="353"/>
            <ac:cxnSpMk id="112" creationId="{91DA126A-532B-4CA4-9872-9DA2D263B85D}"/>
          </ac:cxnSpMkLst>
        </pc:cxnChg>
        <pc:cxnChg chg="mod">
          <ac:chgData name="Minesh Patel" userId="a66d4990ec83ac90" providerId="LiveId" clId="{47ACD7A2-C59F-415D-AE0D-3DACAD3229E7}" dt="2019-06-19T18:18:44.171" v="369" actId="164"/>
          <ac:cxnSpMkLst>
            <pc:docMk/>
            <pc:sldMk cId="3508444251" sldId="353"/>
            <ac:cxnSpMk id="114" creationId="{1E2F72D3-D948-4880-8241-D7F259EB12F6}"/>
          </ac:cxnSpMkLst>
        </pc:cxnChg>
        <pc:cxnChg chg="mod">
          <ac:chgData name="Minesh Patel" userId="a66d4990ec83ac90" providerId="LiveId" clId="{47ACD7A2-C59F-415D-AE0D-3DACAD3229E7}" dt="2019-06-19T18:18:44.171" v="369" actId="164"/>
          <ac:cxnSpMkLst>
            <pc:docMk/>
            <pc:sldMk cId="3508444251" sldId="353"/>
            <ac:cxnSpMk id="116" creationId="{80962884-7CCF-4FC2-9A5C-F0C02138DFF9}"/>
          </ac:cxnSpMkLst>
        </pc:cxnChg>
        <pc:cxnChg chg="mod ord">
          <ac:chgData name="Minesh Patel" userId="a66d4990ec83ac90" providerId="LiveId" clId="{47ACD7A2-C59F-415D-AE0D-3DACAD3229E7}" dt="2019-06-19T18:19:13.396" v="374" actId="164"/>
          <ac:cxnSpMkLst>
            <pc:docMk/>
            <pc:sldMk cId="3508444251" sldId="353"/>
            <ac:cxnSpMk id="118" creationId="{2613B3B2-F99C-4D62-89F5-BB562F16DB93}"/>
          </ac:cxnSpMkLst>
        </pc:cxnChg>
      </pc:sldChg>
      <pc:sldChg chg="modSp">
        <pc:chgData name="Minesh Patel" userId="a66d4990ec83ac90" providerId="LiveId" clId="{47ACD7A2-C59F-415D-AE0D-3DACAD3229E7}" dt="2019-06-20T05:51:51.365" v="10989" actId="20577"/>
        <pc:sldMkLst>
          <pc:docMk/>
          <pc:sldMk cId="141642118" sldId="354"/>
        </pc:sldMkLst>
        <pc:spChg chg="mod">
          <ac:chgData name="Minesh Patel" userId="a66d4990ec83ac90" providerId="LiveId" clId="{47ACD7A2-C59F-415D-AE0D-3DACAD3229E7}" dt="2019-06-20T05:51:51.365" v="10989" actId="20577"/>
          <ac:spMkLst>
            <pc:docMk/>
            <pc:sldMk cId="141642118" sldId="354"/>
            <ac:spMk id="2" creationId="{00000000-0000-0000-0000-000000000000}"/>
          </ac:spMkLst>
        </pc:spChg>
      </pc:sldChg>
      <pc:sldChg chg="addSp delSp modSp addAnim delAnim modAnim modNotesTx">
        <pc:chgData name="Minesh Patel" userId="a66d4990ec83ac90" providerId="LiveId" clId="{47ACD7A2-C59F-415D-AE0D-3DACAD3229E7}" dt="2019-06-20T23:49:52.774" v="11336" actId="478"/>
        <pc:sldMkLst>
          <pc:docMk/>
          <pc:sldMk cId="162204352" sldId="356"/>
        </pc:sldMkLst>
        <pc:spChg chg="add mod ord">
          <ac:chgData name="Minesh Patel" userId="a66d4990ec83ac90" providerId="LiveId" clId="{47ACD7A2-C59F-415D-AE0D-3DACAD3229E7}" dt="2019-06-19T18:07:23.200" v="206" actId="164"/>
          <ac:spMkLst>
            <pc:docMk/>
            <pc:sldMk cId="162204352" sldId="356"/>
            <ac:spMk id="5" creationId="{2A7CD0C4-5673-4666-BA1A-7817B1ACCF18}"/>
          </ac:spMkLst>
        </pc:spChg>
        <pc:spChg chg="mod">
          <ac:chgData name="Minesh Patel" userId="a66d4990ec83ac90" providerId="LiveId" clId="{47ACD7A2-C59F-415D-AE0D-3DACAD3229E7}" dt="2019-06-20T03:46:56.142" v="7100" actId="20577"/>
          <ac:spMkLst>
            <pc:docMk/>
            <pc:sldMk cId="162204352" sldId="356"/>
            <ac:spMk id="6" creationId="{5A7FCC19-A139-40CC-8774-8DD39B7ED172}"/>
          </ac:spMkLst>
        </pc:spChg>
        <pc:spChg chg="mod">
          <ac:chgData name="Minesh Patel" userId="a66d4990ec83ac90" providerId="LiveId" clId="{47ACD7A2-C59F-415D-AE0D-3DACAD3229E7}" dt="2019-06-19T22:29:25.587" v="5831" actId="20577"/>
          <ac:spMkLst>
            <pc:docMk/>
            <pc:sldMk cId="162204352" sldId="356"/>
            <ac:spMk id="7" creationId="{BEAF4664-8CEA-47F8-8A3D-A5D22D460825}"/>
          </ac:spMkLst>
        </pc:spChg>
        <pc:spChg chg="mod">
          <ac:chgData name="Minesh Patel" userId="a66d4990ec83ac90" providerId="LiveId" clId="{47ACD7A2-C59F-415D-AE0D-3DACAD3229E7}" dt="2019-06-19T22:29:29.909" v="5834" actId="20577"/>
          <ac:spMkLst>
            <pc:docMk/>
            <pc:sldMk cId="162204352" sldId="356"/>
            <ac:spMk id="8" creationId="{AD385028-4139-4E25-84A8-BC65C2EB8D62}"/>
          </ac:spMkLst>
        </pc:spChg>
        <pc:spChg chg="mod">
          <ac:chgData name="Minesh Patel" userId="a66d4990ec83ac90" providerId="LiveId" clId="{47ACD7A2-C59F-415D-AE0D-3DACAD3229E7}" dt="2019-06-19T22:29:34.460" v="5839" actId="20577"/>
          <ac:spMkLst>
            <pc:docMk/>
            <pc:sldMk cId="162204352" sldId="356"/>
            <ac:spMk id="9" creationId="{A573FF89-7968-4A0D-86FC-DD4CF23F4B19}"/>
          </ac:spMkLst>
        </pc:spChg>
        <pc:spChg chg="mod">
          <ac:chgData name="Minesh Patel" userId="a66d4990ec83ac90" providerId="LiveId" clId="{47ACD7A2-C59F-415D-AE0D-3DACAD3229E7}" dt="2019-06-20T03:47:46.333" v="7165"/>
          <ac:spMkLst>
            <pc:docMk/>
            <pc:sldMk cId="162204352" sldId="356"/>
            <ac:spMk id="30" creationId="{B78ACE9A-ECDF-4F74-A284-1FC565566039}"/>
          </ac:spMkLst>
        </pc:spChg>
        <pc:spChg chg="mod">
          <ac:chgData name="Minesh Patel" userId="a66d4990ec83ac90" providerId="LiveId" clId="{47ACD7A2-C59F-415D-AE0D-3DACAD3229E7}" dt="2019-06-19T22:30:50.333" v="5842" actId="20577"/>
          <ac:spMkLst>
            <pc:docMk/>
            <pc:sldMk cId="162204352" sldId="356"/>
            <ac:spMk id="33" creationId="{6BF89888-431A-4C46-9E14-C28112B262C3}"/>
          </ac:spMkLst>
        </pc:spChg>
        <pc:spChg chg="add del mod">
          <ac:chgData name="Minesh Patel" userId="a66d4990ec83ac90" providerId="LiveId" clId="{47ACD7A2-C59F-415D-AE0D-3DACAD3229E7}" dt="2019-06-19T22:30:56.403" v="5848" actId="6549"/>
          <ac:spMkLst>
            <pc:docMk/>
            <pc:sldMk cId="162204352" sldId="356"/>
            <ac:spMk id="36" creationId="{4C02FF91-8B7E-431E-AE55-A2FD42E25596}"/>
          </ac:spMkLst>
        </pc:spChg>
        <pc:spChg chg="mod">
          <ac:chgData name="Minesh Patel" userId="a66d4990ec83ac90" providerId="LiveId" clId="{47ACD7A2-C59F-415D-AE0D-3DACAD3229E7}" dt="2019-06-19T22:31:00.545" v="5852" actId="20577"/>
          <ac:spMkLst>
            <pc:docMk/>
            <pc:sldMk cId="162204352" sldId="356"/>
            <ac:spMk id="37" creationId="{4E654704-A86D-4073-BC14-537597E86236}"/>
          </ac:spMkLst>
        </pc:spChg>
        <pc:spChg chg="mod ord">
          <ac:chgData name="Minesh Patel" userId="a66d4990ec83ac90" providerId="LiveId" clId="{47ACD7A2-C59F-415D-AE0D-3DACAD3229E7}" dt="2019-06-20T03:48:34.507" v="7169" actId="1076"/>
          <ac:spMkLst>
            <pc:docMk/>
            <pc:sldMk cId="162204352" sldId="356"/>
            <ac:spMk id="40" creationId="{8053A836-80D6-432D-AE32-02880172A473}"/>
          </ac:spMkLst>
        </pc:spChg>
        <pc:spChg chg="mod">
          <ac:chgData name="Minesh Patel" userId="a66d4990ec83ac90" providerId="LiveId" clId="{47ACD7A2-C59F-415D-AE0D-3DACAD3229E7}" dt="2019-06-20T03:46:44.582" v="7091" actId="20577"/>
          <ac:spMkLst>
            <pc:docMk/>
            <pc:sldMk cId="162204352" sldId="356"/>
            <ac:spMk id="49" creationId="{254DDE76-79D4-4246-B3AB-04486F0AA08E}"/>
          </ac:spMkLst>
        </pc:spChg>
        <pc:spChg chg="mod">
          <ac:chgData name="Minesh Patel" userId="a66d4990ec83ac90" providerId="LiveId" clId="{47ACD7A2-C59F-415D-AE0D-3DACAD3229E7}" dt="2019-06-20T03:46:06.154" v="7057" actId="20577"/>
          <ac:spMkLst>
            <pc:docMk/>
            <pc:sldMk cId="162204352" sldId="356"/>
            <ac:spMk id="57" creationId="{2C4958CB-93C8-49CB-AE2A-182408B550C1}"/>
          </ac:spMkLst>
        </pc:spChg>
        <pc:spChg chg="mod">
          <ac:chgData name="Minesh Patel" userId="a66d4990ec83ac90" providerId="LiveId" clId="{47ACD7A2-C59F-415D-AE0D-3DACAD3229E7}" dt="2019-06-20T03:45:51.113" v="7054" actId="20577"/>
          <ac:spMkLst>
            <pc:docMk/>
            <pc:sldMk cId="162204352" sldId="356"/>
            <ac:spMk id="59" creationId="{A5D86594-3622-4E9A-A9B6-85B5ABDFAC84}"/>
          </ac:spMkLst>
        </pc:spChg>
        <pc:spChg chg="mod">
          <ac:chgData name="Minesh Patel" userId="a66d4990ec83ac90" providerId="LiveId" clId="{47ACD7A2-C59F-415D-AE0D-3DACAD3229E7}" dt="2019-06-19T18:03:25.676" v="145" actId="20577"/>
          <ac:spMkLst>
            <pc:docMk/>
            <pc:sldMk cId="162204352" sldId="356"/>
            <ac:spMk id="61" creationId="{665A6882-0283-4937-8A4F-25D2A4D15502}"/>
          </ac:spMkLst>
        </pc:spChg>
        <pc:spChg chg="mod">
          <ac:chgData name="Minesh Patel" userId="a66d4990ec83ac90" providerId="LiveId" clId="{47ACD7A2-C59F-415D-AE0D-3DACAD3229E7}" dt="2019-06-20T03:46:18.572" v="7080" actId="1038"/>
          <ac:spMkLst>
            <pc:docMk/>
            <pc:sldMk cId="162204352" sldId="356"/>
            <ac:spMk id="62" creationId="{DB7D0570-6511-488F-8B9A-E25383C07A97}"/>
          </ac:spMkLst>
        </pc:spChg>
        <pc:spChg chg="mod">
          <ac:chgData name="Minesh Patel" userId="a66d4990ec83ac90" providerId="LiveId" clId="{47ACD7A2-C59F-415D-AE0D-3DACAD3229E7}" dt="2019-06-20T03:47:24.817" v="7144" actId="20577"/>
          <ac:spMkLst>
            <pc:docMk/>
            <pc:sldMk cId="162204352" sldId="356"/>
            <ac:spMk id="63" creationId="{C5FAB9AC-B659-416A-BCE7-4349312418A4}"/>
          </ac:spMkLst>
        </pc:spChg>
        <pc:spChg chg="mod">
          <ac:chgData name="Minesh Patel" userId="a66d4990ec83ac90" providerId="LiveId" clId="{47ACD7A2-C59F-415D-AE0D-3DACAD3229E7}" dt="2019-06-20T03:47:12.650" v="7139" actId="20577"/>
          <ac:spMkLst>
            <pc:docMk/>
            <pc:sldMk cId="162204352" sldId="356"/>
            <ac:spMk id="65" creationId="{9AFEAC2B-02A4-4CF0-9FBF-D7C7DBB26B3F}"/>
          </ac:spMkLst>
        </pc:spChg>
        <pc:spChg chg="mod">
          <ac:chgData name="Minesh Patel" userId="a66d4990ec83ac90" providerId="LiveId" clId="{47ACD7A2-C59F-415D-AE0D-3DACAD3229E7}" dt="2019-06-20T03:46:15.066" v="7071" actId="1037"/>
          <ac:spMkLst>
            <pc:docMk/>
            <pc:sldMk cId="162204352" sldId="356"/>
            <ac:spMk id="70" creationId="{B11A535C-FCB3-41D8-BB3E-22B8E0142D78}"/>
          </ac:spMkLst>
        </pc:spChg>
        <pc:spChg chg="mod">
          <ac:chgData name="Minesh Patel" userId="a66d4990ec83ac90" providerId="LiveId" clId="{47ACD7A2-C59F-415D-AE0D-3DACAD3229E7}" dt="2019-06-20T03:47:04.281" v="7124" actId="1038"/>
          <ac:spMkLst>
            <pc:docMk/>
            <pc:sldMk cId="162204352" sldId="356"/>
            <ac:spMk id="72" creationId="{5B5F2980-846A-4F21-A6B1-B985DADDF797}"/>
          </ac:spMkLst>
        </pc:spChg>
        <pc:spChg chg="mod">
          <ac:chgData name="Minesh Patel" userId="a66d4990ec83ac90" providerId="LiveId" clId="{47ACD7A2-C59F-415D-AE0D-3DACAD3229E7}" dt="2019-06-20T03:46:59.286" v="7109" actId="1037"/>
          <ac:spMkLst>
            <pc:docMk/>
            <pc:sldMk cId="162204352" sldId="356"/>
            <ac:spMk id="73" creationId="{97C58C5E-C1C1-4A97-A3EB-6D548727F80B}"/>
          </ac:spMkLst>
        </pc:spChg>
        <pc:spChg chg="mod">
          <ac:chgData name="Minesh Patel" userId="a66d4990ec83ac90" providerId="LiveId" clId="{47ACD7A2-C59F-415D-AE0D-3DACAD3229E7}" dt="2019-06-20T03:47:31.211" v="7154" actId="1038"/>
          <ac:spMkLst>
            <pc:docMk/>
            <pc:sldMk cId="162204352" sldId="356"/>
            <ac:spMk id="74" creationId="{2387E9EC-C120-4F23-9C0F-A8388EA96F5B}"/>
          </ac:spMkLst>
        </pc:spChg>
        <pc:spChg chg="mod">
          <ac:chgData name="Minesh Patel" userId="a66d4990ec83ac90" providerId="LiveId" clId="{47ACD7A2-C59F-415D-AE0D-3DACAD3229E7}" dt="2019-06-20T03:47:34.688" v="7164" actId="1037"/>
          <ac:spMkLst>
            <pc:docMk/>
            <pc:sldMk cId="162204352" sldId="356"/>
            <ac:spMk id="75" creationId="{5C54B086-977E-48EB-BA96-B20CF778B474}"/>
          </ac:spMkLst>
        </pc:spChg>
        <pc:spChg chg="add del">
          <ac:chgData name="Minesh Patel" userId="a66d4990ec83ac90" providerId="LiveId" clId="{47ACD7A2-C59F-415D-AE0D-3DACAD3229E7}" dt="2019-06-20T23:49:47.445" v="11328" actId="478"/>
          <ac:spMkLst>
            <pc:docMk/>
            <pc:sldMk cId="162204352" sldId="356"/>
            <ac:spMk id="78" creationId="{A50C5E39-AC94-4640-8AA3-DBE149931C27}"/>
          </ac:spMkLst>
        </pc:spChg>
        <pc:spChg chg="add del">
          <ac:chgData name="Minesh Patel" userId="a66d4990ec83ac90" providerId="LiveId" clId="{47ACD7A2-C59F-415D-AE0D-3DACAD3229E7}" dt="2019-06-20T23:49:47.445" v="11328" actId="478"/>
          <ac:spMkLst>
            <pc:docMk/>
            <pc:sldMk cId="162204352" sldId="356"/>
            <ac:spMk id="79" creationId="{E5FCACD2-C5AF-48E4-8DF3-5AB56196ECEC}"/>
          </ac:spMkLst>
        </pc:spChg>
        <pc:spChg chg="add del mod">
          <ac:chgData name="Minesh Patel" userId="a66d4990ec83ac90" providerId="LiveId" clId="{47ACD7A2-C59F-415D-AE0D-3DACAD3229E7}" dt="2019-06-20T23:49:47.445" v="11328" actId="478"/>
          <ac:spMkLst>
            <pc:docMk/>
            <pc:sldMk cId="162204352" sldId="356"/>
            <ac:spMk id="88" creationId="{BA61CB09-4896-488C-AB7B-49C734F32EEC}"/>
          </ac:spMkLst>
        </pc:spChg>
        <pc:spChg chg="add del">
          <ac:chgData name="Minesh Patel" userId="a66d4990ec83ac90" providerId="LiveId" clId="{47ACD7A2-C59F-415D-AE0D-3DACAD3229E7}" dt="2019-06-20T23:49:47.445" v="11328" actId="478"/>
          <ac:spMkLst>
            <pc:docMk/>
            <pc:sldMk cId="162204352" sldId="356"/>
            <ac:spMk id="120" creationId="{7AB643DC-5C61-48D3-BF4A-07DBBEB01225}"/>
          </ac:spMkLst>
        </pc:spChg>
        <pc:spChg chg="add del">
          <ac:chgData name="Minesh Patel" userId="a66d4990ec83ac90" providerId="LiveId" clId="{47ACD7A2-C59F-415D-AE0D-3DACAD3229E7}" dt="2019-06-20T23:49:47.445" v="11328" actId="478"/>
          <ac:spMkLst>
            <pc:docMk/>
            <pc:sldMk cId="162204352" sldId="356"/>
            <ac:spMk id="121" creationId="{9E6310A4-4577-4FA3-B5B1-D7EEDF25FE37}"/>
          </ac:spMkLst>
        </pc:spChg>
        <pc:grpChg chg="add mod">
          <ac:chgData name="Minesh Patel" userId="a66d4990ec83ac90" providerId="LiveId" clId="{47ACD7A2-C59F-415D-AE0D-3DACAD3229E7}" dt="2019-06-19T17:59:54.080" v="103" actId="164"/>
          <ac:grpSpMkLst>
            <pc:docMk/>
            <pc:sldMk cId="162204352" sldId="356"/>
            <ac:grpSpMk id="4" creationId="{09FEFCB1-6E33-4F25-8FA2-87874DC83E64}"/>
          </ac:grpSpMkLst>
        </pc:grpChg>
        <pc:grpChg chg="add del mod">
          <ac:chgData name="Minesh Patel" userId="a66d4990ec83ac90" providerId="LiveId" clId="{47ACD7A2-C59F-415D-AE0D-3DACAD3229E7}" dt="2019-06-20T23:49:52.774" v="11336" actId="478"/>
          <ac:grpSpMkLst>
            <pc:docMk/>
            <pc:sldMk cId="162204352" sldId="356"/>
            <ac:grpSpMk id="10" creationId="{353CF266-9190-48DF-87E9-A849B22E7550}"/>
          </ac:grpSpMkLst>
        </pc:grpChg>
        <pc:grpChg chg="mod">
          <ac:chgData name="Minesh Patel" userId="a66d4990ec83ac90" providerId="LiveId" clId="{47ACD7A2-C59F-415D-AE0D-3DACAD3229E7}" dt="2019-06-19T17:59:54.080" v="103" actId="164"/>
          <ac:grpSpMkLst>
            <pc:docMk/>
            <pc:sldMk cId="162204352" sldId="356"/>
            <ac:grpSpMk id="116" creationId="{AEBE346D-6FB4-4406-8B6F-5A9F1836264C}"/>
          </ac:grpSpMkLst>
        </pc:grpChg>
        <pc:cxnChg chg="mod">
          <ac:chgData name="Minesh Patel" userId="a66d4990ec83ac90" providerId="LiveId" clId="{47ACD7A2-C59F-415D-AE0D-3DACAD3229E7}" dt="2019-06-20T03:45:45.447" v="7042" actId="20577"/>
          <ac:cxnSpMkLst>
            <pc:docMk/>
            <pc:sldMk cId="162204352" sldId="356"/>
            <ac:cxnSpMk id="60" creationId="{0730A235-629D-4FA6-9C94-D1258E3D96DB}"/>
          </ac:cxnSpMkLst>
        </pc:cxnChg>
      </pc:sldChg>
      <pc:sldChg chg="addSp modSp modAnim delCm modNotesTx">
        <pc:chgData name="Minesh Patel" userId="a66d4990ec83ac90" providerId="LiveId" clId="{47ACD7A2-C59F-415D-AE0D-3DACAD3229E7}" dt="2019-06-21T00:03:14.917" v="11473" actId="1036"/>
        <pc:sldMkLst>
          <pc:docMk/>
          <pc:sldMk cId="1760739648" sldId="360"/>
        </pc:sldMkLst>
        <pc:spChg chg="mod">
          <ac:chgData name="Minesh Patel" userId="a66d4990ec83ac90" providerId="LiveId" clId="{47ACD7A2-C59F-415D-AE0D-3DACAD3229E7}" dt="2019-06-21T00:02:46.603" v="11466" actId="20577"/>
          <ac:spMkLst>
            <pc:docMk/>
            <pc:sldMk cId="1760739648" sldId="360"/>
            <ac:spMk id="13" creationId="{E55E915A-E85E-403D-A790-C76ED9704656}"/>
          </ac:spMkLst>
        </pc:spChg>
        <pc:spChg chg="mod">
          <ac:chgData name="Minesh Patel" userId="a66d4990ec83ac90" providerId="LiveId" clId="{47ACD7A2-C59F-415D-AE0D-3DACAD3229E7}" dt="2019-06-19T20:11:41.914" v="1925" actId="164"/>
          <ac:spMkLst>
            <pc:docMk/>
            <pc:sldMk cId="1760739648" sldId="360"/>
            <ac:spMk id="24" creationId="{ECCAB96E-C369-42A3-BA7C-3DBCDC814A5A}"/>
          </ac:spMkLst>
        </pc:spChg>
        <pc:spChg chg="mod">
          <ac:chgData name="Minesh Patel" userId="a66d4990ec83ac90" providerId="LiveId" clId="{47ACD7A2-C59F-415D-AE0D-3DACAD3229E7}" dt="2019-06-19T20:11:41.914" v="1925" actId="164"/>
          <ac:spMkLst>
            <pc:docMk/>
            <pc:sldMk cId="1760739648" sldId="360"/>
            <ac:spMk id="25" creationId="{104E17B0-31E5-4169-BBF3-020632EB3BBB}"/>
          </ac:spMkLst>
        </pc:spChg>
        <pc:spChg chg="mod">
          <ac:chgData name="Minesh Patel" userId="a66d4990ec83ac90" providerId="LiveId" clId="{47ACD7A2-C59F-415D-AE0D-3DACAD3229E7}" dt="2019-06-19T20:11:41.914" v="1925" actId="164"/>
          <ac:spMkLst>
            <pc:docMk/>
            <pc:sldMk cId="1760739648" sldId="360"/>
            <ac:spMk id="26" creationId="{2697C0AB-E1AF-4E5B-8FA0-AF1A1802B4C8}"/>
          </ac:spMkLst>
        </pc:spChg>
        <pc:spChg chg="mod">
          <ac:chgData name="Minesh Patel" userId="a66d4990ec83ac90" providerId="LiveId" clId="{47ACD7A2-C59F-415D-AE0D-3DACAD3229E7}" dt="2019-06-19T20:10:07.108" v="1922" actId="164"/>
          <ac:spMkLst>
            <pc:docMk/>
            <pc:sldMk cId="1760739648" sldId="360"/>
            <ac:spMk id="34" creationId="{4B260631-3349-4A6A-87CA-3A91B14F1216}"/>
          </ac:spMkLst>
        </pc:spChg>
        <pc:spChg chg="mod">
          <ac:chgData name="Minesh Patel" userId="a66d4990ec83ac90" providerId="LiveId" clId="{47ACD7A2-C59F-415D-AE0D-3DACAD3229E7}" dt="2019-06-19T20:10:07.108" v="1922" actId="164"/>
          <ac:spMkLst>
            <pc:docMk/>
            <pc:sldMk cId="1760739648" sldId="360"/>
            <ac:spMk id="35" creationId="{5C6385FE-261B-4FDC-AA1E-CD3932131F63}"/>
          </ac:spMkLst>
        </pc:spChg>
        <pc:spChg chg="mod">
          <ac:chgData name="Minesh Patel" userId="a66d4990ec83ac90" providerId="LiveId" clId="{47ACD7A2-C59F-415D-AE0D-3DACAD3229E7}" dt="2019-06-19T20:10:07.108" v="1922" actId="164"/>
          <ac:spMkLst>
            <pc:docMk/>
            <pc:sldMk cId="1760739648" sldId="360"/>
            <ac:spMk id="36" creationId="{445E08FC-7E92-4DC4-9F54-CCD3C854306C}"/>
          </ac:spMkLst>
        </pc:spChg>
        <pc:spChg chg="mod">
          <ac:chgData name="Minesh Patel" userId="a66d4990ec83ac90" providerId="LiveId" clId="{47ACD7A2-C59F-415D-AE0D-3DACAD3229E7}" dt="2019-06-19T20:10:07.108" v="1922" actId="164"/>
          <ac:spMkLst>
            <pc:docMk/>
            <pc:sldMk cId="1760739648" sldId="360"/>
            <ac:spMk id="52" creationId="{C8ABDFBF-48EA-4B1E-A29E-299FB4A69921}"/>
          </ac:spMkLst>
        </pc:spChg>
        <pc:spChg chg="mod">
          <ac:chgData name="Minesh Patel" userId="a66d4990ec83ac90" providerId="LiveId" clId="{47ACD7A2-C59F-415D-AE0D-3DACAD3229E7}" dt="2019-06-19T20:10:07.108" v="1922" actId="164"/>
          <ac:spMkLst>
            <pc:docMk/>
            <pc:sldMk cId="1760739648" sldId="360"/>
            <ac:spMk id="53" creationId="{EF4A7020-CBBB-4140-B7EB-B08779EBE201}"/>
          </ac:spMkLst>
        </pc:spChg>
        <pc:spChg chg="mod">
          <ac:chgData name="Minesh Patel" userId="a66d4990ec83ac90" providerId="LiveId" clId="{47ACD7A2-C59F-415D-AE0D-3DACAD3229E7}" dt="2019-06-19T20:10:07.108" v="1922" actId="164"/>
          <ac:spMkLst>
            <pc:docMk/>
            <pc:sldMk cId="1760739648" sldId="360"/>
            <ac:spMk id="54" creationId="{181F023C-7B9D-43ED-B094-439193412D31}"/>
          </ac:spMkLst>
        </pc:spChg>
        <pc:spChg chg="mod">
          <ac:chgData name="Minesh Patel" userId="a66d4990ec83ac90" providerId="LiveId" clId="{47ACD7A2-C59F-415D-AE0D-3DACAD3229E7}" dt="2019-06-19T20:10:07.108" v="1922" actId="164"/>
          <ac:spMkLst>
            <pc:docMk/>
            <pc:sldMk cId="1760739648" sldId="360"/>
            <ac:spMk id="56" creationId="{B9FD6038-53B4-4AA3-BD80-5005D4B7C3BA}"/>
          </ac:spMkLst>
        </pc:spChg>
        <pc:spChg chg="mod">
          <ac:chgData name="Minesh Patel" userId="a66d4990ec83ac90" providerId="LiveId" clId="{47ACD7A2-C59F-415D-AE0D-3DACAD3229E7}" dt="2019-06-19T20:10:07.108" v="1922" actId="164"/>
          <ac:spMkLst>
            <pc:docMk/>
            <pc:sldMk cId="1760739648" sldId="360"/>
            <ac:spMk id="59" creationId="{5E816578-36DB-4AFF-9359-6D91B9FF32C9}"/>
          </ac:spMkLst>
        </pc:spChg>
        <pc:spChg chg="mod">
          <ac:chgData name="Minesh Patel" userId="a66d4990ec83ac90" providerId="LiveId" clId="{47ACD7A2-C59F-415D-AE0D-3DACAD3229E7}" dt="2019-06-19T20:10:07.108" v="1922" actId="164"/>
          <ac:spMkLst>
            <pc:docMk/>
            <pc:sldMk cId="1760739648" sldId="360"/>
            <ac:spMk id="60" creationId="{97D544D5-0A0A-461E-A207-3ED8B52743B2}"/>
          </ac:spMkLst>
        </pc:spChg>
        <pc:spChg chg="mod">
          <ac:chgData name="Minesh Patel" userId="a66d4990ec83ac90" providerId="LiveId" clId="{47ACD7A2-C59F-415D-AE0D-3DACAD3229E7}" dt="2019-06-19T20:10:07.108" v="1922" actId="164"/>
          <ac:spMkLst>
            <pc:docMk/>
            <pc:sldMk cId="1760739648" sldId="360"/>
            <ac:spMk id="61" creationId="{DE90869A-2D7E-4918-98E4-B9397EED0A7E}"/>
          </ac:spMkLst>
        </pc:spChg>
        <pc:spChg chg="mod">
          <ac:chgData name="Minesh Patel" userId="a66d4990ec83ac90" providerId="LiveId" clId="{47ACD7A2-C59F-415D-AE0D-3DACAD3229E7}" dt="2019-06-19T20:10:07.108" v="1922" actId="164"/>
          <ac:spMkLst>
            <pc:docMk/>
            <pc:sldMk cId="1760739648" sldId="360"/>
            <ac:spMk id="62" creationId="{3EDED314-8692-46DC-B551-AEE503367E4E}"/>
          </ac:spMkLst>
        </pc:spChg>
        <pc:spChg chg="mod">
          <ac:chgData name="Minesh Patel" userId="a66d4990ec83ac90" providerId="LiveId" clId="{47ACD7A2-C59F-415D-AE0D-3DACAD3229E7}" dt="2019-06-19T20:10:07.108" v="1922" actId="164"/>
          <ac:spMkLst>
            <pc:docMk/>
            <pc:sldMk cId="1760739648" sldId="360"/>
            <ac:spMk id="63" creationId="{0104485D-EC78-4476-8A73-526B9D57D456}"/>
          </ac:spMkLst>
        </pc:spChg>
        <pc:grpChg chg="add mod">
          <ac:chgData name="Minesh Patel" userId="a66d4990ec83ac90" providerId="LiveId" clId="{47ACD7A2-C59F-415D-AE0D-3DACAD3229E7}" dt="2019-06-19T20:10:07.108" v="1922" actId="164"/>
          <ac:grpSpMkLst>
            <pc:docMk/>
            <pc:sldMk cId="1760739648" sldId="360"/>
            <ac:grpSpMk id="3" creationId="{58FAF287-5C18-4648-9271-F026755BAFA7}"/>
          </ac:grpSpMkLst>
        </pc:grpChg>
        <pc:grpChg chg="add mod">
          <ac:chgData name="Minesh Patel" userId="a66d4990ec83ac90" providerId="LiveId" clId="{47ACD7A2-C59F-415D-AE0D-3DACAD3229E7}" dt="2019-06-21T00:03:14.917" v="11473" actId="1036"/>
          <ac:grpSpMkLst>
            <pc:docMk/>
            <pc:sldMk cId="1760739648" sldId="360"/>
            <ac:grpSpMk id="4" creationId="{94DB0371-D4F7-446A-BEAB-2E49246FA5CB}"/>
          </ac:grpSpMkLst>
        </pc:grpChg>
        <pc:cxnChg chg="mod">
          <ac:chgData name="Minesh Patel" userId="a66d4990ec83ac90" providerId="LiveId" clId="{47ACD7A2-C59F-415D-AE0D-3DACAD3229E7}" dt="2019-06-19T20:11:41.914" v="1925" actId="164"/>
          <ac:cxnSpMkLst>
            <pc:docMk/>
            <pc:sldMk cId="1760739648" sldId="360"/>
            <ac:cxnSpMk id="27" creationId="{27C963C7-9937-4E6D-96E7-D05672ECA981}"/>
          </ac:cxnSpMkLst>
        </pc:cxnChg>
        <pc:cxnChg chg="mod">
          <ac:chgData name="Minesh Patel" userId="a66d4990ec83ac90" providerId="LiveId" clId="{47ACD7A2-C59F-415D-AE0D-3DACAD3229E7}" dt="2019-06-19T20:11:41.914" v="1925" actId="164"/>
          <ac:cxnSpMkLst>
            <pc:docMk/>
            <pc:sldMk cId="1760739648" sldId="360"/>
            <ac:cxnSpMk id="28" creationId="{BC8E1C32-D5D9-4C50-A2D3-550542152219}"/>
          </ac:cxnSpMkLst>
        </pc:cxnChg>
        <pc:cxnChg chg="mod">
          <ac:chgData name="Minesh Patel" userId="a66d4990ec83ac90" providerId="LiveId" clId="{47ACD7A2-C59F-415D-AE0D-3DACAD3229E7}" dt="2019-06-19T20:10:07.108" v="1922" actId="164"/>
          <ac:cxnSpMkLst>
            <pc:docMk/>
            <pc:sldMk cId="1760739648" sldId="360"/>
            <ac:cxnSpMk id="40" creationId="{07660A80-4969-481B-A5E7-4AFDE6F5BB64}"/>
          </ac:cxnSpMkLst>
        </pc:cxnChg>
        <pc:cxnChg chg="mod">
          <ac:chgData name="Minesh Patel" userId="a66d4990ec83ac90" providerId="LiveId" clId="{47ACD7A2-C59F-415D-AE0D-3DACAD3229E7}" dt="2019-06-19T20:10:07.108" v="1922" actId="164"/>
          <ac:cxnSpMkLst>
            <pc:docMk/>
            <pc:sldMk cId="1760739648" sldId="360"/>
            <ac:cxnSpMk id="42" creationId="{7216E80D-916E-4A02-B019-52FA1FE2057F}"/>
          </ac:cxnSpMkLst>
        </pc:cxnChg>
        <pc:cxnChg chg="mod">
          <ac:chgData name="Minesh Patel" userId="a66d4990ec83ac90" providerId="LiveId" clId="{47ACD7A2-C59F-415D-AE0D-3DACAD3229E7}" dt="2019-06-19T20:10:07.108" v="1922" actId="164"/>
          <ac:cxnSpMkLst>
            <pc:docMk/>
            <pc:sldMk cId="1760739648" sldId="360"/>
            <ac:cxnSpMk id="49" creationId="{3FC4F181-B8C4-4799-A8CE-42D41F8F3E18}"/>
          </ac:cxnSpMkLst>
        </pc:cxnChg>
        <pc:cxnChg chg="mod">
          <ac:chgData name="Minesh Patel" userId="a66d4990ec83ac90" providerId="LiveId" clId="{47ACD7A2-C59F-415D-AE0D-3DACAD3229E7}" dt="2019-06-19T20:10:07.108" v="1922" actId="164"/>
          <ac:cxnSpMkLst>
            <pc:docMk/>
            <pc:sldMk cId="1760739648" sldId="360"/>
            <ac:cxnSpMk id="51" creationId="{245BBEF5-7847-4A74-A252-419D71A4AEB5}"/>
          </ac:cxnSpMkLst>
        </pc:cxnChg>
      </pc:sldChg>
      <pc:sldChg chg="addSp delSp modSp modAnim addCm delCm modCm modNotesTx">
        <pc:chgData name="Minesh Patel" userId="a66d4990ec83ac90" providerId="LiveId" clId="{47ACD7A2-C59F-415D-AE0D-3DACAD3229E7}" dt="2019-06-20T19:01:48.649" v="11240" actId="20577"/>
        <pc:sldMkLst>
          <pc:docMk/>
          <pc:sldMk cId="4059118559" sldId="364"/>
        </pc:sldMkLst>
        <pc:spChg chg="add mod">
          <ac:chgData name="Minesh Patel" userId="a66d4990ec83ac90" providerId="LiveId" clId="{47ACD7A2-C59F-415D-AE0D-3DACAD3229E7}" dt="2019-06-20T19:01:48.649" v="11240" actId="20577"/>
          <ac:spMkLst>
            <pc:docMk/>
            <pc:sldMk cId="4059118559" sldId="364"/>
            <ac:spMk id="3" creationId="{791C2C1A-966C-4A03-8D61-DF6C69A1C0C3}"/>
          </ac:spMkLst>
        </pc:spChg>
        <pc:graphicFrameChg chg="add del">
          <ac:chgData name="Minesh Patel" userId="a66d4990ec83ac90" providerId="LiveId" clId="{47ACD7A2-C59F-415D-AE0D-3DACAD3229E7}" dt="2019-06-20T04:38:30.420" v="8359"/>
          <ac:graphicFrameMkLst>
            <pc:docMk/>
            <pc:sldMk cId="4059118559" sldId="364"/>
            <ac:graphicFrameMk id="3" creationId="{BE5B67C6-52B3-44AB-BE76-4259628D7C22}"/>
          </ac:graphicFrameMkLst>
        </pc:graphicFrameChg>
        <pc:graphicFrameChg chg="add del">
          <ac:chgData name="Minesh Patel" userId="a66d4990ec83ac90" providerId="LiveId" clId="{47ACD7A2-C59F-415D-AE0D-3DACAD3229E7}" dt="2019-06-20T04:38:31.208" v="8361"/>
          <ac:graphicFrameMkLst>
            <pc:docMk/>
            <pc:sldMk cId="4059118559" sldId="364"/>
            <ac:graphicFrameMk id="4" creationId="{D15024C1-65BF-44CC-AA54-022CF02AAF39}"/>
          </ac:graphicFrameMkLst>
        </pc:graphicFrameChg>
        <pc:graphicFrameChg chg="add del">
          <ac:chgData name="Minesh Patel" userId="a66d4990ec83ac90" providerId="LiveId" clId="{47ACD7A2-C59F-415D-AE0D-3DACAD3229E7}" dt="2019-06-20T04:38:35.731" v="8364"/>
          <ac:graphicFrameMkLst>
            <pc:docMk/>
            <pc:sldMk cId="4059118559" sldId="364"/>
            <ac:graphicFrameMk id="5" creationId="{CD4BA810-BF98-4E6E-B833-2C8009B09EA7}"/>
          </ac:graphicFrameMkLst>
        </pc:graphicFrameChg>
        <pc:graphicFrameChg chg="add del">
          <ac:chgData name="Minesh Patel" userId="a66d4990ec83ac90" providerId="LiveId" clId="{47ACD7A2-C59F-415D-AE0D-3DACAD3229E7}" dt="2019-06-20T04:39:00.347" v="8369"/>
          <ac:graphicFrameMkLst>
            <pc:docMk/>
            <pc:sldMk cId="4059118559" sldId="364"/>
            <ac:graphicFrameMk id="6" creationId="{667EFA7A-6128-4504-831D-0EFAA48C8509}"/>
          </ac:graphicFrameMkLst>
        </pc:graphicFrameChg>
        <pc:graphicFrameChg chg="add mod modGraphic">
          <ac:chgData name="Minesh Patel" userId="a66d4990ec83ac90" providerId="LiveId" clId="{47ACD7A2-C59F-415D-AE0D-3DACAD3229E7}" dt="2019-06-20T04:41:03.555" v="8414" actId="1035"/>
          <ac:graphicFrameMkLst>
            <pc:docMk/>
            <pc:sldMk cId="4059118559" sldId="364"/>
            <ac:graphicFrameMk id="7" creationId="{8BBD241E-48EA-4D67-98A0-3F93524ED189}"/>
          </ac:graphicFrameMkLst>
        </pc:graphicFrameChg>
        <pc:graphicFrameChg chg="add mod">
          <ac:chgData name="Minesh Patel" userId="a66d4990ec83ac90" providerId="LiveId" clId="{47ACD7A2-C59F-415D-AE0D-3DACAD3229E7}" dt="2019-06-20T04:41:03.555" v="8414" actId="1035"/>
          <ac:graphicFrameMkLst>
            <pc:docMk/>
            <pc:sldMk cId="4059118559" sldId="364"/>
            <ac:graphicFrameMk id="8" creationId="{686B8183-5F4C-4E78-AC7E-FB9049E98D09}"/>
          </ac:graphicFrameMkLst>
        </pc:graphicFrameChg>
        <pc:graphicFrameChg chg="mod modGraphic">
          <ac:chgData name="Minesh Patel" userId="a66d4990ec83ac90" providerId="LiveId" clId="{47ACD7A2-C59F-415D-AE0D-3DACAD3229E7}" dt="2019-06-20T04:39:58.104" v="8401"/>
          <ac:graphicFrameMkLst>
            <pc:docMk/>
            <pc:sldMk cId="4059118559" sldId="364"/>
            <ac:graphicFrameMk id="9" creationId="{939C7590-51D4-4B65-8E77-63A2258014A8}"/>
          </ac:graphicFrameMkLst>
        </pc:graphicFrameChg>
        <pc:graphicFrameChg chg="add mod">
          <ac:chgData name="Minesh Patel" userId="a66d4990ec83ac90" providerId="LiveId" clId="{47ACD7A2-C59F-415D-AE0D-3DACAD3229E7}" dt="2019-06-20T04:41:03.555" v="8414" actId="1035"/>
          <ac:graphicFrameMkLst>
            <pc:docMk/>
            <pc:sldMk cId="4059118559" sldId="364"/>
            <ac:graphicFrameMk id="10" creationId="{AA493A4C-C49E-44CA-8706-9282EB9CC8B3}"/>
          </ac:graphicFrameMkLst>
        </pc:graphicFrameChg>
        <pc:graphicFrameChg chg="add mod modGraphic">
          <ac:chgData name="Minesh Patel" userId="a66d4990ec83ac90" providerId="LiveId" clId="{47ACD7A2-C59F-415D-AE0D-3DACAD3229E7}" dt="2019-06-20T04:41:03.555" v="8414" actId="1035"/>
          <ac:graphicFrameMkLst>
            <pc:docMk/>
            <pc:sldMk cId="4059118559" sldId="364"/>
            <ac:graphicFrameMk id="11" creationId="{2F3933E4-D416-4F59-86CA-A93FDA2E1789}"/>
          </ac:graphicFrameMkLst>
        </pc:graphicFrameChg>
      </pc:sldChg>
      <pc:sldChg chg="addSp delSp modSp addAnim delAnim modAnim addCm delCm modCm modNotesTx">
        <pc:chgData name="Minesh Patel" userId="a66d4990ec83ac90" providerId="LiveId" clId="{47ACD7A2-C59F-415D-AE0D-3DACAD3229E7}" dt="2019-06-20T23:49:48.314" v="11330" actId="478"/>
        <pc:sldMkLst>
          <pc:docMk/>
          <pc:sldMk cId="1030043266" sldId="370"/>
        </pc:sldMkLst>
        <pc:spChg chg="mod">
          <ac:chgData name="Minesh Patel" userId="a66d4990ec83ac90" providerId="LiveId" clId="{47ACD7A2-C59F-415D-AE0D-3DACAD3229E7}" dt="2019-06-20T03:50:47.045" v="7188" actId="20577"/>
          <ac:spMkLst>
            <pc:docMk/>
            <pc:sldMk cId="1030043266" sldId="370"/>
            <ac:spMk id="2" creationId="{00000000-0000-0000-0000-000000000000}"/>
          </ac:spMkLst>
        </pc:spChg>
        <pc:spChg chg="mod">
          <ac:chgData name="Minesh Patel" userId="a66d4990ec83ac90" providerId="LiveId" clId="{47ACD7A2-C59F-415D-AE0D-3DACAD3229E7}" dt="2019-06-19T18:13:15.048" v="301" actId="164"/>
          <ac:spMkLst>
            <pc:docMk/>
            <pc:sldMk cId="1030043266" sldId="370"/>
            <ac:spMk id="5" creationId="{19D1596F-82AF-4E4F-B062-D29444FD6FC0}"/>
          </ac:spMkLst>
        </pc:spChg>
        <pc:spChg chg="mod">
          <ac:chgData name="Minesh Patel" userId="a66d4990ec83ac90" providerId="LiveId" clId="{47ACD7A2-C59F-415D-AE0D-3DACAD3229E7}" dt="2019-06-19T18:16:53.307" v="338" actId="114"/>
          <ac:spMkLst>
            <pc:docMk/>
            <pc:sldMk cId="1030043266" sldId="370"/>
            <ac:spMk id="6" creationId="{E22BA5B9-B0AB-412D-9CF4-714D00A950A3}"/>
          </ac:spMkLst>
        </pc:spChg>
        <pc:spChg chg="mod">
          <ac:chgData name="Minesh Patel" userId="a66d4990ec83ac90" providerId="LiveId" clId="{47ACD7A2-C59F-415D-AE0D-3DACAD3229E7}" dt="2019-06-19T18:17:00.870" v="348" actId="20577"/>
          <ac:spMkLst>
            <pc:docMk/>
            <pc:sldMk cId="1030043266" sldId="370"/>
            <ac:spMk id="9" creationId="{108908ED-B9C1-40C4-B046-F5B013D7154E}"/>
          </ac:spMkLst>
        </pc:spChg>
        <pc:spChg chg="mod">
          <ac:chgData name="Minesh Patel" userId="a66d4990ec83ac90" providerId="LiveId" clId="{47ACD7A2-C59F-415D-AE0D-3DACAD3229E7}" dt="2019-06-19T18:13:29.114" v="303" actId="164"/>
          <ac:spMkLst>
            <pc:docMk/>
            <pc:sldMk cId="1030043266" sldId="370"/>
            <ac:spMk id="19" creationId="{F5A269F7-A11F-4CF5-BC88-D1FD6E32D4F0}"/>
          </ac:spMkLst>
        </pc:spChg>
        <pc:spChg chg="mod ord">
          <ac:chgData name="Minesh Patel" userId="a66d4990ec83ac90" providerId="LiveId" clId="{47ACD7A2-C59F-415D-AE0D-3DACAD3229E7}" dt="2019-06-20T03:49:54.072" v="7170" actId="1076"/>
          <ac:spMkLst>
            <pc:docMk/>
            <pc:sldMk cId="1030043266" sldId="370"/>
            <ac:spMk id="20" creationId="{DDFD9B4E-FEE1-4C82-90B6-EC3B83BE1371}"/>
          </ac:spMkLst>
        </pc:spChg>
        <pc:spChg chg="mod">
          <ac:chgData name="Minesh Patel" userId="a66d4990ec83ac90" providerId="LiveId" clId="{47ACD7A2-C59F-415D-AE0D-3DACAD3229E7}" dt="2019-06-20T03:54:43.523" v="7231" actId="1076"/>
          <ac:spMkLst>
            <pc:docMk/>
            <pc:sldMk cId="1030043266" sldId="370"/>
            <ac:spMk id="22" creationId="{F1258A17-6570-434D-B798-7BA431661049}"/>
          </ac:spMkLst>
        </pc:spChg>
        <pc:spChg chg="mod">
          <ac:chgData name="Minesh Patel" userId="a66d4990ec83ac90" providerId="LiveId" clId="{47ACD7A2-C59F-415D-AE0D-3DACAD3229E7}" dt="2019-06-20T03:54:38.146" v="7230" actId="1076"/>
          <ac:spMkLst>
            <pc:docMk/>
            <pc:sldMk cId="1030043266" sldId="370"/>
            <ac:spMk id="24" creationId="{C3BBFA6A-C1F3-4116-B457-61CBFDD0B917}"/>
          </ac:spMkLst>
        </pc:spChg>
        <pc:spChg chg="mod">
          <ac:chgData name="Minesh Patel" userId="a66d4990ec83ac90" providerId="LiveId" clId="{47ACD7A2-C59F-415D-AE0D-3DACAD3229E7}" dt="2019-06-19T18:17:04.405" v="356" actId="20577"/>
          <ac:spMkLst>
            <pc:docMk/>
            <pc:sldMk cId="1030043266" sldId="370"/>
            <ac:spMk id="25" creationId="{80149CA2-7BAE-4315-A3B9-7446982C9D29}"/>
          </ac:spMkLst>
        </pc:spChg>
        <pc:spChg chg="mod">
          <ac:chgData name="Minesh Patel" userId="a66d4990ec83ac90" providerId="LiveId" clId="{47ACD7A2-C59F-415D-AE0D-3DACAD3229E7}" dt="2019-06-20T03:55:35.372" v="7244" actId="12"/>
          <ac:spMkLst>
            <pc:docMk/>
            <pc:sldMk cId="1030043266" sldId="370"/>
            <ac:spMk id="29" creationId="{1E0DAE84-58CD-4488-9B6F-DA1D1117A1B1}"/>
          </ac:spMkLst>
        </pc:spChg>
        <pc:spChg chg="add mod ord">
          <ac:chgData name="Minesh Patel" userId="a66d4990ec83ac90" providerId="LiveId" clId="{47ACD7A2-C59F-415D-AE0D-3DACAD3229E7}" dt="2019-06-19T18:14:33.904" v="320" actId="164"/>
          <ac:spMkLst>
            <pc:docMk/>
            <pc:sldMk cId="1030043266" sldId="370"/>
            <ac:spMk id="31" creationId="{E0A8CC62-5ED3-4DF2-922B-E3B51D157B44}"/>
          </ac:spMkLst>
        </pc:spChg>
        <pc:grpChg chg="add mod">
          <ac:chgData name="Minesh Patel" userId="a66d4990ec83ac90" providerId="LiveId" clId="{47ACD7A2-C59F-415D-AE0D-3DACAD3229E7}" dt="2019-06-19T18:13:15.048" v="301" actId="164"/>
          <ac:grpSpMkLst>
            <pc:docMk/>
            <pc:sldMk cId="1030043266" sldId="370"/>
            <ac:grpSpMk id="8" creationId="{D85E0949-214C-4327-825C-5C750DCA2E7B}"/>
          </ac:grpSpMkLst>
        </pc:grpChg>
        <pc:grpChg chg="add mod">
          <ac:chgData name="Minesh Patel" userId="a66d4990ec83ac90" providerId="LiveId" clId="{47ACD7A2-C59F-415D-AE0D-3DACAD3229E7}" dt="2019-06-19T18:13:21.309" v="302" actId="164"/>
          <ac:grpSpMkLst>
            <pc:docMk/>
            <pc:sldMk cId="1030043266" sldId="370"/>
            <ac:grpSpMk id="10" creationId="{57D83E7C-5BDF-4DC9-A33F-D61A9DAE1789}"/>
          </ac:grpSpMkLst>
        </pc:grpChg>
        <pc:grpChg chg="add mod">
          <ac:chgData name="Minesh Patel" userId="a66d4990ec83ac90" providerId="LiveId" clId="{47ACD7A2-C59F-415D-AE0D-3DACAD3229E7}" dt="2019-06-19T18:13:29.114" v="303" actId="164"/>
          <ac:grpSpMkLst>
            <pc:docMk/>
            <pc:sldMk cId="1030043266" sldId="370"/>
            <ac:grpSpMk id="12" creationId="{BC6C6926-D4B4-4002-9588-44561E9DE63C}"/>
          </ac:grpSpMkLst>
        </pc:grpChg>
        <pc:grpChg chg="add mod">
          <ac:chgData name="Minesh Patel" userId="a66d4990ec83ac90" providerId="LiveId" clId="{47ACD7A2-C59F-415D-AE0D-3DACAD3229E7}" dt="2019-06-20T03:52:17.717" v="7211" actId="20577"/>
          <ac:grpSpMkLst>
            <pc:docMk/>
            <pc:sldMk cId="1030043266" sldId="370"/>
            <ac:grpSpMk id="13" creationId="{56AC3465-79EF-4921-A24A-8F71C85C308C}"/>
          </ac:grpSpMkLst>
        </pc:grpChg>
        <pc:grpChg chg="add mod">
          <ac:chgData name="Minesh Patel" userId="a66d4990ec83ac90" providerId="LiveId" clId="{47ACD7A2-C59F-415D-AE0D-3DACAD3229E7}" dt="2019-06-19T18:13:52.216" v="310" actId="164"/>
          <ac:grpSpMkLst>
            <pc:docMk/>
            <pc:sldMk cId="1030043266" sldId="370"/>
            <ac:grpSpMk id="14" creationId="{59B9F506-9D60-4D17-B2DE-811BC64268CF}"/>
          </ac:grpSpMkLst>
        </pc:grpChg>
        <pc:grpChg chg="add del mod">
          <ac:chgData name="Minesh Patel" userId="a66d4990ec83ac90" providerId="LiveId" clId="{47ACD7A2-C59F-415D-AE0D-3DACAD3229E7}" dt="2019-06-20T23:49:48.314" v="11330" actId="478"/>
          <ac:grpSpMkLst>
            <pc:docMk/>
            <pc:sldMk cId="1030043266" sldId="370"/>
            <ac:grpSpMk id="15" creationId="{CF5FAB5E-95B1-4CDE-B992-C428DA24BEAE}"/>
          </ac:grpSpMkLst>
        </pc:grpChg>
        <pc:graphicFrameChg chg="mod">
          <ac:chgData name="Minesh Patel" userId="a66d4990ec83ac90" providerId="LiveId" clId="{47ACD7A2-C59F-415D-AE0D-3DACAD3229E7}" dt="2019-06-19T18:13:15.048" v="301" actId="164"/>
          <ac:graphicFrameMkLst>
            <pc:docMk/>
            <pc:sldMk cId="1030043266" sldId="370"/>
            <ac:graphicFrameMk id="4" creationId="{4E01CED7-6766-47B7-BBBA-C33424B49436}"/>
          </ac:graphicFrameMkLst>
        </pc:graphicFrameChg>
        <pc:graphicFrameChg chg="mod">
          <ac:chgData name="Minesh Patel" userId="a66d4990ec83ac90" providerId="LiveId" clId="{47ACD7A2-C59F-415D-AE0D-3DACAD3229E7}" dt="2019-06-19T18:13:29.114" v="303" actId="164"/>
          <ac:graphicFrameMkLst>
            <pc:docMk/>
            <pc:sldMk cId="1030043266" sldId="370"/>
            <ac:graphicFrameMk id="45" creationId="{35E77855-40A2-4BA5-95AE-08FAD2EB01E3}"/>
          </ac:graphicFrameMkLst>
        </pc:graphicFrameChg>
        <pc:graphicFrameChg chg="mod">
          <ac:chgData name="Minesh Patel" userId="a66d4990ec83ac90" providerId="LiveId" clId="{47ACD7A2-C59F-415D-AE0D-3DACAD3229E7}" dt="2019-06-19T18:13:29.114" v="303" actId="164"/>
          <ac:graphicFrameMkLst>
            <pc:docMk/>
            <pc:sldMk cId="1030043266" sldId="370"/>
            <ac:graphicFrameMk id="48" creationId="{0F6D38D1-B3A7-40C6-83EC-FC3F3F3CE826}"/>
          </ac:graphicFrameMkLst>
        </pc:graphicFrameChg>
        <pc:graphicFrameChg chg="mod">
          <ac:chgData name="Minesh Patel" userId="a66d4990ec83ac90" providerId="LiveId" clId="{47ACD7A2-C59F-415D-AE0D-3DACAD3229E7}" dt="2019-06-19T18:13:29.114" v="303" actId="164"/>
          <ac:graphicFrameMkLst>
            <pc:docMk/>
            <pc:sldMk cId="1030043266" sldId="370"/>
            <ac:graphicFrameMk id="50" creationId="{A9FA3001-D652-4962-8D22-8C3A86B70FCC}"/>
          </ac:graphicFrameMkLst>
        </pc:graphicFrameChg>
        <pc:cxnChg chg="mod">
          <ac:chgData name="Minesh Patel" userId="a66d4990ec83ac90" providerId="LiveId" clId="{47ACD7A2-C59F-415D-AE0D-3DACAD3229E7}" dt="2019-06-19T18:13:21.309" v="302" actId="164"/>
          <ac:cxnSpMkLst>
            <pc:docMk/>
            <pc:sldMk cId="1030043266" sldId="370"/>
            <ac:cxnSpMk id="11" creationId="{7FFD68DA-A6B9-4B52-BB66-E21D4290EA5A}"/>
          </ac:cxnSpMkLst>
        </pc:cxnChg>
        <pc:cxnChg chg="mod">
          <ac:chgData name="Minesh Patel" userId="a66d4990ec83ac90" providerId="LiveId" clId="{47ACD7A2-C59F-415D-AE0D-3DACAD3229E7}" dt="2019-06-19T18:13:21.309" v="302" actId="164"/>
          <ac:cxnSpMkLst>
            <pc:docMk/>
            <pc:sldMk cId="1030043266" sldId="370"/>
            <ac:cxnSpMk id="21" creationId="{6D15DD6A-5690-4A91-9E1C-7C8A8A7ADE30}"/>
          </ac:cxnSpMkLst>
        </pc:cxnChg>
        <pc:cxnChg chg="mod">
          <ac:chgData name="Minesh Patel" userId="a66d4990ec83ac90" providerId="LiveId" clId="{47ACD7A2-C59F-415D-AE0D-3DACAD3229E7}" dt="2019-06-20T03:54:50.075" v="7233" actId="14100"/>
          <ac:cxnSpMkLst>
            <pc:docMk/>
            <pc:sldMk cId="1030043266" sldId="370"/>
            <ac:cxnSpMk id="23" creationId="{A77C2359-CC87-4436-9A12-038BDF56E971}"/>
          </ac:cxnSpMkLst>
        </pc:cxnChg>
        <pc:cxnChg chg="mod">
          <ac:chgData name="Minesh Patel" userId="a66d4990ec83ac90" providerId="LiveId" clId="{47ACD7A2-C59F-415D-AE0D-3DACAD3229E7}" dt="2019-06-20T03:55:14.031" v="7236" actId="14100"/>
          <ac:cxnSpMkLst>
            <pc:docMk/>
            <pc:sldMk cId="1030043266" sldId="370"/>
            <ac:cxnSpMk id="26" creationId="{4B5C1212-8852-4D7D-8CC8-0F88BAAE989D}"/>
          </ac:cxnSpMkLst>
        </pc:cxnChg>
        <pc:cxnChg chg="mod">
          <ac:chgData name="Minesh Patel" userId="a66d4990ec83ac90" providerId="LiveId" clId="{47ACD7A2-C59F-415D-AE0D-3DACAD3229E7}" dt="2019-06-19T18:13:21.309" v="302" actId="164"/>
          <ac:cxnSpMkLst>
            <pc:docMk/>
            <pc:sldMk cId="1030043266" sldId="370"/>
            <ac:cxnSpMk id="28" creationId="{3E1E906C-2001-4C67-BDC7-5FBBF90563D2}"/>
          </ac:cxnSpMkLst>
        </pc:cxnChg>
        <pc:cxnChg chg="mod">
          <ac:chgData name="Minesh Patel" userId="a66d4990ec83ac90" providerId="LiveId" clId="{47ACD7A2-C59F-415D-AE0D-3DACAD3229E7}" dt="2019-06-19T18:13:29.114" v="303" actId="164"/>
          <ac:cxnSpMkLst>
            <pc:docMk/>
            <pc:sldMk cId="1030043266" sldId="370"/>
            <ac:cxnSpMk id="46" creationId="{B1493396-25AA-4DFD-9259-69FDE1B0C874}"/>
          </ac:cxnSpMkLst>
        </pc:cxnChg>
        <pc:cxnChg chg="mod">
          <ac:chgData name="Minesh Patel" userId="a66d4990ec83ac90" providerId="LiveId" clId="{47ACD7A2-C59F-415D-AE0D-3DACAD3229E7}" dt="2019-06-19T18:13:29.114" v="303" actId="164"/>
          <ac:cxnSpMkLst>
            <pc:docMk/>
            <pc:sldMk cId="1030043266" sldId="370"/>
            <ac:cxnSpMk id="49" creationId="{7F07ACB5-FF99-41D0-A88F-70CEC237B679}"/>
          </ac:cxnSpMkLst>
        </pc:cxnChg>
        <pc:cxnChg chg="mod">
          <ac:chgData name="Minesh Patel" userId="a66d4990ec83ac90" providerId="LiveId" clId="{47ACD7A2-C59F-415D-AE0D-3DACAD3229E7}" dt="2019-06-19T18:13:29.114" v="303" actId="164"/>
          <ac:cxnSpMkLst>
            <pc:docMk/>
            <pc:sldMk cId="1030043266" sldId="370"/>
            <ac:cxnSpMk id="51" creationId="{FFB2B444-FCF6-4A46-A31F-502A9EEAFA18}"/>
          </ac:cxnSpMkLst>
        </pc:cxnChg>
      </pc:sldChg>
      <pc:sldChg chg="modSp modAnim modNotesTx">
        <pc:chgData name="Minesh Patel" userId="a66d4990ec83ac90" providerId="LiveId" clId="{47ACD7A2-C59F-415D-AE0D-3DACAD3229E7}" dt="2019-06-20T04:38:04.108" v="8353" actId="20577"/>
        <pc:sldMkLst>
          <pc:docMk/>
          <pc:sldMk cId="1725297935" sldId="371"/>
        </pc:sldMkLst>
        <pc:spChg chg="mod">
          <ac:chgData name="Minesh Patel" userId="a66d4990ec83ac90" providerId="LiveId" clId="{47ACD7A2-C59F-415D-AE0D-3DACAD3229E7}" dt="2019-06-20T04:38:04.108" v="8353" actId="20577"/>
          <ac:spMkLst>
            <pc:docMk/>
            <pc:sldMk cId="1725297935" sldId="371"/>
            <ac:spMk id="7" creationId="{19EC2C06-E55B-4B9C-BC1A-39F0B9B5A9FE}"/>
          </ac:spMkLst>
        </pc:spChg>
      </pc:sldChg>
      <pc:sldChg chg="modSp ord modAnim">
        <pc:chgData name="Minesh Patel" userId="a66d4990ec83ac90" providerId="LiveId" clId="{47ACD7A2-C59F-415D-AE0D-3DACAD3229E7}" dt="2019-06-20T03:31:12.726" v="6667" actId="403"/>
        <pc:sldMkLst>
          <pc:docMk/>
          <pc:sldMk cId="1698453447" sldId="372"/>
        </pc:sldMkLst>
        <pc:spChg chg="mod">
          <ac:chgData name="Minesh Patel" userId="a66d4990ec83ac90" providerId="LiveId" clId="{47ACD7A2-C59F-415D-AE0D-3DACAD3229E7}" dt="2019-06-20T03:31:12.726" v="6667" actId="403"/>
          <ac:spMkLst>
            <pc:docMk/>
            <pc:sldMk cId="1698453447" sldId="372"/>
            <ac:spMk id="2" creationId="{6FAF6D94-F2D1-4E88-A909-B4DF4E002525}"/>
          </ac:spMkLst>
        </pc:spChg>
        <pc:grpChg chg="mod">
          <ac:chgData name="Minesh Patel" userId="a66d4990ec83ac90" providerId="LiveId" clId="{47ACD7A2-C59F-415D-AE0D-3DACAD3229E7}" dt="2019-06-19T17:56:06.543" v="88" actId="1076"/>
          <ac:grpSpMkLst>
            <pc:docMk/>
            <pc:sldMk cId="1698453447" sldId="372"/>
            <ac:grpSpMk id="5" creationId="{37B5709B-AFE0-4FAA-8AB4-E333BB3B6EFE}"/>
          </ac:grpSpMkLst>
        </pc:grpChg>
      </pc:sldChg>
      <pc:sldChg chg="addSp delSp modSp delAnim modAnim delCm modNotesTx">
        <pc:chgData name="Minesh Patel" userId="a66d4990ec83ac90" providerId="LiveId" clId="{47ACD7A2-C59F-415D-AE0D-3DACAD3229E7}" dt="2019-06-20T03:27:30.383" v="6609" actId="20577"/>
        <pc:sldMkLst>
          <pc:docMk/>
          <pc:sldMk cId="3771362713" sldId="379"/>
        </pc:sldMkLst>
        <pc:spChg chg="mod">
          <ac:chgData name="Minesh Patel" userId="a66d4990ec83ac90" providerId="LiveId" clId="{47ACD7A2-C59F-415D-AE0D-3DACAD3229E7}" dt="2019-06-19T19:43:13.513" v="1407" actId="20577"/>
          <ac:spMkLst>
            <pc:docMk/>
            <pc:sldMk cId="3771362713" sldId="379"/>
            <ac:spMk id="3" creationId="{00000000-0000-0000-0000-000000000000}"/>
          </ac:spMkLst>
        </pc:spChg>
        <pc:spChg chg="del">
          <ac:chgData name="Minesh Patel" userId="a66d4990ec83ac90" providerId="LiveId" clId="{47ACD7A2-C59F-415D-AE0D-3DACAD3229E7}" dt="2019-06-19T19:29:35.896" v="787" actId="478"/>
          <ac:spMkLst>
            <pc:docMk/>
            <pc:sldMk cId="3771362713" sldId="379"/>
            <ac:spMk id="15" creationId="{6308A936-8671-426E-9314-0C5DC08E1234}"/>
          </ac:spMkLst>
        </pc:spChg>
        <pc:spChg chg="del">
          <ac:chgData name="Minesh Patel" userId="a66d4990ec83ac90" providerId="LiveId" clId="{47ACD7A2-C59F-415D-AE0D-3DACAD3229E7}" dt="2019-06-19T19:29:35.896" v="787" actId="478"/>
          <ac:spMkLst>
            <pc:docMk/>
            <pc:sldMk cId="3771362713" sldId="379"/>
            <ac:spMk id="28" creationId="{777E1C16-ED79-4A5A-A2E2-2ECAF762EE27}"/>
          </ac:spMkLst>
        </pc:spChg>
        <pc:spChg chg="del">
          <ac:chgData name="Minesh Patel" userId="a66d4990ec83ac90" providerId="LiveId" clId="{47ACD7A2-C59F-415D-AE0D-3DACAD3229E7}" dt="2019-06-19T19:29:35.896" v="787" actId="478"/>
          <ac:spMkLst>
            <pc:docMk/>
            <pc:sldMk cId="3771362713" sldId="379"/>
            <ac:spMk id="29" creationId="{7BBCEDAA-CD97-4967-8EEB-B8DCA2EBB9B3}"/>
          </ac:spMkLst>
        </pc:spChg>
        <pc:spChg chg="del">
          <ac:chgData name="Minesh Patel" userId="a66d4990ec83ac90" providerId="LiveId" clId="{47ACD7A2-C59F-415D-AE0D-3DACAD3229E7}" dt="2019-06-19T19:29:35.896" v="787" actId="478"/>
          <ac:spMkLst>
            <pc:docMk/>
            <pc:sldMk cId="3771362713" sldId="379"/>
            <ac:spMk id="32" creationId="{CAA860D8-E8C9-4073-8D2E-9F9D696F5107}"/>
          </ac:spMkLst>
        </pc:spChg>
        <pc:spChg chg="del">
          <ac:chgData name="Minesh Patel" userId="a66d4990ec83ac90" providerId="LiveId" clId="{47ACD7A2-C59F-415D-AE0D-3DACAD3229E7}" dt="2019-06-19T19:29:38.310" v="788" actId="478"/>
          <ac:spMkLst>
            <pc:docMk/>
            <pc:sldMk cId="3771362713" sldId="379"/>
            <ac:spMk id="34" creationId="{98D5DAB6-F4D7-48D9-B6A1-96AE35DE08BF}"/>
          </ac:spMkLst>
        </pc:spChg>
        <pc:spChg chg="del">
          <ac:chgData name="Minesh Patel" userId="a66d4990ec83ac90" providerId="LiveId" clId="{47ACD7A2-C59F-415D-AE0D-3DACAD3229E7}" dt="2019-06-19T19:29:35.896" v="787" actId="478"/>
          <ac:spMkLst>
            <pc:docMk/>
            <pc:sldMk cId="3771362713" sldId="379"/>
            <ac:spMk id="38" creationId="{ECEDB4A8-D91E-4E02-96B2-A827FDD0D044}"/>
          </ac:spMkLst>
        </pc:spChg>
        <pc:spChg chg="del">
          <ac:chgData name="Minesh Patel" userId="a66d4990ec83ac90" providerId="LiveId" clId="{47ACD7A2-C59F-415D-AE0D-3DACAD3229E7}" dt="2019-06-19T19:29:35.896" v="787" actId="478"/>
          <ac:spMkLst>
            <pc:docMk/>
            <pc:sldMk cId="3771362713" sldId="379"/>
            <ac:spMk id="47" creationId="{AC0F2FA7-88A7-4940-91F3-DE01D7C98CE9}"/>
          </ac:spMkLst>
        </pc:spChg>
        <pc:spChg chg="del">
          <ac:chgData name="Minesh Patel" userId="a66d4990ec83ac90" providerId="LiveId" clId="{47ACD7A2-C59F-415D-AE0D-3DACAD3229E7}" dt="2019-06-19T19:29:35.896" v="787" actId="478"/>
          <ac:spMkLst>
            <pc:docMk/>
            <pc:sldMk cId="3771362713" sldId="379"/>
            <ac:spMk id="51" creationId="{6798CB1E-9656-43F5-A4CF-758FAEBA702A}"/>
          </ac:spMkLst>
        </pc:spChg>
        <pc:spChg chg="add del mod">
          <ac:chgData name="Minesh Patel" userId="a66d4990ec83ac90" providerId="LiveId" clId="{47ACD7A2-C59F-415D-AE0D-3DACAD3229E7}" dt="2019-06-19T19:42:32.988" v="1395" actId="478"/>
          <ac:spMkLst>
            <pc:docMk/>
            <pc:sldMk cId="3771362713" sldId="379"/>
            <ac:spMk id="55" creationId="{0141EAEB-E66C-410D-B47D-26006DA1C0E9}"/>
          </ac:spMkLst>
        </pc:spChg>
        <pc:spChg chg="add del mod">
          <ac:chgData name="Minesh Patel" userId="a66d4990ec83ac90" providerId="LiveId" clId="{47ACD7A2-C59F-415D-AE0D-3DACAD3229E7}" dt="2019-06-19T19:42:32.988" v="1395" actId="478"/>
          <ac:spMkLst>
            <pc:docMk/>
            <pc:sldMk cId="3771362713" sldId="379"/>
            <ac:spMk id="56" creationId="{AD0E8C27-0EDB-4B4B-BC59-12DBAFB9D03A}"/>
          </ac:spMkLst>
        </pc:spChg>
        <pc:spChg chg="add del mod">
          <ac:chgData name="Minesh Patel" userId="a66d4990ec83ac90" providerId="LiveId" clId="{47ACD7A2-C59F-415D-AE0D-3DACAD3229E7}" dt="2019-06-19T19:42:32.988" v="1395" actId="478"/>
          <ac:spMkLst>
            <pc:docMk/>
            <pc:sldMk cId="3771362713" sldId="379"/>
            <ac:spMk id="57" creationId="{43A3FD6D-6011-4F91-AE33-F86FECF57A9B}"/>
          </ac:spMkLst>
        </pc:spChg>
        <pc:spChg chg="add del mod">
          <ac:chgData name="Minesh Patel" userId="a66d4990ec83ac90" providerId="LiveId" clId="{47ACD7A2-C59F-415D-AE0D-3DACAD3229E7}" dt="2019-06-19T19:42:32.988" v="1395" actId="478"/>
          <ac:spMkLst>
            <pc:docMk/>
            <pc:sldMk cId="3771362713" sldId="379"/>
            <ac:spMk id="112" creationId="{5429020D-E196-4136-A9ED-7679613A5C07}"/>
          </ac:spMkLst>
        </pc:spChg>
        <pc:spChg chg="add del mod">
          <ac:chgData name="Minesh Patel" userId="a66d4990ec83ac90" providerId="LiveId" clId="{47ACD7A2-C59F-415D-AE0D-3DACAD3229E7}" dt="2019-06-19T19:42:32.988" v="1395" actId="478"/>
          <ac:spMkLst>
            <pc:docMk/>
            <pc:sldMk cId="3771362713" sldId="379"/>
            <ac:spMk id="113" creationId="{7E9C3045-1F54-498A-BC18-16BEBB17309A}"/>
          </ac:spMkLst>
        </pc:spChg>
        <pc:grpChg chg="add del mod">
          <ac:chgData name="Minesh Patel" userId="a66d4990ec83ac90" providerId="LiveId" clId="{47ACD7A2-C59F-415D-AE0D-3DACAD3229E7}" dt="2019-06-19T19:42:32.988" v="1395" actId="478"/>
          <ac:grpSpMkLst>
            <pc:docMk/>
            <pc:sldMk cId="3771362713" sldId="379"/>
            <ac:grpSpMk id="23" creationId="{069AD7B0-A61C-4257-981B-5435B7FA5405}"/>
          </ac:grpSpMkLst>
        </pc:grpChg>
        <pc:grpChg chg="add del mod">
          <ac:chgData name="Minesh Patel" userId="a66d4990ec83ac90" providerId="LiveId" clId="{47ACD7A2-C59F-415D-AE0D-3DACAD3229E7}" dt="2019-06-19T19:42:32.988" v="1395" actId="478"/>
          <ac:grpSpMkLst>
            <pc:docMk/>
            <pc:sldMk cId="3771362713" sldId="379"/>
            <ac:grpSpMk id="58" creationId="{D52493E9-731E-43B3-8FC2-86980C0511A9}"/>
          </ac:grpSpMkLst>
        </pc:grpChg>
        <pc:graphicFrameChg chg="del">
          <ac:chgData name="Minesh Patel" userId="a66d4990ec83ac90" providerId="LiveId" clId="{47ACD7A2-C59F-415D-AE0D-3DACAD3229E7}" dt="2019-06-19T19:29:35.896" v="787" actId="478"/>
          <ac:graphicFrameMkLst>
            <pc:docMk/>
            <pc:sldMk cId="3771362713" sldId="379"/>
            <ac:graphicFrameMk id="16" creationId="{30A0D800-E5BD-493F-A4CB-31F2EB0B018A}"/>
          </ac:graphicFrameMkLst>
        </pc:graphicFrameChg>
        <pc:graphicFrameChg chg="del">
          <ac:chgData name="Minesh Patel" userId="a66d4990ec83ac90" providerId="LiveId" clId="{47ACD7A2-C59F-415D-AE0D-3DACAD3229E7}" dt="2019-06-19T19:29:35.896" v="787" actId="478"/>
          <ac:graphicFrameMkLst>
            <pc:docMk/>
            <pc:sldMk cId="3771362713" sldId="379"/>
            <ac:graphicFrameMk id="17" creationId="{DD17F62F-42AB-44A6-AD06-69B97D55350B}"/>
          </ac:graphicFrameMkLst>
        </pc:graphicFrameChg>
        <pc:graphicFrameChg chg="del">
          <ac:chgData name="Minesh Patel" userId="a66d4990ec83ac90" providerId="LiveId" clId="{47ACD7A2-C59F-415D-AE0D-3DACAD3229E7}" dt="2019-06-19T19:29:35.896" v="787" actId="478"/>
          <ac:graphicFrameMkLst>
            <pc:docMk/>
            <pc:sldMk cId="3771362713" sldId="379"/>
            <ac:graphicFrameMk id="21" creationId="{B1BD403B-E7D0-4027-9134-2BB7F0DA9CF5}"/>
          </ac:graphicFrameMkLst>
        </pc:graphicFrameChg>
        <pc:graphicFrameChg chg="del">
          <ac:chgData name="Minesh Patel" userId="a66d4990ec83ac90" providerId="LiveId" clId="{47ACD7A2-C59F-415D-AE0D-3DACAD3229E7}" dt="2019-06-19T19:29:35.896" v="787" actId="478"/>
          <ac:graphicFrameMkLst>
            <pc:docMk/>
            <pc:sldMk cId="3771362713" sldId="379"/>
            <ac:graphicFrameMk id="25" creationId="{02EDB489-EFD9-43EA-A91F-0E14BFF3BF1A}"/>
          </ac:graphicFrameMkLst>
        </pc:graphicFrameChg>
        <pc:cxnChg chg="del">
          <ac:chgData name="Minesh Patel" userId="a66d4990ec83ac90" providerId="LiveId" clId="{47ACD7A2-C59F-415D-AE0D-3DACAD3229E7}" dt="2019-06-19T19:29:35.896" v="787" actId="478"/>
          <ac:cxnSpMkLst>
            <pc:docMk/>
            <pc:sldMk cId="3771362713" sldId="379"/>
            <ac:cxnSpMk id="18" creationId="{AA3874F2-C6A0-414D-9CEF-E8C574A5F8DB}"/>
          </ac:cxnSpMkLst>
        </pc:cxnChg>
        <pc:cxnChg chg="del">
          <ac:chgData name="Minesh Patel" userId="a66d4990ec83ac90" providerId="LiveId" clId="{47ACD7A2-C59F-415D-AE0D-3DACAD3229E7}" dt="2019-06-19T19:29:35.896" v="787" actId="478"/>
          <ac:cxnSpMkLst>
            <pc:docMk/>
            <pc:sldMk cId="3771362713" sldId="379"/>
            <ac:cxnSpMk id="26" creationId="{4656CFA1-471E-4246-8C20-53A31E7FBC15}"/>
          </ac:cxnSpMkLst>
        </pc:cxnChg>
        <pc:cxnChg chg="del">
          <ac:chgData name="Minesh Patel" userId="a66d4990ec83ac90" providerId="LiveId" clId="{47ACD7A2-C59F-415D-AE0D-3DACAD3229E7}" dt="2019-06-19T19:29:35.896" v="787" actId="478"/>
          <ac:cxnSpMkLst>
            <pc:docMk/>
            <pc:sldMk cId="3771362713" sldId="379"/>
            <ac:cxnSpMk id="27" creationId="{DF86B22E-D9E4-4278-B771-C9382349E392}"/>
          </ac:cxnSpMkLst>
        </pc:cxnChg>
        <pc:cxnChg chg="del">
          <ac:chgData name="Minesh Patel" userId="a66d4990ec83ac90" providerId="LiveId" clId="{47ACD7A2-C59F-415D-AE0D-3DACAD3229E7}" dt="2019-06-19T19:29:35.896" v="787" actId="478"/>
          <ac:cxnSpMkLst>
            <pc:docMk/>
            <pc:sldMk cId="3771362713" sldId="379"/>
            <ac:cxnSpMk id="41" creationId="{E29B714F-C223-4405-8018-1EA16D1E6E03}"/>
          </ac:cxnSpMkLst>
        </pc:cxnChg>
        <pc:cxnChg chg="del">
          <ac:chgData name="Minesh Patel" userId="a66d4990ec83ac90" providerId="LiveId" clId="{47ACD7A2-C59F-415D-AE0D-3DACAD3229E7}" dt="2019-06-19T19:29:35.896" v="787" actId="478"/>
          <ac:cxnSpMkLst>
            <pc:docMk/>
            <pc:sldMk cId="3771362713" sldId="379"/>
            <ac:cxnSpMk id="42" creationId="{D2AD6861-D6D3-4485-AD2D-039B8F135465}"/>
          </ac:cxnSpMkLst>
        </pc:cxnChg>
        <pc:cxnChg chg="del">
          <ac:chgData name="Minesh Patel" userId="a66d4990ec83ac90" providerId="LiveId" clId="{47ACD7A2-C59F-415D-AE0D-3DACAD3229E7}" dt="2019-06-19T19:29:35.896" v="787" actId="478"/>
          <ac:cxnSpMkLst>
            <pc:docMk/>
            <pc:sldMk cId="3771362713" sldId="379"/>
            <ac:cxnSpMk id="43" creationId="{12788ECD-A266-4559-819A-A56085820EFD}"/>
          </ac:cxnSpMkLst>
        </pc:cxnChg>
        <pc:cxnChg chg="del">
          <ac:chgData name="Minesh Patel" userId="a66d4990ec83ac90" providerId="LiveId" clId="{47ACD7A2-C59F-415D-AE0D-3DACAD3229E7}" dt="2019-06-19T19:29:35.896" v="787" actId="478"/>
          <ac:cxnSpMkLst>
            <pc:docMk/>
            <pc:sldMk cId="3771362713" sldId="379"/>
            <ac:cxnSpMk id="50" creationId="{41A11CFC-FE22-4ECB-8C37-8FA8353D7B75}"/>
          </ac:cxnSpMkLst>
        </pc:cxnChg>
      </pc:sldChg>
      <pc:sldChg chg="addSp delSp modSp modAnim addCm modCm modNotesTx">
        <pc:chgData name="Minesh Patel" userId="a66d4990ec83ac90" providerId="LiveId" clId="{47ACD7A2-C59F-415D-AE0D-3DACAD3229E7}" dt="2019-06-21T00:11:34.954" v="11498"/>
        <pc:sldMkLst>
          <pc:docMk/>
          <pc:sldMk cId="2435838319" sldId="384"/>
        </pc:sldMkLst>
        <pc:spChg chg="mod">
          <ac:chgData name="Minesh Patel" userId="a66d4990ec83ac90" providerId="LiveId" clId="{47ACD7A2-C59F-415D-AE0D-3DACAD3229E7}" dt="2019-06-19T20:30:14.837" v="2155" actId="164"/>
          <ac:spMkLst>
            <pc:docMk/>
            <pc:sldMk cId="2435838319" sldId="384"/>
            <ac:spMk id="4" creationId="{33CA470C-BAAB-423B-AE1C-16665B997800}"/>
          </ac:spMkLst>
        </pc:spChg>
        <pc:spChg chg="mod">
          <ac:chgData name="Minesh Patel" userId="a66d4990ec83ac90" providerId="LiveId" clId="{47ACD7A2-C59F-415D-AE0D-3DACAD3229E7}" dt="2019-06-19T20:29:53.938" v="2152" actId="122"/>
          <ac:spMkLst>
            <pc:docMk/>
            <pc:sldMk cId="2435838319" sldId="384"/>
            <ac:spMk id="7" creationId="{19EC2C06-E55B-4B9C-BC1A-39F0B9B5A9FE}"/>
          </ac:spMkLst>
        </pc:spChg>
        <pc:spChg chg="add del">
          <ac:chgData name="Minesh Patel" userId="a66d4990ec83ac90" providerId="LiveId" clId="{47ACD7A2-C59F-415D-AE0D-3DACAD3229E7}" dt="2019-06-19T20:36:39.207" v="2325"/>
          <ac:spMkLst>
            <pc:docMk/>
            <pc:sldMk cId="2435838319" sldId="384"/>
            <ac:spMk id="9" creationId="{228B5D27-1FD3-46D3-81D8-2E1DF68BC06A}"/>
          </ac:spMkLst>
        </pc:spChg>
        <pc:spChg chg="add mod">
          <ac:chgData name="Minesh Patel" userId="a66d4990ec83ac90" providerId="LiveId" clId="{47ACD7A2-C59F-415D-AE0D-3DACAD3229E7}" dt="2019-06-19T20:36:49.533" v="2336" actId="1038"/>
          <ac:spMkLst>
            <pc:docMk/>
            <pc:sldMk cId="2435838319" sldId="384"/>
            <ac:spMk id="10" creationId="{61A44F6F-E6EF-47BF-85AA-66E6A90AEE8B}"/>
          </ac:spMkLst>
        </pc:spChg>
        <pc:spChg chg="mod">
          <ac:chgData name="Minesh Patel" userId="a66d4990ec83ac90" providerId="LiveId" clId="{47ACD7A2-C59F-415D-AE0D-3DACAD3229E7}" dt="2019-06-19T20:36:32.996" v="2321" actId="20577"/>
          <ac:spMkLst>
            <pc:docMk/>
            <pc:sldMk cId="2435838319" sldId="384"/>
            <ac:spMk id="12" creationId="{1160FDEE-DE97-4F78-8822-2AA0E5C648A6}"/>
          </ac:spMkLst>
        </pc:spChg>
        <pc:spChg chg="mod">
          <ac:chgData name="Minesh Patel" userId="a66d4990ec83ac90" providerId="LiveId" clId="{47ACD7A2-C59F-415D-AE0D-3DACAD3229E7}" dt="2019-06-19T20:30:19.669" v="2156" actId="164"/>
          <ac:spMkLst>
            <pc:docMk/>
            <pc:sldMk cId="2435838319" sldId="384"/>
            <ac:spMk id="15" creationId="{A04A1556-742C-4289-B396-4480C5A236DE}"/>
          </ac:spMkLst>
        </pc:spChg>
        <pc:spChg chg="add del">
          <ac:chgData name="Minesh Patel" userId="a66d4990ec83ac90" providerId="LiveId" clId="{47ACD7A2-C59F-415D-AE0D-3DACAD3229E7}" dt="2019-06-19T20:27:08.669" v="2084"/>
          <ac:spMkLst>
            <pc:docMk/>
            <pc:sldMk cId="2435838319" sldId="384"/>
            <ac:spMk id="20" creationId="{63C621B4-8530-441E-A469-7BCA74CAF93E}"/>
          </ac:spMkLst>
        </pc:spChg>
        <pc:spChg chg="add del mod">
          <ac:chgData name="Minesh Patel" userId="a66d4990ec83ac90" providerId="LiveId" clId="{47ACD7A2-C59F-415D-AE0D-3DACAD3229E7}" dt="2019-06-19T20:27:26.931" v="2091" actId="478"/>
          <ac:spMkLst>
            <pc:docMk/>
            <pc:sldMk cId="2435838319" sldId="384"/>
            <ac:spMk id="21" creationId="{10092ADA-F211-4ED7-97F5-17F95710D38A}"/>
          </ac:spMkLst>
        </pc:spChg>
        <pc:spChg chg="mod">
          <ac:chgData name="Minesh Patel" userId="a66d4990ec83ac90" providerId="LiveId" clId="{47ACD7A2-C59F-415D-AE0D-3DACAD3229E7}" dt="2019-06-19T20:35:11.990" v="2271" actId="1076"/>
          <ac:spMkLst>
            <pc:docMk/>
            <pc:sldMk cId="2435838319" sldId="384"/>
            <ac:spMk id="23" creationId="{F201BCFF-5DC8-4934-B2A3-EA7405228862}"/>
          </ac:spMkLst>
        </pc:spChg>
        <pc:spChg chg="mod">
          <ac:chgData name="Minesh Patel" userId="a66d4990ec83ac90" providerId="LiveId" clId="{47ACD7A2-C59F-415D-AE0D-3DACAD3229E7}" dt="2019-06-19T20:34:24.893" v="2187" actId="1076"/>
          <ac:spMkLst>
            <pc:docMk/>
            <pc:sldMk cId="2435838319" sldId="384"/>
            <ac:spMk id="29" creationId="{5912C239-DE6B-4084-B7DC-FD1BA5EC90A7}"/>
          </ac:spMkLst>
        </pc:spChg>
        <pc:spChg chg="mod">
          <ac:chgData name="Minesh Patel" userId="a66d4990ec83ac90" providerId="LiveId" clId="{47ACD7A2-C59F-415D-AE0D-3DACAD3229E7}" dt="2019-06-21T00:10:52.018" v="11495" actId="20577"/>
          <ac:spMkLst>
            <pc:docMk/>
            <pc:sldMk cId="2435838319" sldId="384"/>
            <ac:spMk id="31" creationId="{D9BAB4A4-440E-4D96-A27E-84D526D79B74}"/>
          </ac:spMkLst>
        </pc:spChg>
        <pc:spChg chg="mod">
          <ac:chgData name="Minesh Patel" userId="a66d4990ec83ac90" providerId="LiveId" clId="{47ACD7A2-C59F-415D-AE0D-3DACAD3229E7}" dt="2019-06-19T20:36:17.321" v="2319" actId="208"/>
          <ac:spMkLst>
            <pc:docMk/>
            <pc:sldMk cId="2435838319" sldId="384"/>
            <ac:spMk id="35" creationId="{20F7FE1C-C3AE-4BCB-8D41-2FDE201BC05D}"/>
          </ac:spMkLst>
        </pc:spChg>
        <pc:spChg chg="mod">
          <ac:chgData name="Minesh Patel" userId="a66d4990ec83ac90" providerId="LiveId" clId="{47ACD7A2-C59F-415D-AE0D-3DACAD3229E7}" dt="2019-06-19T20:36:13.615" v="2318" actId="207"/>
          <ac:spMkLst>
            <pc:docMk/>
            <pc:sldMk cId="2435838319" sldId="384"/>
            <ac:spMk id="36" creationId="{39C8DD9A-4F53-4F96-9713-DD259773CB70}"/>
          </ac:spMkLst>
        </pc:spChg>
        <pc:grpChg chg="add mod">
          <ac:chgData name="Minesh Patel" userId="a66d4990ec83ac90" providerId="LiveId" clId="{47ACD7A2-C59F-415D-AE0D-3DACAD3229E7}" dt="2019-06-19T20:30:14.837" v="2155" actId="164"/>
          <ac:grpSpMkLst>
            <pc:docMk/>
            <pc:sldMk cId="2435838319" sldId="384"/>
            <ac:grpSpMk id="3" creationId="{889ED1FC-AEFA-4BF8-A0FE-2C0E4D6877E9}"/>
          </ac:grpSpMkLst>
        </pc:grpChg>
        <pc:grpChg chg="add mod">
          <ac:chgData name="Minesh Patel" userId="a66d4990ec83ac90" providerId="LiveId" clId="{47ACD7A2-C59F-415D-AE0D-3DACAD3229E7}" dt="2019-06-19T20:30:19.669" v="2156" actId="164"/>
          <ac:grpSpMkLst>
            <pc:docMk/>
            <pc:sldMk cId="2435838319" sldId="384"/>
            <ac:grpSpMk id="5" creationId="{80EE97EF-0826-4105-BF29-DCCDFE5CBDCF}"/>
          </ac:grpSpMkLst>
        </pc:grpChg>
        <pc:cxnChg chg="mod">
          <ac:chgData name="Minesh Patel" userId="a66d4990ec83ac90" providerId="LiveId" clId="{47ACD7A2-C59F-415D-AE0D-3DACAD3229E7}" dt="2019-06-19T20:30:14.837" v="2155" actId="164"/>
          <ac:cxnSpMkLst>
            <pc:docMk/>
            <pc:sldMk cId="2435838319" sldId="384"/>
            <ac:cxnSpMk id="19" creationId="{B54D0424-CEE8-4850-A377-4021740323BE}"/>
          </ac:cxnSpMkLst>
        </pc:cxnChg>
        <pc:cxnChg chg="mod">
          <ac:chgData name="Minesh Patel" userId="a66d4990ec83ac90" providerId="LiveId" clId="{47ACD7A2-C59F-415D-AE0D-3DACAD3229E7}" dt="2019-06-19T20:35:21.750" v="2278" actId="14100"/>
          <ac:cxnSpMkLst>
            <pc:docMk/>
            <pc:sldMk cId="2435838319" sldId="384"/>
            <ac:cxnSpMk id="24" creationId="{2F8A3E0A-4D91-4672-B112-567982A09B75}"/>
          </ac:cxnSpMkLst>
        </pc:cxnChg>
        <pc:cxnChg chg="mod">
          <ac:chgData name="Minesh Patel" userId="a66d4990ec83ac90" providerId="LiveId" clId="{47ACD7A2-C59F-415D-AE0D-3DACAD3229E7}" dt="2019-06-19T20:34:01.279" v="2164" actId="14100"/>
          <ac:cxnSpMkLst>
            <pc:docMk/>
            <pc:sldMk cId="2435838319" sldId="384"/>
            <ac:cxnSpMk id="26" creationId="{21461D3A-775B-49F2-879A-762C97FECD31}"/>
          </ac:cxnSpMkLst>
        </pc:cxnChg>
        <pc:cxnChg chg="mod">
          <ac:chgData name="Minesh Patel" userId="a66d4990ec83ac90" providerId="LiveId" clId="{47ACD7A2-C59F-415D-AE0D-3DACAD3229E7}" dt="2019-06-19T20:30:19.669" v="2156" actId="164"/>
          <ac:cxnSpMkLst>
            <pc:docMk/>
            <pc:sldMk cId="2435838319" sldId="384"/>
            <ac:cxnSpMk id="37" creationId="{AAAEBDBE-1510-411D-AA94-09BFC6C2A626}"/>
          </ac:cxnSpMkLst>
        </pc:cxnChg>
      </pc:sldChg>
      <pc:sldChg chg="addSp delSp modSp modAnim modNotesTx">
        <pc:chgData name="Minesh Patel" userId="a66d4990ec83ac90" providerId="LiveId" clId="{47ACD7A2-C59F-415D-AE0D-3DACAD3229E7}" dt="2019-06-20T17:52:24.603" v="11029"/>
        <pc:sldMkLst>
          <pc:docMk/>
          <pc:sldMk cId="1438536088" sldId="385"/>
        </pc:sldMkLst>
        <pc:spChg chg="add del">
          <ac:chgData name="Minesh Patel" userId="a66d4990ec83ac90" providerId="LiveId" clId="{47ACD7A2-C59F-415D-AE0D-3DACAD3229E7}" dt="2019-06-20T17:52:13.620" v="11024"/>
          <ac:spMkLst>
            <pc:docMk/>
            <pc:sldMk cId="1438536088" sldId="385"/>
            <ac:spMk id="3" creationId="{9318AEE5-CF7C-4B23-BA25-9703A422F0C4}"/>
          </ac:spMkLst>
        </pc:spChg>
        <pc:spChg chg="add mod">
          <ac:chgData name="Minesh Patel" userId="a66d4990ec83ac90" providerId="LiveId" clId="{47ACD7A2-C59F-415D-AE0D-3DACAD3229E7}" dt="2019-06-20T17:52:22.239" v="11028" actId="1076"/>
          <ac:spMkLst>
            <pc:docMk/>
            <pc:sldMk cId="1438536088" sldId="385"/>
            <ac:spMk id="4" creationId="{0DEAF71B-4740-4120-9258-6AF5790F6E80}"/>
          </ac:spMkLst>
        </pc:spChg>
        <pc:spChg chg="mod">
          <ac:chgData name="Minesh Patel" userId="a66d4990ec83ac90" providerId="LiveId" clId="{47ACD7A2-C59F-415D-AE0D-3DACAD3229E7}" dt="2019-06-20T17:52:10.228" v="11020" actId="14100"/>
          <ac:spMkLst>
            <pc:docMk/>
            <pc:sldMk cId="1438536088" sldId="385"/>
            <ac:spMk id="7" creationId="{19EC2C06-E55B-4B9C-BC1A-39F0B9B5A9FE}"/>
          </ac:spMkLst>
        </pc:spChg>
      </pc:sldChg>
      <pc:sldChg chg="modSp modAnim modNotesTx">
        <pc:chgData name="Minesh Patel" userId="a66d4990ec83ac90" providerId="LiveId" clId="{47ACD7A2-C59F-415D-AE0D-3DACAD3229E7}" dt="2019-06-20T03:27:39.556" v="6614" actId="20577"/>
        <pc:sldMkLst>
          <pc:docMk/>
          <pc:sldMk cId="180562559" sldId="395"/>
        </pc:sldMkLst>
        <pc:spChg chg="mod">
          <ac:chgData name="Minesh Patel" userId="a66d4990ec83ac90" providerId="LiveId" clId="{47ACD7A2-C59F-415D-AE0D-3DACAD3229E7}" dt="2019-06-19T23:03:15.995" v="6121" actId="20577"/>
          <ac:spMkLst>
            <pc:docMk/>
            <pc:sldMk cId="180562559" sldId="395"/>
            <ac:spMk id="22" creationId="{A9DB5B5B-1D0B-4930-B460-05D382776C91}"/>
          </ac:spMkLst>
        </pc:spChg>
      </pc:sldChg>
      <pc:sldChg chg="addSp delSp modSp delAnim modAnim modNotesTx">
        <pc:chgData name="Minesh Patel" userId="a66d4990ec83ac90" providerId="LiveId" clId="{47ACD7A2-C59F-415D-AE0D-3DACAD3229E7}" dt="2019-06-21T00:13:34.416" v="11519" actId="20577"/>
        <pc:sldMkLst>
          <pc:docMk/>
          <pc:sldMk cId="1789984002" sldId="398"/>
        </pc:sldMkLst>
        <pc:spChg chg="mod">
          <ac:chgData name="Minesh Patel" userId="a66d4990ec83ac90" providerId="LiveId" clId="{47ACD7A2-C59F-415D-AE0D-3DACAD3229E7}" dt="2019-06-19T21:18:56.675" v="3180" actId="404"/>
          <ac:spMkLst>
            <pc:docMk/>
            <pc:sldMk cId="1789984002" sldId="398"/>
            <ac:spMk id="2" creationId="{00000000-0000-0000-0000-000000000000}"/>
          </ac:spMkLst>
        </pc:spChg>
        <pc:spChg chg="mod">
          <ac:chgData name="Minesh Patel" userId="a66d4990ec83ac90" providerId="LiveId" clId="{47ACD7A2-C59F-415D-AE0D-3DACAD3229E7}" dt="2019-06-20T17:51:01.844" v="11004" actId="14100"/>
          <ac:spMkLst>
            <pc:docMk/>
            <pc:sldMk cId="1789984002" sldId="398"/>
            <ac:spMk id="10" creationId="{6F419803-B092-48F1-9613-8AE182BEF994}"/>
          </ac:spMkLst>
        </pc:spChg>
        <pc:spChg chg="mod">
          <ac:chgData name="Minesh Patel" userId="a66d4990ec83ac90" providerId="LiveId" clId="{47ACD7A2-C59F-415D-AE0D-3DACAD3229E7}" dt="2019-06-19T21:14:04.802" v="2915" actId="1582"/>
          <ac:spMkLst>
            <pc:docMk/>
            <pc:sldMk cId="1789984002" sldId="398"/>
            <ac:spMk id="35" creationId="{09E024AB-6698-4EAF-B44F-70C2DFDA2F34}"/>
          </ac:spMkLst>
        </pc:spChg>
        <pc:spChg chg="mod">
          <ac:chgData name="Minesh Patel" userId="a66d4990ec83ac90" providerId="LiveId" clId="{47ACD7A2-C59F-415D-AE0D-3DACAD3229E7}" dt="2019-06-20T04:27:32.793" v="8045" actId="404"/>
          <ac:spMkLst>
            <pc:docMk/>
            <pc:sldMk cId="1789984002" sldId="398"/>
            <ac:spMk id="36" creationId="{59FF0354-C3C7-4307-8047-8B9FEB558306}"/>
          </ac:spMkLst>
        </pc:spChg>
        <pc:spChg chg="mod">
          <ac:chgData name="Minesh Patel" userId="a66d4990ec83ac90" providerId="LiveId" clId="{47ACD7A2-C59F-415D-AE0D-3DACAD3229E7}" dt="2019-06-19T21:14:04.802" v="2915" actId="1582"/>
          <ac:spMkLst>
            <pc:docMk/>
            <pc:sldMk cId="1789984002" sldId="398"/>
            <ac:spMk id="40" creationId="{766CAB76-E75E-401B-AE7D-5370C9FBDF8A}"/>
          </ac:spMkLst>
        </pc:spChg>
        <pc:spChg chg="mod">
          <ac:chgData name="Minesh Patel" userId="a66d4990ec83ac90" providerId="LiveId" clId="{47ACD7A2-C59F-415D-AE0D-3DACAD3229E7}" dt="2019-06-19T21:14:11.865" v="2917" actId="255"/>
          <ac:spMkLst>
            <pc:docMk/>
            <pc:sldMk cId="1789984002" sldId="398"/>
            <ac:spMk id="41" creationId="{7FFCF689-DDF8-4B11-B255-08D0BCE954C6}"/>
          </ac:spMkLst>
        </pc:spChg>
        <pc:spChg chg="add mod">
          <ac:chgData name="Minesh Patel" userId="a66d4990ec83ac90" providerId="LiveId" clId="{47ACD7A2-C59F-415D-AE0D-3DACAD3229E7}" dt="2019-06-20T04:28:26.256" v="8094" actId="1035"/>
          <ac:spMkLst>
            <pc:docMk/>
            <pc:sldMk cId="1789984002" sldId="398"/>
            <ac:spMk id="49" creationId="{41657249-5A42-4314-8BAD-C4EF25DBDF8A}"/>
          </ac:spMkLst>
        </pc:spChg>
        <pc:spChg chg="add mod">
          <ac:chgData name="Minesh Patel" userId="a66d4990ec83ac90" providerId="LiveId" clId="{47ACD7A2-C59F-415D-AE0D-3DACAD3229E7}" dt="2019-06-20T04:28:09.581" v="8058" actId="1035"/>
          <ac:spMkLst>
            <pc:docMk/>
            <pc:sldMk cId="1789984002" sldId="398"/>
            <ac:spMk id="50" creationId="{25E81D6B-719A-4000-9AC3-107C5EA935C2}"/>
          </ac:spMkLst>
        </pc:spChg>
        <pc:spChg chg="mod">
          <ac:chgData name="Minesh Patel" userId="a66d4990ec83ac90" providerId="LiveId" clId="{47ACD7A2-C59F-415D-AE0D-3DACAD3229E7}" dt="2019-06-19T21:14:04.802" v="2915" actId="1582"/>
          <ac:spMkLst>
            <pc:docMk/>
            <pc:sldMk cId="1789984002" sldId="398"/>
            <ac:spMk id="54" creationId="{EBE321AB-A417-4817-8B23-AE7103ED38F8}"/>
          </ac:spMkLst>
        </pc:spChg>
        <pc:spChg chg="mod">
          <ac:chgData name="Minesh Patel" userId="a66d4990ec83ac90" providerId="LiveId" clId="{47ACD7A2-C59F-415D-AE0D-3DACAD3229E7}" dt="2019-06-20T04:27:32.793" v="8045" actId="404"/>
          <ac:spMkLst>
            <pc:docMk/>
            <pc:sldMk cId="1789984002" sldId="398"/>
            <ac:spMk id="55" creationId="{3815CD08-EB22-4300-B7C4-3BEAC7063C17}"/>
          </ac:spMkLst>
        </pc:spChg>
        <pc:spChg chg="mod">
          <ac:chgData name="Minesh Patel" userId="a66d4990ec83ac90" providerId="LiveId" clId="{47ACD7A2-C59F-415D-AE0D-3DACAD3229E7}" dt="2019-06-19T21:14:04.802" v="2915" actId="1582"/>
          <ac:spMkLst>
            <pc:docMk/>
            <pc:sldMk cId="1789984002" sldId="398"/>
            <ac:spMk id="56" creationId="{DA95E300-122B-42C1-8D72-0A1DE6946BB0}"/>
          </ac:spMkLst>
        </pc:spChg>
        <pc:spChg chg="mod">
          <ac:chgData name="Minesh Patel" userId="a66d4990ec83ac90" providerId="LiveId" clId="{47ACD7A2-C59F-415D-AE0D-3DACAD3229E7}" dt="2019-06-20T04:27:32.793" v="8045" actId="404"/>
          <ac:spMkLst>
            <pc:docMk/>
            <pc:sldMk cId="1789984002" sldId="398"/>
            <ac:spMk id="57" creationId="{F4927036-3364-48F5-91EF-A92F6BA19127}"/>
          </ac:spMkLst>
        </pc:spChg>
        <pc:spChg chg="mod">
          <ac:chgData name="Minesh Patel" userId="a66d4990ec83ac90" providerId="LiveId" clId="{47ACD7A2-C59F-415D-AE0D-3DACAD3229E7}" dt="2019-06-19T21:14:04.802" v="2915" actId="1582"/>
          <ac:spMkLst>
            <pc:docMk/>
            <pc:sldMk cId="1789984002" sldId="398"/>
            <ac:spMk id="58" creationId="{B7AB7092-E46F-474D-934E-ED02CD9617EE}"/>
          </ac:spMkLst>
        </pc:spChg>
        <pc:spChg chg="mod">
          <ac:chgData name="Minesh Patel" userId="a66d4990ec83ac90" providerId="LiveId" clId="{47ACD7A2-C59F-415D-AE0D-3DACAD3229E7}" dt="2019-06-20T04:28:17.032" v="8068" actId="1035"/>
          <ac:spMkLst>
            <pc:docMk/>
            <pc:sldMk cId="1789984002" sldId="398"/>
            <ac:spMk id="59" creationId="{8842B14F-06F5-42EA-AA8F-F5310840A788}"/>
          </ac:spMkLst>
        </pc:spChg>
        <pc:spChg chg="mod">
          <ac:chgData name="Minesh Patel" userId="a66d4990ec83ac90" providerId="LiveId" clId="{47ACD7A2-C59F-415D-AE0D-3DACAD3229E7}" dt="2019-06-19T21:14:04.802" v="2915" actId="1582"/>
          <ac:spMkLst>
            <pc:docMk/>
            <pc:sldMk cId="1789984002" sldId="398"/>
            <ac:spMk id="61" creationId="{5554D9A8-D802-4684-A1CE-7032017FC09C}"/>
          </ac:spMkLst>
        </pc:spChg>
        <pc:spChg chg="mod">
          <ac:chgData name="Minesh Patel" userId="a66d4990ec83ac90" providerId="LiveId" clId="{47ACD7A2-C59F-415D-AE0D-3DACAD3229E7}" dt="2019-06-19T21:14:11.865" v="2917" actId="255"/>
          <ac:spMkLst>
            <pc:docMk/>
            <pc:sldMk cId="1789984002" sldId="398"/>
            <ac:spMk id="62" creationId="{66AF8321-0063-4F0C-9BC8-F6121B3BF8EE}"/>
          </ac:spMkLst>
        </pc:spChg>
        <pc:spChg chg="mod">
          <ac:chgData name="Minesh Patel" userId="a66d4990ec83ac90" providerId="LiveId" clId="{47ACD7A2-C59F-415D-AE0D-3DACAD3229E7}" dt="2019-06-19T21:14:04.802" v="2915" actId="1582"/>
          <ac:spMkLst>
            <pc:docMk/>
            <pc:sldMk cId="1789984002" sldId="398"/>
            <ac:spMk id="64" creationId="{400E34D2-F68C-4CF6-93F0-2151FAB6DD8C}"/>
          </ac:spMkLst>
        </pc:spChg>
        <pc:spChg chg="mod">
          <ac:chgData name="Minesh Patel" userId="a66d4990ec83ac90" providerId="LiveId" clId="{47ACD7A2-C59F-415D-AE0D-3DACAD3229E7}" dt="2019-06-19T21:14:11.865" v="2917" actId="255"/>
          <ac:spMkLst>
            <pc:docMk/>
            <pc:sldMk cId="1789984002" sldId="398"/>
            <ac:spMk id="65" creationId="{C764B685-06CC-4E65-A227-9AF89184DC4F}"/>
          </ac:spMkLst>
        </pc:spChg>
        <pc:spChg chg="mod">
          <ac:chgData name="Minesh Patel" userId="a66d4990ec83ac90" providerId="LiveId" clId="{47ACD7A2-C59F-415D-AE0D-3DACAD3229E7}" dt="2019-06-19T21:14:04.802" v="2915" actId="1582"/>
          <ac:spMkLst>
            <pc:docMk/>
            <pc:sldMk cId="1789984002" sldId="398"/>
            <ac:spMk id="67" creationId="{B05C936F-EF23-4F0E-B06B-B28702D11E07}"/>
          </ac:spMkLst>
        </pc:spChg>
        <pc:spChg chg="mod">
          <ac:chgData name="Minesh Patel" userId="a66d4990ec83ac90" providerId="LiveId" clId="{47ACD7A2-C59F-415D-AE0D-3DACAD3229E7}" dt="2019-06-19T21:14:11.865" v="2917" actId="255"/>
          <ac:spMkLst>
            <pc:docMk/>
            <pc:sldMk cId="1789984002" sldId="398"/>
            <ac:spMk id="68" creationId="{78A6130A-D6DF-4989-9A4B-BEC042A0195F}"/>
          </ac:spMkLst>
        </pc:spChg>
        <pc:spChg chg="mod">
          <ac:chgData name="Minesh Patel" userId="a66d4990ec83ac90" providerId="LiveId" clId="{47ACD7A2-C59F-415D-AE0D-3DACAD3229E7}" dt="2019-06-19T21:14:04.802" v="2915" actId="1582"/>
          <ac:spMkLst>
            <pc:docMk/>
            <pc:sldMk cId="1789984002" sldId="398"/>
            <ac:spMk id="70" creationId="{B399BC1D-205A-4D33-8A8B-59C40CF6C3BB}"/>
          </ac:spMkLst>
        </pc:spChg>
        <pc:spChg chg="mod">
          <ac:chgData name="Minesh Patel" userId="a66d4990ec83ac90" providerId="LiveId" clId="{47ACD7A2-C59F-415D-AE0D-3DACAD3229E7}" dt="2019-06-19T21:14:11.865" v="2917" actId="255"/>
          <ac:spMkLst>
            <pc:docMk/>
            <pc:sldMk cId="1789984002" sldId="398"/>
            <ac:spMk id="71" creationId="{6DF41F77-4A6A-4ABE-B8F6-D6B6212825EE}"/>
          </ac:spMkLst>
        </pc:spChg>
        <pc:spChg chg="mod topLvl">
          <ac:chgData name="Minesh Patel" userId="a66d4990ec83ac90" providerId="LiveId" clId="{47ACD7A2-C59F-415D-AE0D-3DACAD3229E7}" dt="2019-06-20T04:28:40.108" v="8098" actId="1076"/>
          <ac:spMkLst>
            <pc:docMk/>
            <pc:sldMk cId="1789984002" sldId="398"/>
            <ac:spMk id="73" creationId="{AD4C39A6-F536-47FD-9F01-245BE4CB48EB}"/>
          </ac:spMkLst>
        </pc:spChg>
        <pc:spChg chg="del mod topLvl">
          <ac:chgData name="Minesh Patel" userId="a66d4990ec83ac90" providerId="LiveId" clId="{47ACD7A2-C59F-415D-AE0D-3DACAD3229E7}" dt="2019-06-19T21:16:22.793" v="3029" actId="478"/>
          <ac:spMkLst>
            <pc:docMk/>
            <pc:sldMk cId="1789984002" sldId="398"/>
            <ac:spMk id="74" creationId="{1E50D0F1-F96A-4CB7-A1E3-F4306B4154EE}"/>
          </ac:spMkLst>
        </pc:spChg>
        <pc:spChg chg="mod">
          <ac:chgData name="Minesh Patel" userId="a66d4990ec83ac90" providerId="LiveId" clId="{47ACD7A2-C59F-415D-AE0D-3DACAD3229E7}" dt="2019-06-20T17:51:01.844" v="11004" actId="14100"/>
          <ac:spMkLst>
            <pc:docMk/>
            <pc:sldMk cId="1789984002" sldId="398"/>
            <ac:spMk id="75" creationId="{7A53613C-4918-4EDA-B98D-43B03E492A88}"/>
          </ac:spMkLst>
        </pc:spChg>
        <pc:spChg chg="mod">
          <ac:chgData name="Minesh Patel" userId="a66d4990ec83ac90" providerId="LiveId" clId="{47ACD7A2-C59F-415D-AE0D-3DACAD3229E7}" dt="2019-06-20T17:51:01.844" v="11004" actId="14100"/>
          <ac:spMkLst>
            <pc:docMk/>
            <pc:sldMk cId="1789984002" sldId="398"/>
            <ac:spMk id="76" creationId="{F90AF59F-E003-47EB-9CD4-081623002128}"/>
          </ac:spMkLst>
        </pc:spChg>
        <pc:spChg chg="mod">
          <ac:chgData name="Minesh Patel" userId="a66d4990ec83ac90" providerId="LiveId" clId="{47ACD7A2-C59F-415D-AE0D-3DACAD3229E7}" dt="2019-06-20T17:51:01.844" v="11004" actId="14100"/>
          <ac:spMkLst>
            <pc:docMk/>
            <pc:sldMk cId="1789984002" sldId="398"/>
            <ac:spMk id="77" creationId="{51DF4197-CB29-4D79-80C8-F9108CAEF453}"/>
          </ac:spMkLst>
        </pc:spChg>
        <pc:spChg chg="mod">
          <ac:chgData name="Minesh Patel" userId="a66d4990ec83ac90" providerId="LiveId" clId="{47ACD7A2-C59F-415D-AE0D-3DACAD3229E7}" dt="2019-06-19T21:14:04.802" v="2915" actId="1582"/>
          <ac:spMkLst>
            <pc:docMk/>
            <pc:sldMk cId="1789984002" sldId="398"/>
            <ac:spMk id="79" creationId="{16E3B3AE-75AC-44ED-8B3E-856FC77731F8}"/>
          </ac:spMkLst>
        </pc:spChg>
        <pc:spChg chg="mod">
          <ac:chgData name="Minesh Patel" userId="a66d4990ec83ac90" providerId="LiveId" clId="{47ACD7A2-C59F-415D-AE0D-3DACAD3229E7}" dt="2019-06-19T21:14:11.865" v="2917" actId="255"/>
          <ac:spMkLst>
            <pc:docMk/>
            <pc:sldMk cId="1789984002" sldId="398"/>
            <ac:spMk id="80" creationId="{B0CECBD8-356F-43F8-9F10-B8BB711CBEDB}"/>
          </ac:spMkLst>
        </pc:spChg>
        <pc:spChg chg="del mod">
          <ac:chgData name="Minesh Patel" userId="a66d4990ec83ac90" providerId="LiveId" clId="{47ACD7A2-C59F-415D-AE0D-3DACAD3229E7}" dt="2019-06-19T21:15:12.141" v="2932" actId="478"/>
          <ac:spMkLst>
            <pc:docMk/>
            <pc:sldMk cId="1789984002" sldId="398"/>
            <ac:spMk id="81" creationId="{74E10521-97A0-44AB-B12F-C9A1459CA4A9}"/>
          </ac:spMkLst>
        </pc:spChg>
        <pc:spChg chg="mod">
          <ac:chgData name="Minesh Patel" userId="a66d4990ec83ac90" providerId="LiveId" clId="{47ACD7A2-C59F-415D-AE0D-3DACAD3229E7}" dt="2019-06-20T04:27:32.793" v="8045" actId="404"/>
          <ac:spMkLst>
            <pc:docMk/>
            <pc:sldMk cId="1789984002" sldId="398"/>
            <ac:spMk id="83" creationId="{D49FFE4D-6082-42E7-B1F8-D7B9C836B662}"/>
          </ac:spMkLst>
        </pc:spChg>
        <pc:spChg chg="add mod">
          <ac:chgData name="Minesh Patel" userId="a66d4990ec83ac90" providerId="LiveId" clId="{47ACD7A2-C59F-415D-AE0D-3DACAD3229E7}" dt="2019-06-20T04:28:40.108" v="8098" actId="1076"/>
          <ac:spMkLst>
            <pc:docMk/>
            <pc:sldMk cId="1789984002" sldId="398"/>
            <ac:spMk id="84" creationId="{F7F1FA12-EC3A-407F-8FED-40573C6517F3}"/>
          </ac:spMkLst>
        </pc:spChg>
        <pc:spChg chg="add mod">
          <ac:chgData name="Minesh Patel" userId="a66d4990ec83ac90" providerId="LiveId" clId="{47ACD7A2-C59F-415D-AE0D-3DACAD3229E7}" dt="2019-06-20T04:28:26.256" v="8094" actId="1035"/>
          <ac:spMkLst>
            <pc:docMk/>
            <pc:sldMk cId="1789984002" sldId="398"/>
            <ac:spMk id="85" creationId="{B4F539E2-0E53-432A-89D7-D2E70730592E}"/>
          </ac:spMkLst>
        </pc:spChg>
        <pc:spChg chg="del topLvl">
          <ac:chgData name="Minesh Patel" userId="a66d4990ec83ac90" providerId="LiveId" clId="{47ACD7A2-C59F-415D-AE0D-3DACAD3229E7}" dt="2019-06-20T04:28:51.662" v="8102" actId="478"/>
          <ac:spMkLst>
            <pc:docMk/>
            <pc:sldMk cId="1789984002" sldId="398"/>
            <ac:spMk id="87" creationId="{D03AC65B-CE01-4873-86E8-0F5AA96429C4}"/>
          </ac:spMkLst>
        </pc:spChg>
        <pc:spChg chg="mod topLvl">
          <ac:chgData name="Minesh Patel" userId="a66d4990ec83ac90" providerId="LiveId" clId="{47ACD7A2-C59F-415D-AE0D-3DACAD3229E7}" dt="2019-06-20T17:51:31.058" v="11008" actId="1076"/>
          <ac:spMkLst>
            <pc:docMk/>
            <pc:sldMk cId="1789984002" sldId="398"/>
            <ac:spMk id="88" creationId="{7986119E-6892-4D77-9469-577BBA0AD280}"/>
          </ac:spMkLst>
        </pc:spChg>
        <pc:spChg chg="add mod">
          <ac:chgData name="Minesh Patel" userId="a66d4990ec83ac90" providerId="LiveId" clId="{47ACD7A2-C59F-415D-AE0D-3DACAD3229E7}" dt="2019-06-20T04:28:47.527" v="8100" actId="1076"/>
          <ac:spMkLst>
            <pc:docMk/>
            <pc:sldMk cId="1789984002" sldId="398"/>
            <ac:spMk id="89" creationId="{42FDADFD-D992-4E89-A7E3-944F654277FC}"/>
          </ac:spMkLst>
        </pc:spChg>
        <pc:grpChg chg="mod">
          <ac:chgData name="Minesh Patel" userId="a66d4990ec83ac90" providerId="LiveId" clId="{47ACD7A2-C59F-415D-AE0D-3DACAD3229E7}" dt="2019-06-20T17:51:20.058" v="11005" actId="207"/>
          <ac:grpSpMkLst>
            <pc:docMk/>
            <pc:sldMk cId="1789984002" sldId="398"/>
            <ac:grpSpMk id="34" creationId="{493D0FCF-378B-4702-915D-792E0FAABC66}"/>
          </ac:grpSpMkLst>
        </pc:grpChg>
        <pc:grpChg chg="del mod">
          <ac:chgData name="Minesh Patel" userId="a66d4990ec83ac90" providerId="LiveId" clId="{47ACD7A2-C59F-415D-AE0D-3DACAD3229E7}" dt="2019-06-19T21:16:15.988" v="3024" actId="478"/>
          <ac:grpSpMkLst>
            <pc:docMk/>
            <pc:sldMk cId="1789984002" sldId="398"/>
            <ac:grpSpMk id="37" creationId="{211BC526-EAC8-4C70-839C-04C60FB4FE70}"/>
          </ac:grpSpMkLst>
        </pc:grpChg>
        <pc:grpChg chg="add mod">
          <ac:chgData name="Minesh Patel" userId="a66d4990ec83ac90" providerId="LiveId" clId="{47ACD7A2-C59F-415D-AE0D-3DACAD3229E7}" dt="2019-06-19T21:16:21.085" v="3028" actId="571"/>
          <ac:grpSpMkLst>
            <pc:docMk/>
            <pc:sldMk cId="1789984002" sldId="398"/>
            <ac:grpSpMk id="42" creationId="{F18E39A6-4E94-457B-9C84-4A250B5F8714}"/>
          </ac:grpSpMkLst>
        </pc:grpChg>
        <pc:grpChg chg="add mod">
          <ac:chgData name="Minesh Patel" userId="a66d4990ec83ac90" providerId="LiveId" clId="{47ACD7A2-C59F-415D-AE0D-3DACAD3229E7}" dt="2019-06-19T21:16:20.858" v="3027" actId="571"/>
          <ac:grpSpMkLst>
            <pc:docMk/>
            <pc:sldMk cId="1789984002" sldId="398"/>
            <ac:grpSpMk id="45" creationId="{8C56A5B3-2D33-4A19-A909-D7F81867C552}"/>
          </ac:grpSpMkLst>
        </pc:grpChg>
        <pc:grpChg chg="mod">
          <ac:chgData name="Minesh Patel" userId="a66d4990ec83ac90" providerId="LiveId" clId="{47ACD7A2-C59F-415D-AE0D-3DACAD3229E7}" dt="2019-06-20T17:51:20.058" v="11005" actId="207"/>
          <ac:grpSpMkLst>
            <pc:docMk/>
            <pc:sldMk cId="1789984002" sldId="398"/>
            <ac:grpSpMk id="47" creationId="{E902180A-BF8A-499D-92BD-C6B264FA9492}"/>
          </ac:grpSpMkLst>
        </pc:grpChg>
        <pc:grpChg chg="add mod">
          <ac:chgData name="Minesh Patel" userId="a66d4990ec83ac90" providerId="LiveId" clId="{47ACD7A2-C59F-415D-AE0D-3DACAD3229E7}" dt="2019-06-20T17:51:20.058" v="11005" actId="207"/>
          <ac:grpSpMkLst>
            <pc:docMk/>
            <pc:sldMk cId="1789984002" sldId="398"/>
            <ac:grpSpMk id="51" creationId="{6C6B0149-297E-496A-A96B-DF10787E3384}"/>
          </ac:grpSpMkLst>
        </pc:grpChg>
        <pc:grpChg chg="mod">
          <ac:chgData name="Minesh Patel" userId="a66d4990ec83ac90" providerId="LiveId" clId="{47ACD7A2-C59F-415D-AE0D-3DACAD3229E7}" dt="2019-06-20T17:51:20.058" v="11005" actId="207"/>
          <ac:grpSpMkLst>
            <pc:docMk/>
            <pc:sldMk cId="1789984002" sldId="398"/>
            <ac:grpSpMk id="52" creationId="{2769DE25-466A-4C5F-8AFE-C5464C4485A0}"/>
          </ac:grpSpMkLst>
        </pc:grpChg>
        <pc:grpChg chg="mod">
          <ac:chgData name="Minesh Patel" userId="a66d4990ec83ac90" providerId="LiveId" clId="{47ACD7A2-C59F-415D-AE0D-3DACAD3229E7}" dt="2019-06-20T17:51:20.058" v="11005" actId="207"/>
          <ac:grpSpMkLst>
            <pc:docMk/>
            <pc:sldMk cId="1789984002" sldId="398"/>
            <ac:grpSpMk id="53" creationId="{8B118478-23F2-454E-A775-D2F75D96785F}"/>
          </ac:grpSpMkLst>
        </pc:grpChg>
        <pc:grpChg chg="del mod">
          <ac:chgData name="Minesh Patel" userId="a66d4990ec83ac90" providerId="LiveId" clId="{47ACD7A2-C59F-415D-AE0D-3DACAD3229E7}" dt="2019-06-19T21:15:28.573" v="2937" actId="478"/>
          <ac:grpSpMkLst>
            <pc:docMk/>
            <pc:sldMk cId="1789984002" sldId="398"/>
            <ac:grpSpMk id="60" creationId="{65E53146-7B22-42D6-8D41-45920B9DE4F2}"/>
          </ac:grpSpMkLst>
        </pc:grpChg>
        <pc:grpChg chg="del mod">
          <ac:chgData name="Minesh Patel" userId="a66d4990ec83ac90" providerId="LiveId" clId="{47ACD7A2-C59F-415D-AE0D-3DACAD3229E7}" dt="2019-06-19T21:16:13.432" v="3021" actId="478"/>
          <ac:grpSpMkLst>
            <pc:docMk/>
            <pc:sldMk cId="1789984002" sldId="398"/>
            <ac:grpSpMk id="63" creationId="{208AD609-C45C-4497-BB94-306C78F7555F}"/>
          </ac:grpSpMkLst>
        </pc:grpChg>
        <pc:grpChg chg="del mod">
          <ac:chgData name="Minesh Patel" userId="a66d4990ec83ac90" providerId="LiveId" clId="{47ACD7A2-C59F-415D-AE0D-3DACAD3229E7}" dt="2019-06-19T21:16:15.042" v="3023" actId="478"/>
          <ac:grpSpMkLst>
            <pc:docMk/>
            <pc:sldMk cId="1789984002" sldId="398"/>
            <ac:grpSpMk id="66" creationId="{A1D5AB33-AC02-4505-943E-A29271EFC0A7}"/>
          </ac:grpSpMkLst>
        </pc:grpChg>
        <pc:grpChg chg="del mod">
          <ac:chgData name="Minesh Patel" userId="a66d4990ec83ac90" providerId="LiveId" clId="{47ACD7A2-C59F-415D-AE0D-3DACAD3229E7}" dt="2019-06-19T21:16:14.111" v="3022" actId="478"/>
          <ac:grpSpMkLst>
            <pc:docMk/>
            <pc:sldMk cId="1789984002" sldId="398"/>
            <ac:grpSpMk id="69" creationId="{408B1C76-B92B-43F3-8802-02EE9194E222}"/>
          </ac:grpSpMkLst>
        </pc:grpChg>
        <pc:grpChg chg="del mod">
          <ac:chgData name="Minesh Patel" userId="a66d4990ec83ac90" providerId="LiveId" clId="{47ACD7A2-C59F-415D-AE0D-3DACAD3229E7}" dt="2019-06-19T21:16:22.793" v="3029" actId="478"/>
          <ac:grpSpMkLst>
            <pc:docMk/>
            <pc:sldMk cId="1789984002" sldId="398"/>
            <ac:grpSpMk id="72" creationId="{75D9865C-D1E9-4DC3-AF7A-84C23E1189A2}"/>
          </ac:grpSpMkLst>
        </pc:grpChg>
        <pc:grpChg chg="del mod">
          <ac:chgData name="Minesh Patel" userId="a66d4990ec83ac90" providerId="LiveId" clId="{47ACD7A2-C59F-415D-AE0D-3DACAD3229E7}" dt="2019-06-19T21:15:12.997" v="2933" actId="478"/>
          <ac:grpSpMkLst>
            <pc:docMk/>
            <pc:sldMk cId="1789984002" sldId="398"/>
            <ac:grpSpMk id="78" creationId="{4DA91FE8-AA38-4369-BCCB-AEC35F25D390}"/>
          </ac:grpSpMkLst>
        </pc:grpChg>
        <pc:grpChg chg="add del mod">
          <ac:chgData name="Minesh Patel" userId="a66d4990ec83ac90" providerId="LiveId" clId="{47ACD7A2-C59F-415D-AE0D-3DACAD3229E7}" dt="2019-06-20T04:28:51.662" v="8102" actId="478"/>
          <ac:grpSpMkLst>
            <pc:docMk/>
            <pc:sldMk cId="1789984002" sldId="398"/>
            <ac:grpSpMk id="86" creationId="{F4BD7A98-5EDD-435E-8677-965503177599}"/>
          </ac:grpSpMkLst>
        </pc:grpChg>
      </pc:sldChg>
      <pc:sldChg chg="modAnim modNotesTx">
        <pc:chgData name="Minesh Patel" userId="a66d4990ec83ac90" providerId="LiveId" clId="{47ACD7A2-C59F-415D-AE0D-3DACAD3229E7}" dt="2019-06-21T00:21:21.635" v="11601" actId="313"/>
        <pc:sldMkLst>
          <pc:docMk/>
          <pc:sldMk cId="1112179227" sldId="405"/>
        </pc:sldMkLst>
      </pc:sldChg>
      <pc:sldChg chg="addSp delSp modSp add mod modAnim modNotesTx">
        <pc:chgData name="Minesh Patel" userId="a66d4990ec83ac90" providerId="LiveId" clId="{47ACD7A2-C59F-415D-AE0D-3DACAD3229E7}" dt="2019-06-21T00:02:03.671" v="11465" actId="20577"/>
        <pc:sldMkLst>
          <pc:docMk/>
          <pc:sldMk cId="1194841187" sldId="413"/>
        </pc:sldMkLst>
        <pc:spChg chg="mod">
          <ac:chgData name="Minesh Patel" userId="a66d4990ec83ac90" providerId="LiveId" clId="{47ACD7A2-C59F-415D-AE0D-3DACAD3229E7}" dt="2019-06-20T04:23:26.199" v="7934" actId="20577"/>
          <ac:spMkLst>
            <pc:docMk/>
            <pc:sldMk cId="1194841187" sldId="413"/>
            <ac:spMk id="2" creationId="{00000000-0000-0000-0000-000000000000}"/>
          </ac:spMkLst>
        </pc:spChg>
        <pc:spChg chg="mod">
          <ac:chgData name="Minesh Patel" userId="a66d4990ec83ac90" providerId="LiveId" clId="{47ACD7A2-C59F-415D-AE0D-3DACAD3229E7}" dt="2019-06-20T04:24:40.154" v="7942" actId="20577"/>
          <ac:spMkLst>
            <pc:docMk/>
            <pc:sldMk cId="1194841187" sldId="413"/>
            <ac:spMk id="3" creationId="{00000000-0000-0000-0000-000000000000}"/>
          </ac:spMkLst>
        </pc:spChg>
        <pc:spChg chg="add mod">
          <ac:chgData name="Minesh Patel" userId="a66d4990ec83ac90" providerId="LiveId" clId="{47ACD7A2-C59F-415D-AE0D-3DACAD3229E7}" dt="2019-06-19T20:00:57.567" v="1791" actId="164"/>
          <ac:spMkLst>
            <pc:docMk/>
            <pc:sldMk cId="1194841187" sldId="413"/>
            <ac:spMk id="9" creationId="{4C8856D4-AB84-4F0D-B5AF-3411F5DECDC6}"/>
          </ac:spMkLst>
        </pc:spChg>
        <pc:spChg chg="del mod">
          <ac:chgData name="Minesh Patel" userId="a66d4990ec83ac90" providerId="LiveId" clId="{47ACD7A2-C59F-415D-AE0D-3DACAD3229E7}" dt="2019-06-19T19:53:18.186" v="1597" actId="478"/>
          <ac:spMkLst>
            <pc:docMk/>
            <pc:sldMk cId="1194841187" sldId="413"/>
            <ac:spMk id="15" creationId="{6308A936-8671-426E-9314-0C5DC08E1234}"/>
          </ac:spMkLst>
        </pc:spChg>
        <pc:spChg chg="mod">
          <ac:chgData name="Minesh Patel" userId="a66d4990ec83ac90" providerId="LiveId" clId="{47ACD7A2-C59F-415D-AE0D-3DACAD3229E7}" dt="2019-06-19T20:01:11" v="1793" actId="164"/>
          <ac:spMkLst>
            <pc:docMk/>
            <pc:sldMk cId="1194841187" sldId="413"/>
            <ac:spMk id="28" creationId="{777E1C16-ED79-4A5A-A2E2-2ECAF762EE27}"/>
          </ac:spMkLst>
        </pc:spChg>
        <pc:spChg chg="del mod">
          <ac:chgData name="Minesh Patel" userId="a66d4990ec83ac90" providerId="LiveId" clId="{47ACD7A2-C59F-415D-AE0D-3DACAD3229E7}" dt="2019-06-19T19:53:18.186" v="1597" actId="478"/>
          <ac:spMkLst>
            <pc:docMk/>
            <pc:sldMk cId="1194841187" sldId="413"/>
            <ac:spMk id="29" creationId="{7BBCEDAA-CD97-4967-8EEB-B8DCA2EBB9B3}"/>
          </ac:spMkLst>
        </pc:spChg>
        <pc:spChg chg="add mod">
          <ac:chgData name="Minesh Patel" userId="a66d4990ec83ac90" providerId="LiveId" clId="{47ACD7A2-C59F-415D-AE0D-3DACAD3229E7}" dt="2019-06-19T20:01:15.075" v="1794" actId="164"/>
          <ac:spMkLst>
            <pc:docMk/>
            <pc:sldMk cId="1194841187" sldId="413"/>
            <ac:spMk id="30" creationId="{7D9DE56D-5607-4A60-B504-6FE8CBBEB4C1}"/>
          </ac:spMkLst>
        </pc:spChg>
        <pc:spChg chg="del mod">
          <ac:chgData name="Minesh Patel" userId="a66d4990ec83ac90" providerId="LiveId" clId="{47ACD7A2-C59F-415D-AE0D-3DACAD3229E7}" dt="2019-06-19T19:53:18.186" v="1597" actId="478"/>
          <ac:spMkLst>
            <pc:docMk/>
            <pc:sldMk cId="1194841187" sldId="413"/>
            <ac:spMk id="32" creationId="{CAA860D8-E8C9-4073-8D2E-9F9D696F5107}"/>
          </ac:spMkLst>
        </pc:spChg>
        <pc:spChg chg="add mod">
          <ac:chgData name="Minesh Patel" userId="a66d4990ec83ac90" providerId="LiveId" clId="{47ACD7A2-C59F-415D-AE0D-3DACAD3229E7}" dt="2019-06-19T20:00:57.567" v="1791" actId="164"/>
          <ac:spMkLst>
            <pc:docMk/>
            <pc:sldMk cId="1194841187" sldId="413"/>
            <ac:spMk id="33" creationId="{BA5415E3-53C9-47A5-BDBA-040D248FB671}"/>
          </ac:spMkLst>
        </pc:spChg>
        <pc:spChg chg="del mod">
          <ac:chgData name="Minesh Patel" userId="a66d4990ec83ac90" providerId="LiveId" clId="{47ACD7A2-C59F-415D-AE0D-3DACAD3229E7}" dt="2019-06-19T19:53:18.186" v="1597" actId="478"/>
          <ac:spMkLst>
            <pc:docMk/>
            <pc:sldMk cId="1194841187" sldId="413"/>
            <ac:spMk id="34" creationId="{98D5DAB6-F4D7-48D9-B6A1-96AE35DE08BF}"/>
          </ac:spMkLst>
        </pc:spChg>
        <pc:spChg chg="add mod">
          <ac:chgData name="Minesh Patel" userId="a66d4990ec83ac90" providerId="LiveId" clId="{47ACD7A2-C59F-415D-AE0D-3DACAD3229E7}" dt="2019-06-19T20:00:52.897" v="1790" actId="164"/>
          <ac:spMkLst>
            <pc:docMk/>
            <pc:sldMk cId="1194841187" sldId="413"/>
            <ac:spMk id="35" creationId="{DEEB107A-F473-4D74-9003-5B6B4E2620B9}"/>
          </ac:spMkLst>
        </pc:spChg>
        <pc:spChg chg="add mod">
          <ac:chgData name="Minesh Patel" userId="a66d4990ec83ac90" providerId="LiveId" clId="{47ACD7A2-C59F-415D-AE0D-3DACAD3229E7}" dt="2019-06-19T22:52:58.410" v="6098" actId="14100"/>
          <ac:spMkLst>
            <pc:docMk/>
            <pc:sldMk cId="1194841187" sldId="413"/>
            <ac:spMk id="36" creationId="{39B6E010-2FAF-4F1E-AC15-2B01B1957863}"/>
          </ac:spMkLst>
        </pc:spChg>
        <pc:spChg chg="add mod">
          <ac:chgData name="Minesh Patel" userId="a66d4990ec83ac90" providerId="LiveId" clId="{47ACD7A2-C59F-415D-AE0D-3DACAD3229E7}" dt="2019-06-19T20:01:02.507" v="1792" actId="164"/>
          <ac:spMkLst>
            <pc:docMk/>
            <pc:sldMk cId="1194841187" sldId="413"/>
            <ac:spMk id="37" creationId="{6DB28C44-6FF1-4C91-ADC4-AFC7DDFC4D17}"/>
          </ac:spMkLst>
        </pc:spChg>
        <pc:spChg chg="del mod">
          <ac:chgData name="Minesh Patel" userId="a66d4990ec83ac90" providerId="LiveId" clId="{47ACD7A2-C59F-415D-AE0D-3DACAD3229E7}" dt="2019-06-19T19:53:18.186" v="1597" actId="478"/>
          <ac:spMkLst>
            <pc:docMk/>
            <pc:sldMk cId="1194841187" sldId="413"/>
            <ac:spMk id="38" creationId="{ECEDB4A8-D91E-4E02-96B2-A827FDD0D044}"/>
          </ac:spMkLst>
        </pc:spChg>
        <pc:spChg chg="del mod">
          <ac:chgData name="Minesh Patel" userId="a66d4990ec83ac90" providerId="LiveId" clId="{47ACD7A2-C59F-415D-AE0D-3DACAD3229E7}" dt="2019-06-19T19:53:18.186" v="1597" actId="478"/>
          <ac:spMkLst>
            <pc:docMk/>
            <pc:sldMk cId="1194841187" sldId="413"/>
            <ac:spMk id="47" creationId="{AC0F2FA7-88A7-4940-91F3-DE01D7C98CE9}"/>
          </ac:spMkLst>
        </pc:spChg>
        <pc:spChg chg="del mod">
          <ac:chgData name="Minesh Patel" userId="a66d4990ec83ac90" providerId="LiveId" clId="{47ACD7A2-C59F-415D-AE0D-3DACAD3229E7}" dt="2019-06-19T19:53:18.186" v="1597" actId="478"/>
          <ac:spMkLst>
            <pc:docMk/>
            <pc:sldMk cId="1194841187" sldId="413"/>
            <ac:spMk id="51" creationId="{6798CB1E-9656-43F5-A4CF-758FAEBA702A}"/>
          </ac:spMkLst>
        </pc:spChg>
        <pc:grpChg chg="add mod">
          <ac:chgData name="Minesh Patel" userId="a66d4990ec83ac90" providerId="LiveId" clId="{47ACD7A2-C59F-415D-AE0D-3DACAD3229E7}" dt="2019-06-19T20:00:52.897" v="1790" actId="164"/>
          <ac:grpSpMkLst>
            <pc:docMk/>
            <pc:sldMk cId="1194841187" sldId="413"/>
            <ac:grpSpMk id="20" creationId="{BE833CB9-3E96-4C4F-85F9-2B513216275C}"/>
          </ac:grpSpMkLst>
        </pc:grpChg>
        <pc:grpChg chg="add mod">
          <ac:chgData name="Minesh Patel" userId="a66d4990ec83ac90" providerId="LiveId" clId="{47ACD7A2-C59F-415D-AE0D-3DACAD3229E7}" dt="2019-06-19T20:00:57.567" v="1791" actId="164"/>
          <ac:grpSpMkLst>
            <pc:docMk/>
            <pc:sldMk cId="1194841187" sldId="413"/>
            <ac:grpSpMk id="22" creationId="{10F5CEDC-897F-4FDA-AA1E-12D2B7A51FB7}"/>
          </ac:grpSpMkLst>
        </pc:grpChg>
        <pc:grpChg chg="add mod">
          <ac:chgData name="Minesh Patel" userId="a66d4990ec83ac90" providerId="LiveId" clId="{47ACD7A2-C59F-415D-AE0D-3DACAD3229E7}" dt="2019-06-19T20:01:02.507" v="1792" actId="164"/>
          <ac:grpSpMkLst>
            <pc:docMk/>
            <pc:sldMk cId="1194841187" sldId="413"/>
            <ac:grpSpMk id="23" creationId="{4E855E30-DDE2-4983-830D-B93E3D760129}"/>
          </ac:grpSpMkLst>
        </pc:grpChg>
        <pc:grpChg chg="add mod">
          <ac:chgData name="Minesh Patel" userId="a66d4990ec83ac90" providerId="LiveId" clId="{47ACD7A2-C59F-415D-AE0D-3DACAD3229E7}" dt="2019-06-19T20:01:11" v="1793" actId="164"/>
          <ac:grpSpMkLst>
            <pc:docMk/>
            <pc:sldMk cId="1194841187" sldId="413"/>
            <ac:grpSpMk id="44" creationId="{EEDB877F-0A9F-400D-ADA9-BDD613544617}"/>
          </ac:grpSpMkLst>
        </pc:grpChg>
        <pc:grpChg chg="add mod">
          <ac:chgData name="Minesh Patel" userId="a66d4990ec83ac90" providerId="LiveId" clId="{47ACD7A2-C59F-415D-AE0D-3DACAD3229E7}" dt="2019-06-19T20:01:15.075" v="1794" actId="164"/>
          <ac:grpSpMkLst>
            <pc:docMk/>
            <pc:sldMk cId="1194841187" sldId="413"/>
            <ac:grpSpMk id="45" creationId="{7DDCBBE5-2C25-41E3-B673-63840C521BF2}"/>
          </ac:grpSpMkLst>
        </pc:grpChg>
        <pc:graphicFrameChg chg="del mod">
          <ac:chgData name="Minesh Patel" userId="a66d4990ec83ac90" providerId="LiveId" clId="{47ACD7A2-C59F-415D-AE0D-3DACAD3229E7}" dt="2019-06-19T19:53:18.186" v="1597" actId="478"/>
          <ac:graphicFrameMkLst>
            <pc:docMk/>
            <pc:sldMk cId="1194841187" sldId="413"/>
            <ac:graphicFrameMk id="16" creationId="{30A0D800-E5BD-493F-A4CB-31F2EB0B018A}"/>
          </ac:graphicFrameMkLst>
        </pc:graphicFrameChg>
        <pc:graphicFrameChg chg="del mod">
          <ac:chgData name="Minesh Patel" userId="a66d4990ec83ac90" providerId="LiveId" clId="{47ACD7A2-C59F-415D-AE0D-3DACAD3229E7}" dt="2019-06-19T19:53:18.186" v="1597" actId="478"/>
          <ac:graphicFrameMkLst>
            <pc:docMk/>
            <pc:sldMk cId="1194841187" sldId="413"/>
            <ac:graphicFrameMk id="17" creationId="{DD17F62F-42AB-44A6-AD06-69B97D55350B}"/>
          </ac:graphicFrameMkLst>
        </pc:graphicFrameChg>
        <pc:graphicFrameChg chg="del mod">
          <ac:chgData name="Minesh Patel" userId="a66d4990ec83ac90" providerId="LiveId" clId="{47ACD7A2-C59F-415D-AE0D-3DACAD3229E7}" dt="2019-06-19T19:53:18.186" v="1597" actId="478"/>
          <ac:graphicFrameMkLst>
            <pc:docMk/>
            <pc:sldMk cId="1194841187" sldId="413"/>
            <ac:graphicFrameMk id="21" creationId="{B1BD403B-E7D0-4027-9134-2BB7F0DA9CF5}"/>
          </ac:graphicFrameMkLst>
        </pc:graphicFrameChg>
        <pc:graphicFrameChg chg="mod">
          <ac:chgData name="Minesh Patel" userId="a66d4990ec83ac90" providerId="LiveId" clId="{47ACD7A2-C59F-415D-AE0D-3DACAD3229E7}" dt="2019-06-19T20:01:11" v="1793" actId="164"/>
          <ac:graphicFrameMkLst>
            <pc:docMk/>
            <pc:sldMk cId="1194841187" sldId="413"/>
            <ac:graphicFrameMk id="25" creationId="{02EDB489-EFD9-43EA-A91F-0E14BFF3BF1A}"/>
          </ac:graphicFrameMkLst>
        </pc:graphicFrameChg>
        <pc:graphicFrameChg chg="add mod">
          <ac:chgData name="Minesh Patel" userId="a66d4990ec83ac90" providerId="LiveId" clId="{47ACD7A2-C59F-415D-AE0D-3DACAD3229E7}" dt="2019-06-19T20:01:15.075" v="1794" actId="164"/>
          <ac:graphicFrameMkLst>
            <pc:docMk/>
            <pc:sldMk cId="1194841187" sldId="413"/>
            <ac:graphicFrameMk id="31" creationId="{54450654-6403-4BF4-8C19-70046BE1B239}"/>
          </ac:graphicFrameMkLst>
        </pc:graphicFrameChg>
        <pc:cxnChg chg="del mod">
          <ac:chgData name="Minesh Patel" userId="a66d4990ec83ac90" providerId="LiveId" clId="{47ACD7A2-C59F-415D-AE0D-3DACAD3229E7}" dt="2019-06-19T19:53:18.186" v="1597" actId="478"/>
          <ac:cxnSpMkLst>
            <pc:docMk/>
            <pc:sldMk cId="1194841187" sldId="413"/>
            <ac:cxnSpMk id="18" creationId="{AA3874F2-C6A0-414D-9CEF-E8C574A5F8DB}"/>
          </ac:cxnSpMkLst>
        </pc:cxnChg>
        <pc:cxnChg chg="add del mod">
          <ac:chgData name="Minesh Patel" userId="a66d4990ec83ac90" providerId="LiveId" clId="{47ACD7A2-C59F-415D-AE0D-3DACAD3229E7}" dt="2019-06-19T19:53:18.186" v="1597" actId="478"/>
          <ac:cxnSpMkLst>
            <pc:docMk/>
            <pc:sldMk cId="1194841187" sldId="413"/>
            <ac:cxnSpMk id="24" creationId="{91010026-C41E-44B7-9577-56A5F05067A8}"/>
          </ac:cxnSpMkLst>
        </pc:cxnChg>
        <pc:cxnChg chg="del mod">
          <ac:chgData name="Minesh Patel" userId="a66d4990ec83ac90" providerId="LiveId" clId="{47ACD7A2-C59F-415D-AE0D-3DACAD3229E7}" dt="2019-06-19T19:53:18.186" v="1597" actId="478"/>
          <ac:cxnSpMkLst>
            <pc:docMk/>
            <pc:sldMk cId="1194841187" sldId="413"/>
            <ac:cxnSpMk id="26" creationId="{4656CFA1-471E-4246-8C20-53A31E7FBC15}"/>
          </ac:cxnSpMkLst>
        </pc:cxnChg>
        <pc:cxnChg chg="del mod">
          <ac:chgData name="Minesh Patel" userId="a66d4990ec83ac90" providerId="LiveId" clId="{47ACD7A2-C59F-415D-AE0D-3DACAD3229E7}" dt="2019-06-19T19:53:18.186" v="1597" actId="478"/>
          <ac:cxnSpMkLst>
            <pc:docMk/>
            <pc:sldMk cId="1194841187" sldId="413"/>
            <ac:cxnSpMk id="27" creationId="{DF86B22E-D9E4-4278-B771-C9382349E392}"/>
          </ac:cxnSpMkLst>
        </pc:cxnChg>
        <pc:cxnChg chg="add mod">
          <ac:chgData name="Minesh Patel" userId="a66d4990ec83ac90" providerId="LiveId" clId="{47ACD7A2-C59F-415D-AE0D-3DACAD3229E7}" dt="2019-06-19T20:01:02.507" v="1792" actId="164"/>
          <ac:cxnSpMkLst>
            <pc:docMk/>
            <pc:sldMk cId="1194841187" sldId="413"/>
            <ac:cxnSpMk id="39" creationId="{F7CB5758-3A16-421A-8D01-CB25111B95BB}"/>
          </ac:cxnSpMkLst>
        </pc:cxnChg>
        <pc:cxnChg chg="add mod">
          <ac:chgData name="Minesh Patel" userId="a66d4990ec83ac90" providerId="LiveId" clId="{47ACD7A2-C59F-415D-AE0D-3DACAD3229E7}" dt="2019-06-19T20:01:02.507" v="1792" actId="164"/>
          <ac:cxnSpMkLst>
            <pc:docMk/>
            <pc:sldMk cId="1194841187" sldId="413"/>
            <ac:cxnSpMk id="40" creationId="{1DB5655B-3932-4A9A-B7C2-33E9D9126DF6}"/>
          </ac:cxnSpMkLst>
        </pc:cxnChg>
        <pc:cxnChg chg="del mod">
          <ac:chgData name="Minesh Patel" userId="a66d4990ec83ac90" providerId="LiveId" clId="{47ACD7A2-C59F-415D-AE0D-3DACAD3229E7}" dt="2019-06-19T19:53:18.186" v="1597" actId="478"/>
          <ac:cxnSpMkLst>
            <pc:docMk/>
            <pc:sldMk cId="1194841187" sldId="413"/>
            <ac:cxnSpMk id="41" creationId="{E29B714F-C223-4405-8018-1EA16D1E6E03}"/>
          </ac:cxnSpMkLst>
        </pc:cxnChg>
        <pc:cxnChg chg="del mod">
          <ac:chgData name="Minesh Patel" userId="a66d4990ec83ac90" providerId="LiveId" clId="{47ACD7A2-C59F-415D-AE0D-3DACAD3229E7}" dt="2019-06-19T19:53:18.186" v="1597" actId="478"/>
          <ac:cxnSpMkLst>
            <pc:docMk/>
            <pc:sldMk cId="1194841187" sldId="413"/>
            <ac:cxnSpMk id="42" creationId="{D2AD6861-D6D3-4485-AD2D-039B8F135465}"/>
          </ac:cxnSpMkLst>
        </pc:cxnChg>
        <pc:cxnChg chg="del mod">
          <ac:chgData name="Minesh Patel" userId="a66d4990ec83ac90" providerId="LiveId" clId="{47ACD7A2-C59F-415D-AE0D-3DACAD3229E7}" dt="2019-06-19T19:53:18.186" v="1597" actId="478"/>
          <ac:cxnSpMkLst>
            <pc:docMk/>
            <pc:sldMk cId="1194841187" sldId="413"/>
            <ac:cxnSpMk id="43" creationId="{12788ECD-A266-4559-819A-A56085820EFD}"/>
          </ac:cxnSpMkLst>
        </pc:cxnChg>
        <pc:cxnChg chg="del mod">
          <ac:chgData name="Minesh Patel" userId="a66d4990ec83ac90" providerId="LiveId" clId="{47ACD7A2-C59F-415D-AE0D-3DACAD3229E7}" dt="2019-06-19T19:53:18.186" v="1597" actId="478"/>
          <ac:cxnSpMkLst>
            <pc:docMk/>
            <pc:sldMk cId="1194841187" sldId="413"/>
            <ac:cxnSpMk id="50" creationId="{41A11CFC-FE22-4ECB-8C37-8FA8353D7B75}"/>
          </ac:cxnSpMkLst>
        </pc:cxnChg>
      </pc:sldChg>
      <pc:sldChg chg="addSp delSp modSp add mod delAnim modAnim addCm delCm modCm modNotesTx">
        <pc:chgData name="Minesh Patel" userId="a66d4990ec83ac90" providerId="LiveId" clId="{47ACD7A2-C59F-415D-AE0D-3DACAD3229E7}" dt="2019-06-20T23:59:53.727" v="11436"/>
        <pc:sldMkLst>
          <pc:docMk/>
          <pc:sldMk cId="2319435830" sldId="414"/>
        </pc:sldMkLst>
        <pc:spChg chg="mod">
          <ac:chgData name="Minesh Patel" userId="a66d4990ec83ac90" providerId="LiveId" clId="{47ACD7A2-C59F-415D-AE0D-3DACAD3229E7}" dt="2019-06-19T19:32:20.727" v="972" actId="20577"/>
          <ac:spMkLst>
            <pc:docMk/>
            <pc:sldMk cId="2319435830" sldId="414"/>
            <ac:spMk id="2" creationId="{00000000-0000-0000-0000-000000000000}"/>
          </ac:spMkLst>
        </pc:spChg>
        <pc:spChg chg="del">
          <ac:chgData name="Minesh Patel" userId="a66d4990ec83ac90" providerId="LiveId" clId="{47ACD7A2-C59F-415D-AE0D-3DACAD3229E7}" dt="2019-06-19T19:32:10.366" v="933" actId="478"/>
          <ac:spMkLst>
            <pc:docMk/>
            <pc:sldMk cId="2319435830" sldId="414"/>
            <ac:spMk id="3" creationId="{00000000-0000-0000-0000-000000000000}"/>
          </ac:spMkLst>
        </pc:spChg>
        <pc:spChg chg="add del mod">
          <ac:chgData name="Minesh Patel" userId="a66d4990ec83ac90" providerId="LiveId" clId="{47ACD7A2-C59F-415D-AE0D-3DACAD3229E7}" dt="2019-06-19T19:32:13.291" v="934" actId="478"/>
          <ac:spMkLst>
            <pc:docMk/>
            <pc:sldMk cId="2319435830" sldId="414"/>
            <ac:spMk id="5" creationId="{4DF236B9-B8CC-4A95-A0B3-C3F8E9243679}"/>
          </ac:spMkLst>
        </pc:spChg>
        <pc:spChg chg="mod">
          <ac:chgData name="Minesh Patel" userId="a66d4990ec83ac90" providerId="LiveId" clId="{47ACD7A2-C59F-415D-AE0D-3DACAD3229E7}" dt="2019-06-19T19:50:19.438" v="1493" actId="164"/>
          <ac:spMkLst>
            <pc:docMk/>
            <pc:sldMk cId="2319435830" sldId="414"/>
            <ac:spMk id="55" creationId="{0141EAEB-E66C-410D-B47D-26006DA1C0E9}"/>
          </ac:spMkLst>
        </pc:spChg>
        <pc:spChg chg="mod">
          <ac:chgData name="Minesh Patel" userId="a66d4990ec83ac90" providerId="LiveId" clId="{47ACD7A2-C59F-415D-AE0D-3DACAD3229E7}" dt="2019-06-19T19:50:48.401" v="1496" actId="1076"/>
          <ac:spMkLst>
            <pc:docMk/>
            <pc:sldMk cId="2319435830" sldId="414"/>
            <ac:spMk id="56" creationId="{AD0E8C27-0EDB-4B4B-BC59-12DBAFB9D03A}"/>
          </ac:spMkLst>
        </pc:spChg>
        <pc:spChg chg="mod">
          <ac:chgData name="Minesh Patel" userId="a66d4990ec83ac90" providerId="LiveId" clId="{47ACD7A2-C59F-415D-AE0D-3DACAD3229E7}" dt="2019-06-19T19:51:03.543" v="1498" actId="164"/>
          <ac:spMkLst>
            <pc:docMk/>
            <pc:sldMk cId="2319435830" sldId="414"/>
            <ac:spMk id="57" creationId="{43A3FD6D-6011-4F91-AE33-F86FECF57A9B}"/>
          </ac:spMkLst>
        </pc:spChg>
        <pc:spChg chg="del mod">
          <ac:chgData name="Minesh Patel" userId="a66d4990ec83ac90" providerId="LiveId" clId="{47ACD7A2-C59F-415D-AE0D-3DACAD3229E7}" dt="2019-06-19T19:40:14.589" v="1252" actId="478"/>
          <ac:spMkLst>
            <pc:docMk/>
            <pc:sldMk cId="2319435830" sldId="414"/>
            <ac:spMk id="112" creationId="{5429020D-E196-4136-A9ED-7679613A5C07}"/>
          </ac:spMkLst>
        </pc:spChg>
        <pc:spChg chg="del mod">
          <ac:chgData name="Minesh Patel" userId="a66d4990ec83ac90" providerId="LiveId" clId="{47ACD7A2-C59F-415D-AE0D-3DACAD3229E7}" dt="2019-06-19T19:40:14.589" v="1252" actId="478"/>
          <ac:spMkLst>
            <pc:docMk/>
            <pc:sldMk cId="2319435830" sldId="414"/>
            <ac:spMk id="113" creationId="{7E9C3045-1F54-498A-BC18-16BEBB17309A}"/>
          </ac:spMkLst>
        </pc:spChg>
        <pc:spChg chg="add del mod">
          <ac:chgData name="Minesh Patel" userId="a66d4990ec83ac90" providerId="LiveId" clId="{47ACD7A2-C59F-415D-AE0D-3DACAD3229E7}" dt="2019-06-19T19:34:09.419" v="1032" actId="478"/>
          <ac:spMkLst>
            <pc:docMk/>
            <pc:sldMk cId="2319435830" sldId="414"/>
            <ac:spMk id="132" creationId="{E18558FC-0B28-4820-B773-E7E3F3C80FB8}"/>
          </ac:spMkLst>
        </pc:spChg>
        <pc:spChg chg="add mod">
          <ac:chgData name="Minesh Patel" userId="a66d4990ec83ac90" providerId="LiveId" clId="{47ACD7A2-C59F-415D-AE0D-3DACAD3229E7}" dt="2019-06-19T19:51:12.526" v="1499" actId="164"/>
          <ac:spMkLst>
            <pc:docMk/>
            <pc:sldMk cId="2319435830" sldId="414"/>
            <ac:spMk id="133" creationId="{6007B8C8-D281-4E12-847B-11C2F2FC291C}"/>
          </ac:spMkLst>
        </pc:spChg>
        <pc:spChg chg="add mod">
          <ac:chgData name="Minesh Patel" userId="a66d4990ec83ac90" providerId="LiveId" clId="{47ACD7A2-C59F-415D-AE0D-3DACAD3229E7}" dt="2019-06-20T04:22:06.788" v="7895" actId="20577"/>
          <ac:spMkLst>
            <pc:docMk/>
            <pc:sldMk cId="2319435830" sldId="414"/>
            <ac:spMk id="135" creationId="{C8A973C5-7911-43DA-9578-56F785695B3D}"/>
          </ac:spMkLst>
        </pc:spChg>
        <pc:spChg chg="add mod">
          <ac:chgData name="Minesh Patel" userId="a66d4990ec83ac90" providerId="LiveId" clId="{47ACD7A2-C59F-415D-AE0D-3DACAD3229E7}" dt="2019-06-20T04:20:34.395" v="7807" actId="1037"/>
          <ac:spMkLst>
            <pc:docMk/>
            <pc:sldMk cId="2319435830" sldId="414"/>
            <ac:spMk id="137" creationId="{EFC7D844-3BFC-4223-8F29-52F6B2037E91}"/>
          </ac:spMkLst>
        </pc:spChg>
        <pc:spChg chg="add del mod">
          <ac:chgData name="Minesh Patel" userId="a66d4990ec83ac90" providerId="LiveId" clId="{47ACD7A2-C59F-415D-AE0D-3DACAD3229E7}" dt="2019-06-19T22:48:23.604" v="6059" actId="478"/>
          <ac:spMkLst>
            <pc:docMk/>
            <pc:sldMk cId="2319435830" sldId="414"/>
            <ac:spMk id="139" creationId="{14D9DADD-2EA0-4842-81B0-59117E14C1AE}"/>
          </ac:spMkLst>
        </pc:spChg>
        <pc:spChg chg="add mod">
          <ac:chgData name="Minesh Patel" userId="a66d4990ec83ac90" providerId="LiveId" clId="{47ACD7A2-C59F-415D-AE0D-3DACAD3229E7}" dt="2019-06-19T19:48:16.100" v="1465" actId="571"/>
          <ac:spMkLst>
            <pc:docMk/>
            <pc:sldMk cId="2319435830" sldId="414"/>
            <ac:spMk id="142" creationId="{862F5A34-ACFE-481A-A1DD-533136A81381}"/>
          </ac:spMkLst>
        </pc:spChg>
        <pc:spChg chg="add mod">
          <ac:chgData name="Minesh Patel" userId="a66d4990ec83ac90" providerId="LiveId" clId="{47ACD7A2-C59F-415D-AE0D-3DACAD3229E7}" dt="2019-06-19T19:48:15.574" v="1464" actId="571"/>
          <ac:spMkLst>
            <pc:docMk/>
            <pc:sldMk cId="2319435830" sldId="414"/>
            <ac:spMk id="144" creationId="{6CA5E76E-E84F-44E1-8133-C5DFA97E3967}"/>
          </ac:spMkLst>
        </pc:spChg>
        <pc:spChg chg="add del mod">
          <ac:chgData name="Minesh Patel" userId="a66d4990ec83ac90" providerId="LiveId" clId="{47ACD7A2-C59F-415D-AE0D-3DACAD3229E7}" dt="2019-06-19T22:48:28.075" v="6062" actId="478"/>
          <ac:spMkLst>
            <pc:docMk/>
            <pc:sldMk cId="2319435830" sldId="414"/>
            <ac:spMk id="146" creationId="{E58A1C37-6492-4619-A1AA-2727FB79461E}"/>
          </ac:spMkLst>
        </pc:spChg>
        <pc:spChg chg="add mod">
          <ac:chgData name="Minesh Patel" userId="a66d4990ec83ac90" providerId="LiveId" clId="{47ACD7A2-C59F-415D-AE0D-3DACAD3229E7}" dt="2019-06-19T19:48:25.635" v="1472" actId="571"/>
          <ac:spMkLst>
            <pc:docMk/>
            <pc:sldMk cId="2319435830" sldId="414"/>
            <ac:spMk id="149" creationId="{FF32AE40-F6DC-4488-80EB-719B7929775D}"/>
          </ac:spMkLst>
        </pc:spChg>
        <pc:spChg chg="add del mod">
          <ac:chgData name="Minesh Patel" userId="a66d4990ec83ac90" providerId="LiveId" clId="{47ACD7A2-C59F-415D-AE0D-3DACAD3229E7}" dt="2019-06-19T22:48:30.208" v="6063" actId="478"/>
          <ac:spMkLst>
            <pc:docMk/>
            <pc:sldMk cId="2319435830" sldId="414"/>
            <ac:spMk id="151" creationId="{F4F408A8-E9EF-460C-93DE-0E9D0D43D7B9}"/>
          </ac:spMkLst>
        </pc:spChg>
        <pc:grpChg chg="add mod">
          <ac:chgData name="Minesh Patel" userId="a66d4990ec83ac90" providerId="LiveId" clId="{47ACD7A2-C59F-415D-AE0D-3DACAD3229E7}" dt="2019-06-19T19:50:19.438" v="1493" actId="164"/>
          <ac:grpSpMkLst>
            <pc:docMk/>
            <pc:sldMk cId="2319435830" sldId="414"/>
            <ac:grpSpMk id="9" creationId="{9E75F649-5050-438D-B3EA-3ADD0B1CC944}"/>
          </ac:grpSpMkLst>
        </pc:grpChg>
        <pc:grpChg chg="add mod">
          <ac:chgData name="Minesh Patel" userId="a66d4990ec83ac90" providerId="LiveId" clId="{47ACD7A2-C59F-415D-AE0D-3DACAD3229E7}" dt="2019-06-19T22:48:26.015" v="6061" actId="478"/>
          <ac:grpSpMkLst>
            <pc:docMk/>
            <pc:sldMk cId="2319435830" sldId="414"/>
            <ac:grpSpMk id="10" creationId="{2CED551D-4336-4DB1-A30D-A92AB230356F}"/>
          </ac:grpSpMkLst>
        </pc:grpChg>
        <pc:grpChg chg="add mod">
          <ac:chgData name="Minesh Patel" userId="a66d4990ec83ac90" providerId="LiveId" clId="{47ACD7A2-C59F-415D-AE0D-3DACAD3229E7}" dt="2019-06-19T22:51:06.647" v="6091" actId="1076"/>
          <ac:grpSpMkLst>
            <pc:docMk/>
            <pc:sldMk cId="2319435830" sldId="414"/>
            <ac:grpSpMk id="11" creationId="{F28DF5D4-A895-439E-84C9-F2EEE59BE99D}"/>
          </ac:grpSpMkLst>
        </pc:grpChg>
        <pc:grpChg chg="add mod">
          <ac:chgData name="Minesh Patel" userId="a66d4990ec83ac90" providerId="LiveId" clId="{47ACD7A2-C59F-415D-AE0D-3DACAD3229E7}" dt="2019-06-20T04:20:43.554" v="7843" actId="1037"/>
          <ac:grpSpMkLst>
            <pc:docMk/>
            <pc:sldMk cId="2319435830" sldId="414"/>
            <ac:grpSpMk id="12" creationId="{E47CB966-0155-468C-B198-ACBC57B07948}"/>
          </ac:grpSpMkLst>
        </pc:grpChg>
        <pc:grpChg chg="mod">
          <ac:chgData name="Minesh Patel" userId="a66d4990ec83ac90" providerId="LiveId" clId="{47ACD7A2-C59F-415D-AE0D-3DACAD3229E7}" dt="2019-06-19T19:50:19.438" v="1493" actId="164"/>
          <ac:grpSpMkLst>
            <pc:docMk/>
            <pc:sldMk cId="2319435830" sldId="414"/>
            <ac:grpSpMk id="23" creationId="{069AD7B0-A61C-4257-981B-5435B7FA5405}"/>
          </ac:grpSpMkLst>
        </pc:grpChg>
        <pc:grpChg chg="mod">
          <ac:chgData name="Minesh Patel" userId="a66d4990ec83ac90" providerId="LiveId" clId="{47ACD7A2-C59F-415D-AE0D-3DACAD3229E7}" dt="2019-06-19T19:51:03.543" v="1498" actId="164"/>
          <ac:grpSpMkLst>
            <pc:docMk/>
            <pc:sldMk cId="2319435830" sldId="414"/>
            <ac:grpSpMk id="58" creationId="{D52493E9-731E-43B3-8FC2-86980C0511A9}"/>
          </ac:grpSpMkLst>
        </pc:grpChg>
        <pc:grpChg chg="mod">
          <ac:chgData name="Minesh Patel" userId="a66d4990ec83ac90" providerId="LiveId" clId="{47ACD7A2-C59F-415D-AE0D-3DACAD3229E7}" dt="2019-06-19T19:41:54.039" v="1348" actId="1035"/>
          <ac:grpSpMkLst>
            <pc:docMk/>
            <pc:sldMk cId="2319435830" sldId="414"/>
            <ac:grpSpMk id="59" creationId="{8F3074E4-704B-4858-BA1A-79B11B384EB8}"/>
          </ac:grpSpMkLst>
        </pc:grpChg>
        <pc:grpChg chg="mod">
          <ac:chgData name="Minesh Patel" userId="a66d4990ec83ac90" providerId="LiveId" clId="{47ACD7A2-C59F-415D-AE0D-3DACAD3229E7}" dt="2019-06-19T19:41:54.039" v="1348" actId="1035"/>
          <ac:grpSpMkLst>
            <pc:docMk/>
            <pc:sldMk cId="2319435830" sldId="414"/>
            <ac:grpSpMk id="60" creationId="{F653BEB0-A780-490E-A72C-43806EAF507F}"/>
          </ac:grpSpMkLst>
        </pc:grpChg>
        <pc:grpChg chg="mod">
          <ac:chgData name="Minesh Patel" userId="a66d4990ec83ac90" providerId="LiveId" clId="{47ACD7A2-C59F-415D-AE0D-3DACAD3229E7}" dt="2019-06-19T19:41:54.039" v="1348" actId="1035"/>
          <ac:grpSpMkLst>
            <pc:docMk/>
            <pc:sldMk cId="2319435830" sldId="414"/>
            <ac:grpSpMk id="61" creationId="{53C8FF7B-222C-4EBA-BC29-FF0AE1C164AD}"/>
          </ac:grpSpMkLst>
        </pc:grpChg>
        <pc:grpChg chg="mod">
          <ac:chgData name="Minesh Patel" userId="a66d4990ec83ac90" providerId="LiveId" clId="{47ACD7A2-C59F-415D-AE0D-3DACAD3229E7}" dt="2019-06-19T19:41:54.039" v="1348" actId="1035"/>
          <ac:grpSpMkLst>
            <pc:docMk/>
            <pc:sldMk cId="2319435830" sldId="414"/>
            <ac:grpSpMk id="62" creationId="{03880F9E-F066-4DDB-93FD-4F5ABC09BA71}"/>
          </ac:grpSpMkLst>
        </pc:grpChg>
        <pc:grpChg chg="mod">
          <ac:chgData name="Minesh Patel" userId="a66d4990ec83ac90" providerId="LiveId" clId="{47ACD7A2-C59F-415D-AE0D-3DACAD3229E7}" dt="2019-06-19T19:41:54.039" v="1348" actId="1035"/>
          <ac:grpSpMkLst>
            <pc:docMk/>
            <pc:sldMk cId="2319435830" sldId="414"/>
            <ac:grpSpMk id="63" creationId="{B0A7CF0B-29F6-48BE-B19B-A25F8D2EE3C8}"/>
          </ac:grpSpMkLst>
        </pc:grpChg>
        <pc:grpChg chg="mod">
          <ac:chgData name="Minesh Patel" userId="a66d4990ec83ac90" providerId="LiveId" clId="{47ACD7A2-C59F-415D-AE0D-3DACAD3229E7}" dt="2019-06-19T19:41:54.039" v="1348" actId="1035"/>
          <ac:grpSpMkLst>
            <pc:docMk/>
            <pc:sldMk cId="2319435830" sldId="414"/>
            <ac:grpSpMk id="64" creationId="{E77577F9-4771-44E3-AE26-243197E29F98}"/>
          </ac:grpSpMkLst>
        </pc:grpChg>
        <pc:grpChg chg="mod">
          <ac:chgData name="Minesh Patel" userId="a66d4990ec83ac90" providerId="LiveId" clId="{47ACD7A2-C59F-415D-AE0D-3DACAD3229E7}" dt="2019-06-19T19:41:54.039" v="1348" actId="1035"/>
          <ac:grpSpMkLst>
            <pc:docMk/>
            <pc:sldMk cId="2319435830" sldId="414"/>
            <ac:grpSpMk id="85" creationId="{C8150D8D-C06D-4E5E-AA6B-315948185E5B}"/>
          </ac:grpSpMkLst>
        </pc:grpChg>
        <pc:grpChg chg="mod">
          <ac:chgData name="Minesh Patel" userId="a66d4990ec83ac90" providerId="LiveId" clId="{47ACD7A2-C59F-415D-AE0D-3DACAD3229E7}" dt="2019-06-19T19:41:54.039" v="1348" actId="1035"/>
          <ac:grpSpMkLst>
            <pc:docMk/>
            <pc:sldMk cId="2319435830" sldId="414"/>
            <ac:grpSpMk id="86" creationId="{7136928D-6B0F-410D-8569-333A2714C750}"/>
          </ac:grpSpMkLst>
        </pc:grpChg>
        <pc:grpChg chg="mod">
          <ac:chgData name="Minesh Patel" userId="a66d4990ec83ac90" providerId="LiveId" clId="{47ACD7A2-C59F-415D-AE0D-3DACAD3229E7}" dt="2019-06-19T19:41:54.039" v="1348" actId="1035"/>
          <ac:grpSpMkLst>
            <pc:docMk/>
            <pc:sldMk cId="2319435830" sldId="414"/>
            <ac:grpSpMk id="87" creationId="{80A3F7C9-7F18-4F26-AD7C-FADD69834100}"/>
          </ac:grpSpMkLst>
        </pc:grpChg>
        <pc:grpChg chg="mod">
          <ac:chgData name="Minesh Patel" userId="a66d4990ec83ac90" providerId="LiveId" clId="{47ACD7A2-C59F-415D-AE0D-3DACAD3229E7}" dt="2019-06-19T19:41:54.039" v="1348" actId="1035"/>
          <ac:grpSpMkLst>
            <pc:docMk/>
            <pc:sldMk cId="2319435830" sldId="414"/>
            <ac:grpSpMk id="88" creationId="{6B7DFB67-516F-4A07-BD84-490086CA4F38}"/>
          </ac:grpSpMkLst>
        </pc:grpChg>
        <pc:grpChg chg="mod">
          <ac:chgData name="Minesh Patel" userId="a66d4990ec83ac90" providerId="LiveId" clId="{47ACD7A2-C59F-415D-AE0D-3DACAD3229E7}" dt="2019-06-19T19:41:54.039" v="1348" actId="1035"/>
          <ac:grpSpMkLst>
            <pc:docMk/>
            <pc:sldMk cId="2319435830" sldId="414"/>
            <ac:grpSpMk id="89" creationId="{AB1E6411-E415-4647-BC9C-A3B1EE879AF5}"/>
          </ac:grpSpMkLst>
        </pc:grpChg>
        <pc:grpChg chg="mod">
          <ac:chgData name="Minesh Patel" userId="a66d4990ec83ac90" providerId="LiveId" clId="{47ACD7A2-C59F-415D-AE0D-3DACAD3229E7}" dt="2019-06-19T19:41:54.039" v="1348" actId="1035"/>
          <ac:grpSpMkLst>
            <pc:docMk/>
            <pc:sldMk cId="2319435830" sldId="414"/>
            <ac:grpSpMk id="100" creationId="{99EE7DC6-50BB-4178-982D-908CD52ADAAF}"/>
          </ac:grpSpMkLst>
        </pc:grpChg>
        <pc:grpChg chg="mod">
          <ac:chgData name="Minesh Patel" userId="a66d4990ec83ac90" providerId="LiveId" clId="{47ACD7A2-C59F-415D-AE0D-3DACAD3229E7}" dt="2019-06-19T19:41:54.039" v="1348" actId="1035"/>
          <ac:grpSpMkLst>
            <pc:docMk/>
            <pc:sldMk cId="2319435830" sldId="414"/>
            <ac:grpSpMk id="101" creationId="{637F2656-3DD2-4575-985C-B4B13CD6DF36}"/>
          </ac:grpSpMkLst>
        </pc:grpChg>
        <pc:grpChg chg="mod">
          <ac:chgData name="Minesh Patel" userId="a66d4990ec83ac90" providerId="LiveId" clId="{47ACD7A2-C59F-415D-AE0D-3DACAD3229E7}" dt="2019-06-19T19:41:54.039" v="1348" actId="1035"/>
          <ac:grpSpMkLst>
            <pc:docMk/>
            <pc:sldMk cId="2319435830" sldId="414"/>
            <ac:grpSpMk id="102" creationId="{8569763C-5258-41BE-8504-C6DDDF269DF3}"/>
          </ac:grpSpMkLst>
        </pc:grpChg>
        <pc:grpChg chg="mod">
          <ac:chgData name="Minesh Patel" userId="a66d4990ec83ac90" providerId="LiveId" clId="{47ACD7A2-C59F-415D-AE0D-3DACAD3229E7}" dt="2019-06-19T19:41:54.039" v="1348" actId="1035"/>
          <ac:grpSpMkLst>
            <pc:docMk/>
            <pc:sldMk cId="2319435830" sldId="414"/>
            <ac:grpSpMk id="103" creationId="{7F06C988-56E5-441D-B28C-D3FB5A54D84C}"/>
          </ac:grpSpMkLst>
        </pc:grpChg>
        <pc:grpChg chg="add del mod">
          <ac:chgData name="Minesh Patel" userId="a66d4990ec83ac90" providerId="LiveId" clId="{47ACD7A2-C59F-415D-AE0D-3DACAD3229E7}" dt="2019-06-19T19:34:08.342" v="1031" actId="478"/>
          <ac:grpSpMkLst>
            <pc:docMk/>
            <pc:sldMk cId="2319435830" sldId="414"/>
            <ac:grpSpMk id="114" creationId="{3B09591A-A8CF-415E-9505-A7F050F8082E}"/>
          </ac:grpSpMkLst>
        </pc:grpChg>
        <pc:graphicFrameChg chg="add del mod">
          <ac:chgData name="Minesh Patel" userId="a66d4990ec83ac90" providerId="LiveId" clId="{47ACD7A2-C59F-415D-AE0D-3DACAD3229E7}" dt="2019-06-19T22:48:26.015" v="6061" actId="478"/>
          <ac:graphicFrameMkLst>
            <pc:docMk/>
            <pc:sldMk cId="2319435830" sldId="414"/>
            <ac:graphicFrameMk id="134" creationId="{4A81C826-FD81-4251-85F3-34366CA7E4B5}"/>
          </ac:graphicFrameMkLst>
        </pc:graphicFrameChg>
        <pc:graphicFrameChg chg="add mod">
          <ac:chgData name="Minesh Patel" userId="a66d4990ec83ac90" providerId="LiveId" clId="{47ACD7A2-C59F-415D-AE0D-3DACAD3229E7}" dt="2019-06-19T19:48:16.100" v="1465" actId="571"/>
          <ac:graphicFrameMkLst>
            <pc:docMk/>
            <pc:sldMk cId="2319435830" sldId="414"/>
            <ac:graphicFrameMk id="140" creationId="{68E8AA31-01E9-4247-BF04-ED8DBB65E9B4}"/>
          </ac:graphicFrameMkLst>
        </pc:graphicFrameChg>
        <pc:graphicFrameChg chg="add mod">
          <ac:chgData name="Minesh Patel" userId="a66d4990ec83ac90" providerId="LiveId" clId="{47ACD7A2-C59F-415D-AE0D-3DACAD3229E7}" dt="2019-06-19T19:48:25.635" v="1472" actId="571"/>
          <ac:graphicFrameMkLst>
            <pc:docMk/>
            <pc:sldMk cId="2319435830" sldId="414"/>
            <ac:graphicFrameMk id="147" creationId="{5B27535E-000D-418F-98D6-E0CD38688757}"/>
          </ac:graphicFrameMkLst>
        </pc:graphicFrameChg>
        <pc:cxnChg chg="add del mod">
          <ac:chgData name="Minesh Patel" userId="a66d4990ec83ac90" providerId="LiveId" clId="{47ACD7A2-C59F-415D-AE0D-3DACAD3229E7}" dt="2019-06-19T22:48:10.112" v="6058" actId="478"/>
          <ac:cxnSpMkLst>
            <pc:docMk/>
            <pc:sldMk cId="2319435830" sldId="414"/>
            <ac:cxnSpMk id="7" creationId="{A184D35A-EC2F-40EA-AF13-0CFB961A9B45}"/>
          </ac:cxnSpMkLst>
        </pc:cxnChg>
        <pc:cxnChg chg="add mod">
          <ac:chgData name="Minesh Patel" userId="a66d4990ec83ac90" providerId="LiveId" clId="{47ACD7A2-C59F-415D-AE0D-3DACAD3229E7}" dt="2019-06-20T04:20:34.395" v="7807" actId="1037"/>
          <ac:cxnSpMkLst>
            <pc:docMk/>
            <pc:sldMk cId="2319435830" sldId="414"/>
            <ac:cxnSpMk id="136" creationId="{202F92D0-ED85-4CAF-B467-D8634D0B96E2}"/>
          </ac:cxnSpMkLst>
        </pc:cxnChg>
        <pc:cxnChg chg="add mod">
          <ac:chgData name="Minesh Patel" userId="a66d4990ec83ac90" providerId="LiveId" clId="{47ACD7A2-C59F-415D-AE0D-3DACAD3229E7}" dt="2019-06-20T04:20:40.079" v="7840" actId="1037"/>
          <ac:cxnSpMkLst>
            <pc:docMk/>
            <pc:sldMk cId="2319435830" sldId="414"/>
            <ac:cxnSpMk id="138" creationId="{4821A38B-40AD-46CE-A052-02387CB4601E}"/>
          </ac:cxnSpMkLst>
        </pc:cxnChg>
        <pc:cxnChg chg="add mod">
          <ac:chgData name="Minesh Patel" userId="a66d4990ec83ac90" providerId="LiveId" clId="{47ACD7A2-C59F-415D-AE0D-3DACAD3229E7}" dt="2019-06-19T19:48:16.100" v="1465" actId="571"/>
          <ac:cxnSpMkLst>
            <pc:docMk/>
            <pc:sldMk cId="2319435830" sldId="414"/>
            <ac:cxnSpMk id="141" creationId="{0F4991C2-DAAC-43D6-ADFC-915C9720C40D}"/>
          </ac:cxnSpMkLst>
        </pc:cxnChg>
        <pc:cxnChg chg="add mod">
          <ac:chgData name="Minesh Patel" userId="a66d4990ec83ac90" providerId="LiveId" clId="{47ACD7A2-C59F-415D-AE0D-3DACAD3229E7}" dt="2019-06-19T19:48:15.574" v="1464" actId="571"/>
          <ac:cxnSpMkLst>
            <pc:docMk/>
            <pc:sldMk cId="2319435830" sldId="414"/>
            <ac:cxnSpMk id="143" creationId="{975EA6F5-647B-450E-8034-F595ADDAA6F8}"/>
          </ac:cxnSpMkLst>
        </pc:cxnChg>
        <pc:cxnChg chg="add del mod">
          <ac:chgData name="Minesh Patel" userId="a66d4990ec83ac90" providerId="LiveId" clId="{47ACD7A2-C59F-415D-AE0D-3DACAD3229E7}" dt="2019-06-20T04:20:41.609" v="7841" actId="478"/>
          <ac:cxnSpMkLst>
            <pc:docMk/>
            <pc:sldMk cId="2319435830" sldId="414"/>
            <ac:cxnSpMk id="145" creationId="{5C477947-6119-4871-B6E4-6409ED9F60B2}"/>
          </ac:cxnSpMkLst>
        </pc:cxnChg>
        <pc:cxnChg chg="add mod">
          <ac:chgData name="Minesh Patel" userId="a66d4990ec83ac90" providerId="LiveId" clId="{47ACD7A2-C59F-415D-AE0D-3DACAD3229E7}" dt="2019-06-19T19:48:25.635" v="1472" actId="571"/>
          <ac:cxnSpMkLst>
            <pc:docMk/>
            <pc:sldMk cId="2319435830" sldId="414"/>
            <ac:cxnSpMk id="148" creationId="{23E89D14-B5A5-45E0-A10B-8865A51BE605}"/>
          </ac:cxnSpMkLst>
        </pc:cxnChg>
        <pc:cxnChg chg="add mod">
          <ac:chgData name="Minesh Patel" userId="a66d4990ec83ac90" providerId="LiveId" clId="{47ACD7A2-C59F-415D-AE0D-3DACAD3229E7}" dt="2019-06-20T04:20:48.046" v="7874" actId="1038"/>
          <ac:cxnSpMkLst>
            <pc:docMk/>
            <pc:sldMk cId="2319435830" sldId="414"/>
            <ac:cxnSpMk id="150" creationId="{0A08CC39-C7D5-4BAB-B7DA-9FE62225E557}"/>
          </ac:cxnSpMkLst>
        </pc:cxnChg>
      </pc:sldChg>
      <pc:sldChg chg="modSp add modNotesTx">
        <pc:chgData name="Minesh Patel" userId="a66d4990ec83ac90" providerId="LiveId" clId="{47ACD7A2-C59F-415D-AE0D-3DACAD3229E7}" dt="2019-06-21T00:42:46.081" v="12008" actId="20577"/>
        <pc:sldMkLst>
          <pc:docMk/>
          <pc:sldMk cId="2138928808" sldId="418"/>
        </pc:sldMkLst>
        <pc:spChg chg="mod">
          <ac:chgData name="Minesh Patel" userId="a66d4990ec83ac90" providerId="LiveId" clId="{47ACD7A2-C59F-415D-AE0D-3DACAD3229E7}" dt="2019-06-19T23:42:29.925" v="6418" actId="20577"/>
          <ac:spMkLst>
            <pc:docMk/>
            <pc:sldMk cId="2138928808" sldId="418"/>
            <ac:spMk id="2" creationId="{6FAF6D94-F2D1-4E88-A909-B4DF4E002525}"/>
          </ac:spMkLst>
        </pc:spChg>
        <pc:spChg chg="mod">
          <ac:chgData name="Minesh Patel" userId="a66d4990ec83ac90" providerId="LiveId" clId="{47ACD7A2-C59F-415D-AE0D-3DACAD3229E7}" dt="2019-06-21T00:42:46.081" v="12008" actId="20577"/>
          <ac:spMkLst>
            <pc:docMk/>
            <pc:sldMk cId="2138928808" sldId="418"/>
            <ac:spMk id="3" creationId="{494EC80F-2976-4A92-B16F-8065FDCC9552}"/>
          </ac:spMkLst>
        </pc:spChg>
      </pc:sldChg>
      <pc:sldChg chg="modSp add modNotesTx">
        <pc:chgData name="Minesh Patel" userId="a66d4990ec83ac90" providerId="LiveId" clId="{47ACD7A2-C59F-415D-AE0D-3DACAD3229E7}" dt="2019-06-20T03:29:13.688" v="6648" actId="207"/>
        <pc:sldMkLst>
          <pc:docMk/>
          <pc:sldMk cId="3454888339" sldId="420"/>
        </pc:sldMkLst>
        <pc:spChg chg="mod">
          <ac:chgData name="Minesh Patel" userId="a66d4990ec83ac90" providerId="LiveId" clId="{47ACD7A2-C59F-415D-AE0D-3DACAD3229E7}" dt="2019-06-20T03:29:13.688" v="6648" actId="207"/>
          <ac:spMkLst>
            <pc:docMk/>
            <pc:sldMk cId="3454888339" sldId="420"/>
            <ac:spMk id="104" creationId="{00000000-0000-0000-0000-000000000000}"/>
          </ac:spMkLst>
        </pc:spChg>
      </pc:sldChg>
      <pc:sldChg chg="modSp add modAnim">
        <pc:chgData name="Minesh Patel" userId="a66d4990ec83ac90" providerId="LiveId" clId="{47ACD7A2-C59F-415D-AE0D-3DACAD3229E7}" dt="2019-06-20T18:56:25.570" v="11209" actId="20577"/>
        <pc:sldMkLst>
          <pc:docMk/>
          <pc:sldMk cId="1014060731" sldId="421"/>
        </pc:sldMkLst>
        <pc:spChg chg="mod">
          <ac:chgData name="Minesh Patel" userId="a66d4990ec83ac90" providerId="LiveId" clId="{47ACD7A2-C59F-415D-AE0D-3DACAD3229E7}" dt="2019-06-20T18:56:22.621" v="11186" actId="20577"/>
          <ac:spMkLst>
            <pc:docMk/>
            <pc:sldMk cId="1014060731" sldId="421"/>
            <ac:spMk id="2" creationId="{00000000-0000-0000-0000-000000000000}"/>
          </ac:spMkLst>
        </pc:spChg>
        <pc:spChg chg="mod">
          <ac:chgData name="Minesh Patel" userId="a66d4990ec83ac90" providerId="LiveId" clId="{47ACD7A2-C59F-415D-AE0D-3DACAD3229E7}" dt="2019-06-20T18:56:25.570" v="11209" actId="20577"/>
          <ac:spMkLst>
            <pc:docMk/>
            <pc:sldMk cId="1014060731" sldId="421"/>
            <ac:spMk id="7" creationId="{19EC2C06-E55B-4B9C-BC1A-39F0B9B5A9FE}"/>
          </ac:spMkLst>
        </pc:spChg>
      </pc:sldChg>
      <pc:sldMasterChg chg="modSldLayout">
        <pc:chgData name="Minesh Patel" userId="a66d4990ec83ac90" providerId="LiveId" clId="{47ACD7A2-C59F-415D-AE0D-3DACAD3229E7}" dt="2019-06-20T17:58:17.540" v="11144" actId="1038"/>
        <pc:sldMasterMkLst>
          <pc:docMk/>
          <pc:sldMasterMk cId="1548709790" sldId="2147483660"/>
        </pc:sldMasterMkLst>
        <pc:sldLayoutChg chg="modSp">
          <pc:chgData name="Minesh Patel" userId="a66d4990ec83ac90" providerId="LiveId" clId="{47ACD7A2-C59F-415D-AE0D-3DACAD3229E7}" dt="2019-06-20T17:58:17.540" v="11144" actId="1038"/>
          <pc:sldLayoutMkLst>
            <pc:docMk/>
            <pc:sldMasterMk cId="1548709790" sldId="2147483660"/>
            <pc:sldLayoutMk cId="2304763706" sldId="2147483662"/>
          </pc:sldLayoutMkLst>
          <pc:spChg chg="mod">
            <ac:chgData name="Minesh Patel" userId="a66d4990ec83ac90" providerId="LiveId" clId="{47ACD7A2-C59F-415D-AE0D-3DACAD3229E7}" dt="2019-06-20T17:58:17.540" v="11144" actId="1038"/>
            <ac:spMkLst>
              <pc:docMk/>
              <pc:sldMasterMk cId="1548709790" sldId="2147483660"/>
              <pc:sldLayoutMk cId="2304763706" sldId="2147483662"/>
              <ac:spMk id="8" creationId="{00000000-0000-0000-0000-000000000000}"/>
            </ac:spMkLst>
          </pc:spChg>
        </pc:sldLayoutChg>
      </pc:sldMasterChg>
    </pc:docChg>
  </pc:docChgLst>
  <pc:docChgLst>
    <pc:chgData name="Minesh Patel" userId="a66d4990ec83ac90" providerId="LiveId" clId="{B8451FCD-34EF-4FC2-B042-0FED758AB2FC}"/>
    <pc:docChg chg="custSel addSld delSld modSld sldOrd">
      <pc:chgData name="Minesh Patel" userId="a66d4990ec83ac90" providerId="LiveId" clId="{B8451FCD-34EF-4FC2-B042-0FED758AB2FC}" dt="2019-06-25T18:07:03.829" v="231" actId="20577"/>
      <pc:docMkLst>
        <pc:docMk/>
      </pc:docMkLst>
      <pc:sldChg chg="modSp add">
        <pc:chgData name="Minesh Patel" userId="a66d4990ec83ac90" providerId="LiveId" clId="{B8451FCD-34EF-4FC2-B042-0FED758AB2FC}" dt="2019-06-25T18:07:03.829" v="231" actId="20577"/>
        <pc:sldMkLst>
          <pc:docMk/>
          <pc:sldMk cId="3541538294" sldId="419"/>
        </pc:sldMkLst>
        <pc:spChg chg="mod">
          <ac:chgData name="Minesh Patel" userId="a66d4990ec83ac90" providerId="LiveId" clId="{B8451FCD-34EF-4FC2-B042-0FED758AB2FC}" dt="2019-06-25T18:07:03.829" v="231" actId="20577"/>
          <ac:spMkLst>
            <pc:docMk/>
            <pc:sldMk cId="3541538294" sldId="419"/>
            <ac:spMk id="2" creationId="{00000000-0000-0000-0000-000000000000}"/>
          </ac:spMkLst>
        </pc:spChg>
      </pc:sldChg>
      <pc:sldChg chg="add">
        <pc:chgData name="Minesh Patel" userId="a66d4990ec83ac90" providerId="LiveId" clId="{B8451FCD-34EF-4FC2-B042-0FED758AB2FC}" dt="2019-06-25T18:06:50.554" v="198"/>
        <pc:sldMkLst>
          <pc:docMk/>
          <pc:sldMk cId="2038085540" sldId="475"/>
        </pc:sldMkLst>
      </pc:sldChg>
      <pc:sldChg chg="add">
        <pc:chgData name="Minesh Patel" userId="a66d4990ec83ac90" providerId="LiveId" clId="{B8451FCD-34EF-4FC2-B042-0FED758AB2FC}" dt="2019-06-25T18:06:50.554" v="198"/>
        <pc:sldMkLst>
          <pc:docMk/>
          <pc:sldMk cId="4017287854" sldId="476"/>
        </pc:sldMkLst>
      </pc:sldChg>
      <pc:sldChg chg="modSp add ord">
        <pc:chgData name="Minesh Patel" userId="a66d4990ec83ac90" providerId="LiveId" clId="{B8451FCD-34EF-4FC2-B042-0FED758AB2FC}" dt="2019-06-25T17:55:18.546" v="163" actId="20577"/>
        <pc:sldMkLst>
          <pc:docMk/>
          <pc:sldMk cId="2837375429" sldId="480"/>
        </pc:sldMkLst>
        <pc:spChg chg="mod">
          <ac:chgData name="Minesh Patel" userId="a66d4990ec83ac90" providerId="LiveId" clId="{B8451FCD-34EF-4FC2-B042-0FED758AB2FC}" dt="2019-06-25T17:52:56.565" v="15" actId="20577"/>
          <ac:spMkLst>
            <pc:docMk/>
            <pc:sldMk cId="2837375429" sldId="480"/>
            <ac:spMk id="2" creationId="{00000000-0000-0000-0000-000000000000}"/>
          </ac:spMkLst>
        </pc:spChg>
        <pc:spChg chg="mod">
          <ac:chgData name="Minesh Patel" userId="a66d4990ec83ac90" providerId="LiveId" clId="{B8451FCD-34EF-4FC2-B042-0FED758AB2FC}" dt="2019-06-25T17:55:18.546" v="163" actId="20577"/>
          <ac:spMkLst>
            <pc:docMk/>
            <pc:sldMk cId="2837375429" sldId="480"/>
            <ac:spMk id="3" creationId="{00000000-0000-0000-0000-000000000000}"/>
          </ac:spMkLst>
        </pc:spChg>
      </pc:sldChg>
    </pc:docChg>
  </pc:docChgLst>
  <pc:docChgLst>
    <pc:chgData name="Minesh Patel" userId="a66d4990ec83ac90" providerId="LiveId" clId="{0E555A69-3CC2-46DB-9FF8-36C95C90CEF7}"/>
    <pc:docChg chg="undo redo custSel addSld delSld modSld sldOrd">
      <pc:chgData name="Minesh Patel" userId="a66d4990ec83ac90" providerId="LiveId" clId="{0E555A69-3CC2-46DB-9FF8-36C95C90CEF7}" dt="2019-06-18T00:30:18.591" v="6067" actId="20577"/>
      <pc:docMkLst>
        <pc:docMk/>
      </pc:docMkLst>
      <pc:sldChg chg="modSp addCm modCm">
        <pc:chgData name="Minesh Patel" userId="a66d4990ec83ac90" providerId="LiveId" clId="{0E555A69-3CC2-46DB-9FF8-36C95C90CEF7}" dt="2019-06-17T23:02:25.573" v="5235"/>
        <pc:sldMkLst>
          <pc:docMk/>
          <pc:sldMk cId="2993975388" sldId="296"/>
        </pc:sldMkLst>
        <pc:graphicFrameChg chg="mod">
          <ac:chgData name="Minesh Patel" userId="a66d4990ec83ac90" providerId="LiveId" clId="{0E555A69-3CC2-46DB-9FF8-36C95C90CEF7}" dt="2019-06-17T23:01:49.899" v="5233" actId="20577"/>
          <ac:graphicFrameMkLst>
            <pc:docMk/>
            <pc:sldMk cId="2993975388" sldId="296"/>
            <ac:graphicFrameMk id="7" creationId="{FF2D8A00-F5C0-417B-8C69-D3E777331328}"/>
          </ac:graphicFrameMkLst>
        </pc:graphicFrameChg>
      </pc:sldChg>
      <pc:sldChg chg="modSp">
        <pc:chgData name="Minesh Patel" userId="a66d4990ec83ac90" providerId="LiveId" clId="{0E555A69-3CC2-46DB-9FF8-36C95C90CEF7}" dt="2019-06-16T21:13:02.904" v="69" actId="1076"/>
        <pc:sldMkLst>
          <pc:docMk/>
          <pc:sldMk cId="3508444251" sldId="353"/>
        </pc:sldMkLst>
        <pc:spChg chg="mod">
          <ac:chgData name="Minesh Patel" userId="a66d4990ec83ac90" providerId="LiveId" clId="{0E555A69-3CC2-46DB-9FF8-36C95C90CEF7}" dt="2019-06-16T21:12:43.046" v="67" actId="1035"/>
          <ac:spMkLst>
            <pc:docMk/>
            <pc:sldMk cId="3508444251" sldId="353"/>
            <ac:spMk id="34" creationId="{E10C4066-9C31-424F-8AFE-31E902E6B7E1}"/>
          </ac:spMkLst>
        </pc:spChg>
        <pc:spChg chg="mod">
          <ac:chgData name="Minesh Patel" userId="a66d4990ec83ac90" providerId="LiveId" clId="{0E555A69-3CC2-46DB-9FF8-36C95C90CEF7}" dt="2019-06-16T21:13:02.904" v="69" actId="1076"/>
          <ac:spMkLst>
            <pc:docMk/>
            <pc:sldMk cId="3508444251" sldId="353"/>
            <ac:spMk id="78" creationId="{37BD8821-B5CE-40C6-BC7C-581080F919CF}"/>
          </ac:spMkLst>
        </pc:spChg>
        <pc:spChg chg="mod">
          <ac:chgData name="Minesh Patel" userId="a66d4990ec83ac90" providerId="LiveId" clId="{0E555A69-3CC2-46DB-9FF8-36C95C90CEF7}" dt="2019-06-16T21:12:43.046" v="67" actId="1035"/>
          <ac:spMkLst>
            <pc:docMk/>
            <pc:sldMk cId="3508444251" sldId="353"/>
            <ac:spMk id="81" creationId="{47B956BF-10BB-4F6C-B135-76A26B80827C}"/>
          </ac:spMkLst>
        </pc:spChg>
        <pc:spChg chg="mod">
          <ac:chgData name="Minesh Patel" userId="a66d4990ec83ac90" providerId="LiveId" clId="{0E555A69-3CC2-46DB-9FF8-36C95C90CEF7}" dt="2019-06-16T21:12:01.756" v="62" actId="20577"/>
          <ac:spMkLst>
            <pc:docMk/>
            <pc:sldMk cId="3508444251" sldId="353"/>
            <ac:spMk id="90" creationId="{8451DA6E-3385-46EE-A375-E746554DEC8C}"/>
          </ac:spMkLst>
        </pc:spChg>
      </pc:sldChg>
      <pc:sldChg chg="modTransition">
        <pc:chgData name="Minesh Patel" userId="a66d4990ec83ac90" providerId="LiveId" clId="{0E555A69-3CC2-46DB-9FF8-36C95C90CEF7}" dt="2019-06-16T21:38:25.236" v="600"/>
        <pc:sldMkLst>
          <pc:docMk/>
          <pc:sldMk cId="141642118" sldId="354"/>
        </pc:sldMkLst>
      </pc:sldChg>
      <pc:sldChg chg="addSp delSp modSp">
        <pc:chgData name="Minesh Patel" userId="a66d4990ec83ac90" providerId="LiveId" clId="{0E555A69-3CC2-46DB-9FF8-36C95C90CEF7}" dt="2019-06-17T23:23:31.078" v="5453" actId="1076"/>
        <pc:sldMkLst>
          <pc:docMk/>
          <pc:sldMk cId="162204352" sldId="356"/>
        </pc:sldMkLst>
        <pc:spChg chg="add mod ord">
          <ac:chgData name="Minesh Patel" userId="a66d4990ec83ac90" providerId="LiveId" clId="{0E555A69-3CC2-46DB-9FF8-36C95C90CEF7}" dt="2019-06-17T23:14:20.022" v="5383" actId="1038"/>
          <ac:spMkLst>
            <pc:docMk/>
            <pc:sldMk cId="162204352" sldId="356"/>
            <ac:spMk id="3" creationId="{EB4EF765-8AF1-4F6A-96DA-B7008E92FD95}"/>
          </ac:spMkLst>
        </pc:spChg>
        <pc:spChg chg="mod">
          <ac:chgData name="Minesh Patel" userId="a66d4990ec83ac90" providerId="LiveId" clId="{0E555A69-3CC2-46DB-9FF8-36C95C90CEF7}" dt="2019-06-17T23:14:20.022" v="5383" actId="1038"/>
          <ac:spMkLst>
            <pc:docMk/>
            <pc:sldMk cId="162204352" sldId="356"/>
            <ac:spMk id="6" creationId="{5A7FCC19-A139-40CC-8774-8DD39B7ED172}"/>
          </ac:spMkLst>
        </pc:spChg>
        <pc:spChg chg="mod">
          <ac:chgData name="Minesh Patel" userId="a66d4990ec83ac90" providerId="LiveId" clId="{0E555A69-3CC2-46DB-9FF8-36C95C90CEF7}" dt="2019-06-17T23:14:20.022" v="5383" actId="1038"/>
          <ac:spMkLst>
            <pc:docMk/>
            <pc:sldMk cId="162204352" sldId="356"/>
            <ac:spMk id="7" creationId="{BEAF4664-8CEA-47F8-8A3D-A5D22D460825}"/>
          </ac:spMkLst>
        </pc:spChg>
        <pc:spChg chg="mod">
          <ac:chgData name="Minesh Patel" userId="a66d4990ec83ac90" providerId="LiveId" clId="{0E555A69-3CC2-46DB-9FF8-36C95C90CEF7}" dt="2019-06-17T23:14:20.022" v="5383" actId="1038"/>
          <ac:spMkLst>
            <pc:docMk/>
            <pc:sldMk cId="162204352" sldId="356"/>
            <ac:spMk id="8" creationId="{AD385028-4139-4E25-84A8-BC65C2EB8D62}"/>
          </ac:spMkLst>
        </pc:spChg>
        <pc:spChg chg="mod">
          <ac:chgData name="Minesh Patel" userId="a66d4990ec83ac90" providerId="LiveId" clId="{0E555A69-3CC2-46DB-9FF8-36C95C90CEF7}" dt="2019-06-17T23:11:42.303" v="5320"/>
          <ac:spMkLst>
            <pc:docMk/>
            <pc:sldMk cId="162204352" sldId="356"/>
            <ac:spMk id="9" creationId="{A573FF89-7968-4A0D-86FC-DD4CF23F4B19}"/>
          </ac:spMkLst>
        </pc:spChg>
        <pc:spChg chg="mod">
          <ac:chgData name="Minesh Patel" userId="a66d4990ec83ac90" providerId="LiveId" clId="{0E555A69-3CC2-46DB-9FF8-36C95C90CEF7}" dt="2019-06-17T23:14:20.022" v="5383" actId="1038"/>
          <ac:spMkLst>
            <pc:docMk/>
            <pc:sldMk cId="162204352" sldId="356"/>
            <ac:spMk id="29" creationId="{0F3E8FC1-D57E-4426-B4F7-0B4136129BF1}"/>
          </ac:spMkLst>
        </pc:spChg>
        <pc:spChg chg="mod">
          <ac:chgData name="Minesh Patel" userId="a66d4990ec83ac90" providerId="LiveId" clId="{0E555A69-3CC2-46DB-9FF8-36C95C90CEF7}" dt="2019-06-17T23:14:20.022" v="5383" actId="1038"/>
          <ac:spMkLst>
            <pc:docMk/>
            <pc:sldMk cId="162204352" sldId="356"/>
            <ac:spMk id="30" creationId="{B78ACE9A-ECDF-4F74-A284-1FC565566039}"/>
          </ac:spMkLst>
        </pc:spChg>
        <pc:spChg chg="mod">
          <ac:chgData name="Minesh Patel" userId="a66d4990ec83ac90" providerId="LiveId" clId="{0E555A69-3CC2-46DB-9FF8-36C95C90CEF7}" dt="2019-06-17T23:14:20.022" v="5383" actId="1038"/>
          <ac:spMkLst>
            <pc:docMk/>
            <pc:sldMk cId="162204352" sldId="356"/>
            <ac:spMk id="33" creationId="{6BF89888-431A-4C46-9E14-C28112B262C3}"/>
          </ac:spMkLst>
        </pc:spChg>
        <pc:spChg chg="mod">
          <ac:chgData name="Minesh Patel" userId="a66d4990ec83ac90" providerId="LiveId" clId="{0E555A69-3CC2-46DB-9FF8-36C95C90CEF7}" dt="2019-06-17T23:14:20.022" v="5383" actId="1038"/>
          <ac:spMkLst>
            <pc:docMk/>
            <pc:sldMk cId="162204352" sldId="356"/>
            <ac:spMk id="36" creationId="{4C02FF91-8B7E-431E-AE55-A2FD42E25596}"/>
          </ac:spMkLst>
        </pc:spChg>
        <pc:spChg chg="mod">
          <ac:chgData name="Minesh Patel" userId="a66d4990ec83ac90" providerId="LiveId" clId="{0E555A69-3CC2-46DB-9FF8-36C95C90CEF7}" dt="2019-06-17T23:09:02.116" v="5304" actId="20577"/>
          <ac:spMkLst>
            <pc:docMk/>
            <pc:sldMk cId="162204352" sldId="356"/>
            <ac:spMk id="37" creationId="{4E654704-A86D-4073-BC14-537597E86236}"/>
          </ac:spMkLst>
        </pc:spChg>
        <pc:spChg chg="mod">
          <ac:chgData name="Minesh Patel" userId="a66d4990ec83ac90" providerId="LiveId" clId="{0E555A69-3CC2-46DB-9FF8-36C95C90CEF7}" dt="2019-06-17T23:19:28.314" v="5432" actId="1076"/>
          <ac:spMkLst>
            <pc:docMk/>
            <pc:sldMk cId="162204352" sldId="356"/>
            <ac:spMk id="40" creationId="{8053A836-80D6-432D-AE32-02880172A473}"/>
          </ac:spMkLst>
        </pc:spChg>
        <pc:spChg chg="mod">
          <ac:chgData name="Minesh Patel" userId="a66d4990ec83ac90" providerId="LiveId" clId="{0E555A69-3CC2-46DB-9FF8-36C95C90CEF7}" dt="2019-06-17T23:14:20.022" v="5383" actId="1038"/>
          <ac:spMkLst>
            <pc:docMk/>
            <pc:sldMk cId="162204352" sldId="356"/>
            <ac:spMk id="43" creationId="{75974292-DF6B-4EAD-B664-C0CA338E4EED}"/>
          </ac:spMkLst>
        </pc:spChg>
        <pc:spChg chg="mod">
          <ac:chgData name="Minesh Patel" userId="a66d4990ec83ac90" providerId="LiveId" clId="{0E555A69-3CC2-46DB-9FF8-36C95C90CEF7}" dt="2019-06-17T23:14:20.022" v="5383" actId="1038"/>
          <ac:spMkLst>
            <pc:docMk/>
            <pc:sldMk cId="162204352" sldId="356"/>
            <ac:spMk id="44" creationId="{2DDD2B29-EA23-4CE8-BCB6-47458B4C965B}"/>
          </ac:spMkLst>
        </pc:spChg>
        <pc:spChg chg="mod">
          <ac:chgData name="Minesh Patel" userId="a66d4990ec83ac90" providerId="LiveId" clId="{0E555A69-3CC2-46DB-9FF8-36C95C90CEF7}" dt="2019-06-17T23:11:42.303" v="5320"/>
          <ac:spMkLst>
            <pc:docMk/>
            <pc:sldMk cId="162204352" sldId="356"/>
            <ac:spMk id="45" creationId="{EA08F425-6695-4C38-AC6A-156687341B21}"/>
          </ac:spMkLst>
        </pc:spChg>
        <pc:spChg chg="mod">
          <ac:chgData name="Minesh Patel" userId="a66d4990ec83ac90" providerId="LiveId" clId="{0E555A69-3CC2-46DB-9FF8-36C95C90CEF7}" dt="2019-06-17T23:14:20.022" v="5383" actId="1038"/>
          <ac:spMkLst>
            <pc:docMk/>
            <pc:sldMk cId="162204352" sldId="356"/>
            <ac:spMk id="49" creationId="{254DDE76-79D4-4246-B3AB-04486F0AA08E}"/>
          </ac:spMkLst>
        </pc:spChg>
        <pc:spChg chg="add mod ord">
          <ac:chgData name="Minesh Patel" userId="a66d4990ec83ac90" providerId="LiveId" clId="{0E555A69-3CC2-46DB-9FF8-36C95C90CEF7}" dt="2019-06-17T23:14:20.022" v="5383" actId="1038"/>
          <ac:spMkLst>
            <pc:docMk/>
            <pc:sldMk cId="162204352" sldId="356"/>
            <ac:spMk id="55" creationId="{A05C3A3B-E62B-4A77-A568-675D6A8072CF}"/>
          </ac:spMkLst>
        </pc:spChg>
        <pc:spChg chg="add mod ord">
          <ac:chgData name="Minesh Patel" userId="a66d4990ec83ac90" providerId="LiveId" clId="{0E555A69-3CC2-46DB-9FF8-36C95C90CEF7}" dt="2019-06-17T23:12:59.346" v="5331" actId="207"/>
          <ac:spMkLst>
            <pc:docMk/>
            <pc:sldMk cId="162204352" sldId="356"/>
            <ac:spMk id="56" creationId="{955465A1-B202-47F6-B46D-BC81212FBB30}"/>
          </ac:spMkLst>
        </pc:spChg>
        <pc:spChg chg="mod">
          <ac:chgData name="Minesh Patel" userId="a66d4990ec83ac90" providerId="LiveId" clId="{0E555A69-3CC2-46DB-9FF8-36C95C90CEF7}" dt="2019-06-17T23:14:20.022" v="5383" actId="1038"/>
          <ac:spMkLst>
            <pc:docMk/>
            <pc:sldMk cId="162204352" sldId="356"/>
            <ac:spMk id="57" creationId="{2C4958CB-93C8-49CB-AE2A-182408B550C1}"/>
          </ac:spMkLst>
        </pc:spChg>
        <pc:spChg chg="mod">
          <ac:chgData name="Minesh Patel" userId="a66d4990ec83ac90" providerId="LiveId" clId="{0E555A69-3CC2-46DB-9FF8-36C95C90CEF7}" dt="2019-06-17T23:14:20.022" v="5383" actId="1038"/>
          <ac:spMkLst>
            <pc:docMk/>
            <pc:sldMk cId="162204352" sldId="356"/>
            <ac:spMk id="59" creationId="{A5D86594-3622-4E9A-A9B6-85B5ABDFAC84}"/>
          </ac:spMkLst>
        </pc:spChg>
        <pc:spChg chg="add mod">
          <ac:chgData name="Minesh Patel" userId="a66d4990ec83ac90" providerId="LiveId" clId="{0E555A69-3CC2-46DB-9FF8-36C95C90CEF7}" dt="2019-06-17T23:23:31.078" v="5453" actId="1076"/>
          <ac:spMkLst>
            <pc:docMk/>
            <pc:sldMk cId="162204352" sldId="356"/>
            <ac:spMk id="61" creationId="{665A6882-0283-4937-8A4F-25D2A4D15502}"/>
          </ac:spMkLst>
        </pc:spChg>
        <pc:spChg chg="mod topLvl">
          <ac:chgData name="Minesh Patel" userId="a66d4990ec83ac90" providerId="LiveId" clId="{0E555A69-3CC2-46DB-9FF8-36C95C90CEF7}" dt="2019-06-17T23:14:36.274" v="5426" actId="1038"/>
          <ac:spMkLst>
            <pc:docMk/>
            <pc:sldMk cId="162204352" sldId="356"/>
            <ac:spMk id="62" creationId="{DB7D0570-6511-488F-8B9A-E25383C07A97}"/>
          </ac:spMkLst>
        </pc:spChg>
        <pc:spChg chg="mod topLvl">
          <ac:chgData name="Minesh Patel" userId="a66d4990ec83ac90" providerId="LiveId" clId="{0E555A69-3CC2-46DB-9FF8-36C95C90CEF7}" dt="2019-06-17T23:14:36.274" v="5426" actId="1038"/>
          <ac:spMkLst>
            <pc:docMk/>
            <pc:sldMk cId="162204352" sldId="356"/>
            <ac:spMk id="70" creationId="{B11A535C-FCB3-41D8-BB3E-22B8E0142D78}"/>
          </ac:spMkLst>
        </pc:spChg>
        <pc:spChg chg="mod topLvl">
          <ac:chgData name="Minesh Patel" userId="a66d4990ec83ac90" providerId="LiveId" clId="{0E555A69-3CC2-46DB-9FF8-36C95C90CEF7}" dt="2019-06-17T23:14:31.401" v="5402" actId="1037"/>
          <ac:spMkLst>
            <pc:docMk/>
            <pc:sldMk cId="162204352" sldId="356"/>
            <ac:spMk id="72" creationId="{5B5F2980-846A-4F21-A6B1-B985DADDF797}"/>
          </ac:spMkLst>
        </pc:spChg>
        <pc:spChg chg="mod topLvl">
          <ac:chgData name="Minesh Patel" userId="a66d4990ec83ac90" providerId="LiveId" clId="{0E555A69-3CC2-46DB-9FF8-36C95C90CEF7}" dt="2019-06-17T23:14:31.401" v="5402" actId="1037"/>
          <ac:spMkLst>
            <pc:docMk/>
            <pc:sldMk cId="162204352" sldId="356"/>
            <ac:spMk id="73" creationId="{97C58C5E-C1C1-4A97-A3EB-6D548727F80B}"/>
          </ac:spMkLst>
        </pc:spChg>
        <pc:spChg chg="mod topLvl">
          <ac:chgData name="Minesh Patel" userId="a66d4990ec83ac90" providerId="LiveId" clId="{0E555A69-3CC2-46DB-9FF8-36C95C90CEF7}" dt="2019-06-17T23:14:25.625" v="5384" actId="165"/>
          <ac:spMkLst>
            <pc:docMk/>
            <pc:sldMk cId="162204352" sldId="356"/>
            <ac:spMk id="74" creationId="{2387E9EC-C120-4F23-9C0F-A8388EA96F5B}"/>
          </ac:spMkLst>
        </pc:spChg>
        <pc:spChg chg="mod topLvl">
          <ac:chgData name="Minesh Patel" userId="a66d4990ec83ac90" providerId="LiveId" clId="{0E555A69-3CC2-46DB-9FF8-36C95C90CEF7}" dt="2019-06-17T23:14:25.625" v="5384" actId="165"/>
          <ac:spMkLst>
            <pc:docMk/>
            <pc:sldMk cId="162204352" sldId="356"/>
            <ac:spMk id="75" creationId="{5C54B086-977E-48EB-BA96-B20CF778B474}"/>
          </ac:spMkLst>
        </pc:spChg>
        <pc:spChg chg="mod">
          <ac:chgData name="Minesh Patel" userId="a66d4990ec83ac90" providerId="LiveId" clId="{0E555A69-3CC2-46DB-9FF8-36C95C90CEF7}" dt="2019-06-17T23:14:20.022" v="5383" actId="1038"/>
          <ac:spMkLst>
            <pc:docMk/>
            <pc:sldMk cId="162204352" sldId="356"/>
            <ac:spMk id="77" creationId="{F91D3EB7-BE52-4E77-A82C-34998E817686}"/>
          </ac:spMkLst>
        </pc:spChg>
        <pc:spChg chg="mod">
          <ac:chgData name="Minesh Patel" userId="a66d4990ec83ac90" providerId="LiveId" clId="{0E555A69-3CC2-46DB-9FF8-36C95C90CEF7}" dt="2019-06-17T23:14:39.646" v="5427" actId="1076"/>
          <ac:spMkLst>
            <pc:docMk/>
            <pc:sldMk cId="162204352" sldId="356"/>
            <ac:spMk id="78" creationId="{A50C5E39-AC94-4640-8AA3-DBE149931C27}"/>
          </ac:spMkLst>
        </pc:spChg>
        <pc:spChg chg="mod">
          <ac:chgData name="Minesh Patel" userId="a66d4990ec83ac90" providerId="LiveId" clId="{0E555A69-3CC2-46DB-9FF8-36C95C90CEF7}" dt="2019-06-17T23:14:45.285" v="5429" actId="1076"/>
          <ac:spMkLst>
            <pc:docMk/>
            <pc:sldMk cId="162204352" sldId="356"/>
            <ac:spMk id="79" creationId="{E5FCACD2-C5AF-48E4-8DF3-5AB56196ECEC}"/>
          </ac:spMkLst>
        </pc:spChg>
        <pc:spChg chg="mod">
          <ac:chgData name="Minesh Patel" userId="a66d4990ec83ac90" providerId="LiveId" clId="{0E555A69-3CC2-46DB-9FF8-36C95C90CEF7}" dt="2019-06-17T23:14:52.300" v="5431" actId="1076"/>
          <ac:spMkLst>
            <pc:docMk/>
            <pc:sldMk cId="162204352" sldId="356"/>
            <ac:spMk id="88" creationId="{BA61CB09-4896-488C-AB7B-49C734F32EEC}"/>
          </ac:spMkLst>
        </pc:spChg>
        <pc:spChg chg="mod">
          <ac:chgData name="Minesh Patel" userId="a66d4990ec83ac90" providerId="LiveId" clId="{0E555A69-3CC2-46DB-9FF8-36C95C90CEF7}" dt="2019-06-17T23:14:20.022" v="5383" actId="1038"/>
          <ac:spMkLst>
            <pc:docMk/>
            <pc:sldMk cId="162204352" sldId="356"/>
            <ac:spMk id="91" creationId="{A6141EC2-0286-4785-B1BA-248C3DC34AC4}"/>
          </ac:spMkLst>
        </pc:spChg>
        <pc:grpChg chg="del">
          <ac:chgData name="Minesh Patel" userId="a66d4990ec83ac90" providerId="LiveId" clId="{0E555A69-3CC2-46DB-9FF8-36C95C90CEF7}" dt="2019-06-17T23:14:25.625" v="5384" actId="165"/>
          <ac:grpSpMkLst>
            <pc:docMk/>
            <pc:sldMk cId="162204352" sldId="356"/>
            <ac:grpSpMk id="76" creationId="{F3A150C9-D8FD-4120-8F35-E144729AFE0A}"/>
          </ac:grpSpMkLst>
        </pc:grpChg>
        <pc:cxnChg chg="mod">
          <ac:chgData name="Minesh Patel" userId="a66d4990ec83ac90" providerId="LiveId" clId="{0E555A69-3CC2-46DB-9FF8-36C95C90CEF7}" dt="2019-06-17T23:14:20.022" v="5383" actId="1038"/>
          <ac:cxnSpMkLst>
            <pc:docMk/>
            <pc:sldMk cId="162204352" sldId="356"/>
            <ac:cxnSpMk id="12" creationId="{28F5ADE7-65FE-4063-9406-ABC07C881808}"/>
          </ac:cxnSpMkLst>
        </pc:cxnChg>
        <pc:cxnChg chg="mod">
          <ac:chgData name="Minesh Patel" userId="a66d4990ec83ac90" providerId="LiveId" clId="{0E555A69-3CC2-46DB-9FF8-36C95C90CEF7}" dt="2019-06-17T23:14:20.022" v="5383" actId="1038"/>
          <ac:cxnSpMkLst>
            <pc:docMk/>
            <pc:sldMk cId="162204352" sldId="356"/>
            <ac:cxnSpMk id="26" creationId="{2DD6FB83-E7F7-4A97-A3C3-6B6E65B82B59}"/>
          </ac:cxnSpMkLst>
        </pc:cxnChg>
        <pc:cxnChg chg="mod">
          <ac:chgData name="Minesh Patel" userId="a66d4990ec83ac90" providerId="LiveId" clId="{0E555A69-3CC2-46DB-9FF8-36C95C90CEF7}" dt="2019-06-17T23:14:20.022" v="5383" actId="1038"/>
          <ac:cxnSpMkLst>
            <pc:docMk/>
            <pc:sldMk cId="162204352" sldId="356"/>
            <ac:cxnSpMk id="27" creationId="{C1499FC1-4C80-4551-85DF-1F973A629156}"/>
          </ac:cxnSpMkLst>
        </pc:cxnChg>
        <pc:cxnChg chg="mod">
          <ac:chgData name="Minesh Patel" userId="a66d4990ec83ac90" providerId="LiveId" clId="{0E555A69-3CC2-46DB-9FF8-36C95C90CEF7}" dt="2019-06-17T23:14:20.022" v="5383" actId="1038"/>
          <ac:cxnSpMkLst>
            <pc:docMk/>
            <pc:sldMk cId="162204352" sldId="356"/>
            <ac:cxnSpMk id="53" creationId="{C3842042-C372-43BD-AB52-E6E41F9C38FA}"/>
          </ac:cxnSpMkLst>
        </pc:cxnChg>
        <pc:cxnChg chg="mod">
          <ac:chgData name="Minesh Patel" userId="a66d4990ec83ac90" providerId="LiveId" clId="{0E555A69-3CC2-46DB-9FF8-36C95C90CEF7}" dt="2019-06-17T23:14:20.022" v="5383" actId="1038"/>
          <ac:cxnSpMkLst>
            <pc:docMk/>
            <pc:sldMk cId="162204352" sldId="356"/>
            <ac:cxnSpMk id="54" creationId="{AFB58D50-9201-4714-B5DC-BB3E0F8F9A8B}"/>
          </ac:cxnSpMkLst>
        </pc:cxnChg>
        <pc:cxnChg chg="mod">
          <ac:chgData name="Minesh Patel" userId="a66d4990ec83ac90" providerId="LiveId" clId="{0E555A69-3CC2-46DB-9FF8-36C95C90CEF7}" dt="2019-06-17T23:14:20.022" v="5383" actId="1038"/>
          <ac:cxnSpMkLst>
            <pc:docMk/>
            <pc:sldMk cId="162204352" sldId="356"/>
            <ac:cxnSpMk id="58" creationId="{EDF03915-35D4-4347-AA84-A8DF1D41AAAE}"/>
          </ac:cxnSpMkLst>
        </pc:cxnChg>
        <pc:cxnChg chg="mod">
          <ac:chgData name="Minesh Patel" userId="a66d4990ec83ac90" providerId="LiveId" clId="{0E555A69-3CC2-46DB-9FF8-36C95C90CEF7}" dt="2019-06-17T23:14:20.022" v="5383" actId="1038"/>
          <ac:cxnSpMkLst>
            <pc:docMk/>
            <pc:sldMk cId="162204352" sldId="356"/>
            <ac:cxnSpMk id="60" creationId="{0730A235-629D-4FA6-9C94-D1258E3D96DB}"/>
          </ac:cxnSpMkLst>
        </pc:cxnChg>
        <pc:cxnChg chg="mod">
          <ac:chgData name="Minesh Patel" userId="a66d4990ec83ac90" providerId="LiveId" clId="{0E555A69-3CC2-46DB-9FF8-36C95C90CEF7}" dt="2019-06-17T23:14:20.022" v="5383" actId="1038"/>
          <ac:cxnSpMkLst>
            <pc:docMk/>
            <pc:sldMk cId="162204352" sldId="356"/>
            <ac:cxnSpMk id="71" creationId="{61CA459F-2903-4702-A3A6-87E9B8839B66}"/>
          </ac:cxnSpMkLst>
        </pc:cxnChg>
      </pc:sldChg>
      <pc:sldChg chg="addSp delSp modSp ord addCm modCm">
        <pc:chgData name="Minesh Patel" userId="a66d4990ec83ac90" providerId="LiveId" clId="{0E555A69-3CC2-46DB-9FF8-36C95C90CEF7}" dt="2019-06-18T00:06:22.162" v="5640" actId="207"/>
        <pc:sldMkLst>
          <pc:docMk/>
          <pc:sldMk cId="1760739648" sldId="360"/>
        </pc:sldMkLst>
        <pc:spChg chg="mod">
          <ac:chgData name="Minesh Patel" userId="a66d4990ec83ac90" providerId="LiveId" clId="{0E555A69-3CC2-46DB-9FF8-36C95C90CEF7}" dt="2019-06-17T17:51:37.564" v="3335" actId="20577"/>
          <ac:spMkLst>
            <pc:docMk/>
            <pc:sldMk cId="1760739648" sldId="360"/>
            <ac:spMk id="2" creationId="{00000000-0000-0000-0000-000000000000}"/>
          </ac:spMkLst>
        </pc:spChg>
        <pc:spChg chg="add del">
          <ac:chgData name="Minesh Patel" userId="a66d4990ec83ac90" providerId="LiveId" clId="{0E555A69-3CC2-46DB-9FF8-36C95C90CEF7}" dt="2019-06-17T17:17:21.963" v="1951"/>
          <ac:spMkLst>
            <pc:docMk/>
            <pc:sldMk cId="1760739648" sldId="360"/>
            <ac:spMk id="4" creationId="{C221292A-040A-4E13-BB5E-9D576C1DC2B6}"/>
          </ac:spMkLst>
        </pc:spChg>
        <pc:spChg chg="add mod">
          <ac:chgData name="Minesh Patel" userId="a66d4990ec83ac90" providerId="LiveId" clId="{0E555A69-3CC2-46DB-9FF8-36C95C90CEF7}" dt="2019-06-18T00:02:24.268" v="5630" actId="207"/>
          <ac:spMkLst>
            <pc:docMk/>
            <pc:sldMk cId="1760739648" sldId="360"/>
            <ac:spMk id="5" creationId="{2841FC76-9FD6-4128-86CB-990C1FB1B3D7}"/>
          </ac:spMkLst>
        </pc:spChg>
        <pc:spChg chg="mod">
          <ac:chgData name="Minesh Patel" userId="a66d4990ec83ac90" providerId="LiveId" clId="{0E555A69-3CC2-46DB-9FF8-36C95C90CEF7}" dt="2019-06-18T00:01:09.829" v="5624" actId="20577"/>
          <ac:spMkLst>
            <pc:docMk/>
            <pc:sldMk cId="1760739648" sldId="360"/>
            <ac:spMk id="13" creationId="{E55E915A-E85E-403D-A790-C76ED9704656}"/>
          </ac:spMkLst>
        </pc:spChg>
        <pc:spChg chg="add mod">
          <ac:chgData name="Minesh Patel" userId="a66d4990ec83ac90" providerId="LiveId" clId="{0E555A69-3CC2-46DB-9FF8-36C95C90CEF7}" dt="2019-06-17T22:21:53.927" v="4737" actId="14100"/>
          <ac:spMkLst>
            <pc:docMk/>
            <pc:sldMk cId="1760739648" sldId="360"/>
            <ac:spMk id="21" creationId="{D63B317B-84F4-4EAD-8D75-06EEEEF35267}"/>
          </ac:spMkLst>
        </pc:spChg>
        <pc:spChg chg="mod">
          <ac:chgData name="Minesh Patel" userId="a66d4990ec83ac90" providerId="LiveId" clId="{0E555A69-3CC2-46DB-9FF8-36C95C90CEF7}" dt="2019-06-18T00:05:55.061" v="5638" actId="207"/>
          <ac:spMkLst>
            <pc:docMk/>
            <pc:sldMk cId="1760739648" sldId="360"/>
            <ac:spMk id="37" creationId="{F63FECA6-6664-4E9F-BC05-78D7CEE9C99E}"/>
          </ac:spMkLst>
        </pc:spChg>
        <pc:spChg chg="mod">
          <ac:chgData name="Minesh Patel" userId="a66d4990ec83ac90" providerId="LiveId" clId="{0E555A69-3CC2-46DB-9FF8-36C95C90CEF7}" dt="2019-06-18T00:06:22.162" v="5640" actId="207"/>
          <ac:spMkLst>
            <pc:docMk/>
            <pc:sldMk cId="1760739648" sldId="360"/>
            <ac:spMk id="38" creationId="{96E7DD2A-AD6E-47D3-967F-F3FC44C67E12}"/>
          </ac:spMkLst>
        </pc:spChg>
        <pc:spChg chg="add del mod">
          <ac:chgData name="Minesh Patel" userId="a66d4990ec83ac90" providerId="LiveId" clId="{0E555A69-3CC2-46DB-9FF8-36C95C90CEF7}" dt="2019-06-18T00:06:17.548" v="5639" actId="207"/>
          <ac:spMkLst>
            <pc:docMk/>
            <pc:sldMk cId="1760739648" sldId="360"/>
            <ac:spMk id="39" creationId="{FA84BADB-C850-4F4D-9A84-4AA56DD78F87}"/>
          </ac:spMkLst>
        </pc:spChg>
        <pc:spChg chg="del mod">
          <ac:chgData name="Minesh Patel" userId="a66d4990ec83ac90" providerId="LiveId" clId="{0E555A69-3CC2-46DB-9FF8-36C95C90CEF7}" dt="2019-06-17T17:14:04.119" v="1890" actId="478"/>
          <ac:spMkLst>
            <pc:docMk/>
            <pc:sldMk cId="1760739648" sldId="360"/>
            <ac:spMk id="42" creationId="{DFDFE56D-25EE-4E18-B3AD-93DE09F063DB}"/>
          </ac:spMkLst>
        </pc:spChg>
        <pc:spChg chg="mod">
          <ac:chgData name="Minesh Patel" userId="a66d4990ec83ac90" providerId="LiveId" clId="{0E555A69-3CC2-46DB-9FF8-36C95C90CEF7}" dt="2019-06-18T00:05:44.801" v="5637" actId="207"/>
          <ac:spMkLst>
            <pc:docMk/>
            <pc:sldMk cId="1760739648" sldId="360"/>
            <ac:spMk id="46" creationId="{D2DDB549-EF7B-460C-89B4-471569EE677F}"/>
          </ac:spMkLst>
        </pc:spChg>
        <pc:spChg chg="mod">
          <ac:chgData name="Minesh Patel" userId="a66d4990ec83ac90" providerId="LiveId" clId="{0E555A69-3CC2-46DB-9FF8-36C95C90CEF7}" dt="2019-06-18T00:02:06.035" v="5626" actId="207"/>
          <ac:spMkLst>
            <pc:docMk/>
            <pc:sldMk cId="1760739648" sldId="360"/>
            <ac:spMk id="50" creationId="{D21465BB-1570-4CA7-9AC0-6C5FAE2747E4}"/>
          </ac:spMkLst>
        </pc:spChg>
        <pc:spChg chg="mod">
          <ac:chgData name="Minesh Patel" userId="a66d4990ec83ac90" providerId="LiveId" clId="{0E555A69-3CC2-46DB-9FF8-36C95C90CEF7}" dt="2019-06-18T00:02:18.242" v="5628" actId="207"/>
          <ac:spMkLst>
            <pc:docMk/>
            <pc:sldMk cId="1760739648" sldId="360"/>
            <ac:spMk id="55" creationId="{AA5BE44C-A593-45A8-858E-2265B4AD4DEC}"/>
          </ac:spMkLst>
        </pc:spChg>
        <pc:spChg chg="del">
          <ac:chgData name="Minesh Patel" userId="a66d4990ec83ac90" providerId="LiveId" clId="{0E555A69-3CC2-46DB-9FF8-36C95C90CEF7}" dt="2019-06-17T17:17:12.265" v="1946" actId="478"/>
          <ac:spMkLst>
            <pc:docMk/>
            <pc:sldMk cId="1760739648" sldId="360"/>
            <ac:spMk id="56" creationId="{87E59298-1CA4-4310-89C2-29F6730AFDBD}"/>
          </ac:spMkLst>
        </pc:spChg>
        <pc:spChg chg="mod">
          <ac:chgData name="Minesh Patel" userId="a66d4990ec83ac90" providerId="LiveId" clId="{0E555A69-3CC2-46DB-9FF8-36C95C90CEF7}" dt="2019-06-18T00:02:21.809" v="5629" actId="207"/>
          <ac:spMkLst>
            <pc:docMk/>
            <pc:sldMk cId="1760739648" sldId="360"/>
            <ac:spMk id="57" creationId="{460C6C0D-24B0-421F-8712-3BAEE8D1688C}"/>
          </ac:spMkLst>
        </pc:spChg>
        <pc:spChg chg="mod">
          <ac:chgData name="Minesh Patel" userId="a66d4990ec83ac90" providerId="LiveId" clId="{0E555A69-3CC2-46DB-9FF8-36C95C90CEF7}" dt="2019-06-18T00:01:43.025" v="5625" actId="207"/>
          <ac:spMkLst>
            <pc:docMk/>
            <pc:sldMk cId="1760739648" sldId="360"/>
            <ac:spMk id="58" creationId="{191621F0-A412-4D28-ACB7-C0140E1B2E39}"/>
          </ac:spMkLst>
        </pc:spChg>
        <pc:cxnChg chg="mod">
          <ac:chgData name="Minesh Patel" userId="a66d4990ec83ac90" providerId="LiveId" clId="{0E555A69-3CC2-46DB-9FF8-36C95C90CEF7}" dt="2019-06-17T17:14:04.119" v="1890" actId="478"/>
          <ac:cxnSpMkLst>
            <pc:docMk/>
            <pc:sldMk cId="1760739648" sldId="360"/>
            <ac:cxnSpMk id="43" creationId="{B0DAF63F-9426-4EC8-A168-1D6F3FC4DA2A}"/>
          </ac:cxnSpMkLst>
        </pc:cxnChg>
      </pc:sldChg>
      <pc:sldChg chg="addSp delSp modSp ord">
        <pc:chgData name="Minesh Patel" userId="a66d4990ec83ac90" providerId="LiveId" clId="{0E555A69-3CC2-46DB-9FF8-36C95C90CEF7}" dt="2019-06-17T22:16:49.740" v="4632"/>
        <pc:sldMkLst>
          <pc:docMk/>
          <pc:sldMk cId="4059118559" sldId="364"/>
        </pc:sldMkLst>
        <pc:spChg chg="mod">
          <ac:chgData name="Minesh Patel" userId="a66d4990ec83ac90" providerId="LiveId" clId="{0E555A69-3CC2-46DB-9FF8-36C95C90CEF7}" dt="2019-06-17T06:32:36.472" v="1702" actId="20577"/>
          <ac:spMkLst>
            <pc:docMk/>
            <pc:sldMk cId="4059118559" sldId="364"/>
            <ac:spMk id="2" creationId="{00000000-0000-0000-0000-000000000000}"/>
          </ac:spMkLst>
        </pc:spChg>
        <pc:spChg chg="del">
          <ac:chgData name="Minesh Patel" userId="a66d4990ec83ac90" providerId="LiveId" clId="{0E555A69-3CC2-46DB-9FF8-36C95C90CEF7}" dt="2019-06-17T06:32:39.703" v="1703" actId="478"/>
          <ac:spMkLst>
            <pc:docMk/>
            <pc:sldMk cId="4059118559" sldId="364"/>
            <ac:spMk id="5" creationId="{19D1596F-82AF-4E4F-B062-D29444FD6FC0}"/>
          </ac:spMkLst>
        </pc:spChg>
        <pc:spChg chg="del">
          <ac:chgData name="Minesh Patel" userId="a66d4990ec83ac90" providerId="LiveId" clId="{0E555A69-3CC2-46DB-9FF8-36C95C90CEF7}" dt="2019-06-17T06:32:39.703" v="1703" actId="478"/>
          <ac:spMkLst>
            <pc:docMk/>
            <pc:sldMk cId="4059118559" sldId="364"/>
            <ac:spMk id="6" creationId="{E22BA5B9-B0AB-412D-9CF4-714D00A950A3}"/>
          </ac:spMkLst>
        </pc:spChg>
        <pc:spChg chg="del">
          <ac:chgData name="Minesh Patel" userId="a66d4990ec83ac90" providerId="LiveId" clId="{0E555A69-3CC2-46DB-9FF8-36C95C90CEF7}" dt="2019-06-17T06:32:39.703" v="1703" actId="478"/>
          <ac:spMkLst>
            <pc:docMk/>
            <pc:sldMk cId="4059118559" sldId="364"/>
            <ac:spMk id="9" creationId="{108908ED-B9C1-40C4-B046-F5B013D7154E}"/>
          </ac:spMkLst>
        </pc:spChg>
        <pc:spChg chg="del">
          <ac:chgData name="Minesh Patel" userId="a66d4990ec83ac90" providerId="LiveId" clId="{0E555A69-3CC2-46DB-9FF8-36C95C90CEF7}" dt="2019-06-17T06:32:46.327" v="1704" actId="478"/>
          <ac:spMkLst>
            <pc:docMk/>
            <pc:sldMk cId="4059118559" sldId="364"/>
            <ac:spMk id="19" creationId="{48152277-58CC-42C4-85FB-E67903189E19}"/>
          </ac:spMkLst>
        </pc:spChg>
        <pc:spChg chg="del">
          <ac:chgData name="Minesh Patel" userId="a66d4990ec83ac90" providerId="LiveId" clId="{0E555A69-3CC2-46DB-9FF8-36C95C90CEF7}" dt="2019-06-17T06:32:49.691" v="1705" actId="478"/>
          <ac:spMkLst>
            <pc:docMk/>
            <pc:sldMk cId="4059118559" sldId="364"/>
            <ac:spMk id="20" creationId="{88A5E53F-59B2-4E39-A452-D732E3FF291E}"/>
          </ac:spMkLst>
        </pc:spChg>
        <pc:spChg chg="del">
          <ac:chgData name="Minesh Patel" userId="a66d4990ec83ac90" providerId="LiveId" clId="{0E555A69-3CC2-46DB-9FF8-36C95C90CEF7}" dt="2019-06-17T06:32:39.703" v="1703" actId="478"/>
          <ac:spMkLst>
            <pc:docMk/>
            <pc:sldMk cId="4059118559" sldId="364"/>
            <ac:spMk id="25" creationId="{80149CA2-7BAE-4315-A3B9-7446982C9D29}"/>
          </ac:spMkLst>
        </pc:spChg>
        <pc:graphicFrameChg chg="del">
          <ac:chgData name="Minesh Patel" userId="a66d4990ec83ac90" providerId="LiveId" clId="{0E555A69-3CC2-46DB-9FF8-36C95C90CEF7}" dt="2019-06-17T06:32:39.703" v="1703" actId="478"/>
          <ac:graphicFrameMkLst>
            <pc:docMk/>
            <pc:sldMk cId="4059118559" sldId="364"/>
            <ac:graphicFrameMk id="4" creationId="{4E01CED7-6766-47B7-BBBA-C33424B49436}"/>
          </ac:graphicFrameMkLst>
        </pc:graphicFrameChg>
        <pc:graphicFrameChg chg="del">
          <ac:chgData name="Minesh Patel" userId="a66d4990ec83ac90" providerId="LiveId" clId="{0E555A69-3CC2-46DB-9FF8-36C95C90CEF7}" dt="2019-06-17T06:32:39.703" v="1703" actId="478"/>
          <ac:graphicFrameMkLst>
            <pc:docMk/>
            <pc:sldMk cId="4059118559" sldId="364"/>
            <ac:graphicFrameMk id="45" creationId="{35E77855-40A2-4BA5-95AE-08FAD2EB01E3}"/>
          </ac:graphicFrameMkLst>
        </pc:graphicFrameChg>
        <pc:graphicFrameChg chg="del">
          <ac:chgData name="Minesh Patel" userId="a66d4990ec83ac90" providerId="LiveId" clId="{0E555A69-3CC2-46DB-9FF8-36C95C90CEF7}" dt="2019-06-17T06:32:39.703" v="1703" actId="478"/>
          <ac:graphicFrameMkLst>
            <pc:docMk/>
            <pc:sldMk cId="4059118559" sldId="364"/>
            <ac:graphicFrameMk id="48" creationId="{0F6D38D1-B3A7-40C6-83EC-FC3F3F3CE826}"/>
          </ac:graphicFrameMkLst>
        </pc:graphicFrameChg>
        <pc:graphicFrameChg chg="del">
          <ac:chgData name="Minesh Patel" userId="a66d4990ec83ac90" providerId="LiveId" clId="{0E555A69-3CC2-46DB-9FF8-36C95C90CEF7}" dt="2019-06-17T06:32:39.703" v="1703" actId="478"/>
          <ac:graphicFrameMkLst>
            <pc:docMk/>
            <pc:sldMk cId="4059118559" sldId="364"/>
            <ac:graphicFrameMk id="50" creationId="{A9FA3001-D652-4962-8D22-8C3A86B70FCC}"/>
          </ac:graphicFrameMkLst>
        </pc:graphicFrameChg>
        <pc:picChg chg="add del">
          <ac:chgData name="Minesh Patel" userId="a66d4990ec83ac90" providerId="LiveId" clId="{0E555A69-3CC2-46DB-9FF8-36C95C90CEF7}" dt="2019-06-17T06:33:40.985" v="1707" actId="478"/>
          <ac:picMkLst>
            <pc:docMk/>
            <pc:sldMk cId="4059118559" sldId="364"/>
            <ac:picMk id="3" creationId="{88C24FDF-3B92-40B9-A440-1AEDB275E550}"/>
          </ac:picMkLst>
        </pc:picChg>
        <pc:picChg chg="add mod">
          <ac:chgData name="Minesh Patel" userId="a66d4990ec83ac90" providerId="LiveId" clId="{0E555A69-3CC2-46DB-9FF8-36C95C90CEF7}" dt="2019-06-17T06:34:09.528" v="1710" actId="1076"/>
          <ac:picMkLst>
            <pc:docMk/>
            <pc:sldMk cId="4059118559" sldId="364"/>
            <ac:picMk id="7" creationId="{41C30D68-4BA8-440B-BFE0-BEC8E11DEDCB}"/>
          </ac:picMkLst>
        </pc:picChg>
        <pc:cxnChg chg="del">
          <ac:chgData name="Minesh Patel" userId="a66d4990ec83ac90" providerId="LiveId" clId="{0E555A69-3CC2-46DB-9FF8-36C95C90CEF7}" dt="2019-06-17T06:32:39.703" v="1703" actId="478"/>
          <ac:cxnSpMkLst>
            <pc:docMk/>
            <pc:sldMk cId="4059118559" sldId="364"/>
            <ac:cxnSpMk id="11" creationId="{7FFD68DA-A6B9-4B52-BB66-E21D4290EA5A}"/>
          </ac:cxnSpMkLst>
        </pc:cxnChg>
        <pc:cxnChg chg="del">
          <ac:chgData name="Minesh Patel" userId="a66d4990ec83ac90" providerId="LiveId" clId="{0E555A69-3CC2-46DB-9FF8-36C95C90CEF7}" dt="2019-06-17T06:32:39.703" v="1703" actId="478"/>
          <ac:cxnSpMkLst>
            <pc:docMk/>
            <pc:sldMk cId="4059118559" sldId="364"/>
            <ac:cxnSpMk id="21" creationId="{6D15DD6A-5690-4A91-9E1C-7C8A8A7ADE30}"/>
          </ac:cxnSpMkLst>
        </pc:cxnChg>
        <pc:cxnChg chg="del">
          <ac:chgData name="Minesh Patel" userId="a66d4990ec83ac90" providerId="LiveId" clId="{0E555A69-3CC2-46DB-9FF8-36C95C90CEF7}" dt="2019-06-17T06:32:39.703" v="1703" actId="478"/>
          <ac:cxnSpMkLst>
            <pc:docMk/>
            <pc:sldMk cId="4059118559" sldId="364"/>
            <ac:cxnSpMk id="28" creationId="{3E1E906C-2001-4C67-BDC7-5FBBF90563D2}"/>
          </ac:cxnSpMkLst>
        </pc:cxnChg>
        <pc:cxnChg chg="del">
          <ac:chgData name="Minesh Patel" userId="a66d4990ec83ac90" providerId="LiveId" clId="{0E555A69-3CC2-46DB-9FF8-36C95C90CEF7}" dt="2019-06-17T06:32:39.703" v="1703" actId="478"/>
          <ac:cxnSpMkLst>
            <pc:docMk/>
            <pc:sldMk cId="4059118559" sldId="364"/>
            <ac:cxnSpMk id="46" creationId="{B1493396-25AA-4DFD-9259-69FDE1B0C874}"/>
          </ac:cxnSpMkLst>
        </pc:cxnChg>
        <pc:cxnChg chg="del">
          <ac:chgData name="Minesh Patel" userId="a66d4990ec83ac90" providerId="LiveId" clId="{0E555A69-3CC2-46DB-9FF8-36C95C90CEF7}" dt="2019-06-17T06:32:39.703" v="1703" actId="478"/>
          <ac:cxnSpMkLst>
            <pc:docMk/>
            <pc:sldMk cId="4059118559" sldId="364"/>
            <ac:cxnSpMk id="49" creationId="{7F07ACB5-FF99-41D0-A88F-70CEC237B679}"/>
          </ac:cxnSpMkLst>
        </pc:cxnChg>
        <pc:cxnChg chg="del">
          <ac:chgData name="Minesh Patel" userId="a66d4990ec83ac90" providerId="LiveId" clId="{0E555A69-3CC2-46DB-9FF8-36C95C90CEF7}" dt="2019-06-17T06:32:39.703" v="1703" actId="478"/>
          <ac:cxnSpMkLst>
            <pc:docMk/>
            <pc:sldMk cId="4059118559" sldId="364"/>
            <ac:cxnSpMk id="51" creationId="{FFB2B444-FCF6-4A46-A31F-502A9EEAFA18}"/>
          </ac:cxnSpMkLst>
        </pc:cxnChg>
      </pc:sldChg>
      <pc:sldChg chg="addSp delSp modSp addAnim delAnim">
        <pc:chgData name="Minesh Patel" userId="a66d4990ec83ac90" providerId="LiveId" clId="{0E555A69-3CC2-46DB-9FF8-36C95C90CEF7}" dt="2019-06-17T23:26:37.530" v="5460" actId="1076"/>
        <pc:sldMkLst>
          <pc:docMk/>
          <pc:sldMk cId="1030043266" sldId="370"/>
        </pc:sldMkLst>
        <pc:spChg chg="add del mod">
          <ac:chgData name="Minesh Patel" userId="a66d4990ec83ac90" providerId="LiveId" clId="{0E555A69-3CC2-46DB-9FF8-36C95C90CEF7}" dt="2019-06-17T23:26:37.530" v="5460" actId="1076"/>
          <ac:spMkLst>
            <pc:docMk/>
            <pc:sldMk cId="1030043266" sldId="370"/>
            <ac:spMk id="20" creationId="{DDFD9B4E-FEE1-4C82-90B6-EC3B83BE1371}"/>
          </ac:spMkLst>
        </pc:spChg>
      </pc:sldChg>
      <pc:sldChg chg="modSp">
        <pc:chgData name="Minesh Patel" userId="a66d4990ec83ac90" providerId="LiveId" clId="{0E555A69-3CC2-46DB-9FF8-36C95C90CEF7}" dt="2019-06-18T00:30:18.591" v="6067" actId="20577"/>
        <pc:sldMkLst>
          <pc:docMk/>
          <pc:sldMk cId="1725297935" sldId="371"/>
        </pc:sldMkLst>
        <pc:spChg chg="mod">
          <ac:chgData name="Minesh Patel" userId="a66d4990ec83ac90" providerId="LiveId" clId="{0E555A69-3CC2-46DB-9FF8-36C95C90CEF7}" dt="2019-06-18T00:30:18.591" v="6067" actId="20577"/>
          <ac:spMkLst>
            <pc:docMk/>
            <pc:sldMk cId="1725297935" sldId="371"/>
            <ac:spMk id="2" creationId="{00000000-0000-0000-0000-000000000000}"/>
          </ac:spMkLst>
        </pc:spChg>
      </pc:sldChg>
      <pc:sldChg chg="modSp addCm modCm">
        <pc:chgData name="Minesh Patel" userId="a66d4990ec83ac90" providerId="LiveId" clId="{0E555A69-3CC2-46DB-9FF8-36C95C90CEF7}" dt="2019-06-17T23:06:14.951" v="5261" actId="14100"/>
        <pc:sldMkLst>
          <pc:docMk/>
          <pc:sldMk cId="1698453447" sldId="372"/>
        </pc:sldMkLst>
        <pc:spChg chg="mod">
          <ac:chgData name="Minesh Patel" userId="a66d4990ec83ac90" providerId="LiveId" clId="{0E555A69-3CC2-46DB-9FF8-36C95C90CEF7}" dt="2019-06-17T23:03:38.557" v="5238" actId="1076"/>
          <ac:spMkLst>
            <pc:docMk/>
            <pc:sldMk cId="1698453447" sldId="372"/>
            <ac:spMk id="17" creationId="{12816CAD-FD38-48D0-B224-E872D3C067AF}"/>
          </ac:spMkLst>
        </pc:spChg>
        <pc:spChg chg="mod">
          <ac:chgData name="Minesh Patel" userId="a66d4990ec83ac90" providerId="LiveId" clId="{0E555A69-3CC2-46DB-9FF8-36C95C90CEF7}" dt="2019-06-17T23:05:13.659" v="5248" actId="1035"/>
          <ac:spMkLst>
            <pc:docMk/>
            <pc:sldMk cId="1698453447" sldId="372"/>
            <ac:spMk id="19" creationId="{5518301F-C0E7-4021-8FDC-FF0172F3CE48}"/>
          </ac:spMkLst>
        </pc:spChg>
        <pc:spChg chg="mod">
          <ac:chgData name="Minesh Patel" userId="a66d4990ec83ac90" providerId="LiveId" clId="{0E555A69-3CC2-46DB-9FF8-36C95C90CEF7}" dt="2019-06-17T23:05:39.007" v="5257" actId="20577"/>
          <ac:spMkLst>
            <pc:docMk/>
            <pc:sldMk cId="1698453447" sldId="372"/>
            <ac:spMk id="26" creationId="{614FDA30-CE15-4B92-B943-0B057AC48B55}"/>
          </ac:spMkLst>
        </pc:spChg>
        <pc:spChg chg="mod">
          <ac:chgData name="Minesh Patel" userId="a66d4990ec83ac90" providerId="LiveId" clId="{0E555A69-3CC2-46DB-9FF8-36C95C90CEF7}" dt="2019-06-17T23:05:13.659" v="5248" actId="1035"/>
          <ac:spMkLst>
            <pc:docMk/>
            <pc:sldMk cId="1698453447" sldId="372"/>
            <ac:spMk id="53" creationId="{1B4026C8-7FBC-4D83-8088-15DA10A9EC0F}"/>
          </ac:spMkLst>
        </pc:spChg>
        <pc:spChg chg="mod">
          <ac:chgData name="Minesh Patel" userId="a66d4990ec83ac90" providerId="LiveId" clId="{0E555A69-3CC2-46DB-9FF8-36C95C90CEF7}" dt="2019-06-17T23:05:13.659" v="5248" actId="1035"/>
          <ac:spMkLst>
            <pc:docMk/>
            <pc:sldMk cId="1698453447" sldId="372"/>
            <ac:spMk id="57" creationId="{A5910A61-606F-4BD7-8FED-59B1D15D9AF5}"/>
          </ac:spMkLst>
        </pc:spChg>
        <pc:spChg chg="mod">
          <ac:chgData name="Minesh Patel" userId="a66d4990ec83ac90" providerId="LiveId" clId="{0E555A69-3CC2-46DB-9FF8-36C95C90CEF7}" dt="2019-06-17T23:05:13.659" v="5248" actId="1035"/>
          <ac:spMkLst>
            <pc:docMk/>
            <pc:sldMk cId="1698453447" sldId="372"/>
            <ac:spMk id="61" creationId="{3E71E316-DFA7-4C77-9C0D-C313D9F42630}"/>
          </ac:spMkLst>
        </pc:spChg>
        <pc:spChg chg="mod">
          <ac:chgData name="Minesh Patel" userId="a66d4990ec83ac90" providerId="LiveId" clId="{0E555A69-3CC2-46DB-9FF8-36C95C90CEF7}" dt="2019-06-17T23:05:13.659" v="5248" actId="1035"/>
          <ac:spMkLst>
            <pc:docMk/>
            <pc:sldMk cId="1698453447" sldId="372"/>
            <ac:spMk id="65" creationId="{848359D6-B9F5-4B59-AA73-1441BC6A1988}"/>
          </ac:spMkLst>
        </pc:spChg>
        <pc:spChg chg="mod">
          <ac:chgData name="Minesh Patel" userId="a66d4990ec83ac90" providerId="LiveId" clId="{0E555A69-3CC2-46DB-9FF8-36C95C90CEF7}" dt="2019-06-17T23:05:13.659" v="5248" actId="1035"/>
          <ac:spMkLst>
            <pc:docMk/>
            <pc:sldMk cId="1698453447" sldId="372"/>
            <ac:spMk id="71" creationId="{18841002-40B8-49F3-BCBC-B7AAF01E731C}"/>
          </ac:spMkLst>
        </pc:spChg>
        <pc:grpChg chg="mod">
          <ac:chgData name="Minesh Patel" userId="a66d4990ec83ac90" providerId="LiveId" clId="{0E555A69-3CC2-46DB-9FF8-36C95C90CEF7}" dt="2019-06-17T23:06:14.951" v="5261" actId="14100"/>
          <ac:grpSpMkLst>
            <pc:docMk/>
            <pc:sldMk cId="1698453447" sldId="372"/>
            <ac:grpSpMk id="16" creationId="{9FE6AD33-7911-4AF7-9B4B-C67CE1A3BBE9}"/>
          </ac:grpSpMkLst>
        </pc:grpChg>
        <pc:graphicFrameChg chg="mod">
          <ac:chgData name="Minesh Patel" userId="a66d4990ec83ac90" providerId="LiveId" clId="{0E555A69-3CC2-46DB-9FF8-36C95C90CEF7}" dt="2019-06-17T23:05:13.659" v="5248" actId="1035"/>
          <ac:graphicFrameMkLst>
            <pc:docMk/>
            <pc:sldMk cId="1698453447" sldId="372"/>
            <ac:graphicFrameMk id="54" creationId="{E44ACBD5-4D33-405B-93AC-79A5DB99F396}"/>
          </ac:graphicFrameMkLst>
        </pc:graphicFrameChg>
        <pc:graphicFrameChg chg="mod">
          <ac:chgData name="Minesh Patel" userId="a66d4990ec83ac90" providerId="LiveId" clId="{0E555A69-3CC2-46DB-9FF8-36C95C90CEF7}" dt="2019-06-17T23:05:13.659" v="5248" actId="1035"/>
          <ac:graphicFrameMkLst>
            <pc:docMk/>
            <pc:sldMk cId="1698453447" sldId="372"/>
            <ac:graphicFrameMk id="58" creationId="{0DC5DE53-5CE9-4521-8124-6471432CB08C}"/>
          </ac:graphicFrameMkLst>
        </pc:graphicFrameChg>
        <pc:graphicFrameChg chg="mod">
          <ac:chgData name="Minesh Patel" userId="a66d4990ec83ac90" providerId="LiveId" clId="{0E555A69-3CC2-46DB-9FF8-36C95C90CEF7}" dt="2019-06-17T23:05:13.659" v="5248" actId="1035"/>
          <ac:graphicFrameMkLst>
            <pc:docMk/>
            <pc:sldMk cId="1698453447" sldId="372"/>
            <ac:graphicFrameMk id="69" creationId="{759F8452-DCE0-43FA-B734-45CE041DC1C2}"/>
          </ac:graphicFrameMkLst>
        </pc:graphicFrameChg>
      </pc:sldChg>
      <pc:sldChg chg="modSp modAnim addCm modCm">
        <pc:chgData name="Minesh Patel" userId="a66d4990ec83ac90" providerId="LiveId" clId="{0E555A69-3CC2-46DB-9FF8-36C95C90CEF7}" dt="2019-06-17T23:54:16.275" v="5601" actId="20577"/>
        <pc:sldMkLst>
          <pc:docMk/>
          <pc:sldMk cId="3771362713" sldId="379"/>
        </pc:sldMkLst>
        <pc:spChg chg="mod">
          <ac:chgData name="Minesh Patel" userId="a66d4990ec83ac90" providerId="LiveId" clId="{0E555A69-3CC2-46DB-9FF8-36C95C90CEF7}" dt="2019-06-17T23:54:16.275" v="5601" actId="20577"/>
          <ac:spMkLst>
            <pc:docMk/>
            <pc:sldMk cId="3771362713" sldId="379"/>
            <ac:spMk id="3" creationId="{00000000-0000-0000-0000-000000000000}"/>
          </ac:spMkLst>
        </pc:spChg>
      </pc:sldChg>
      <pc:sldChg chg="add ord">
        <pc:chgData name="Minesh Patel" userId="a66d4990ec83ac90" providerId="LiveId" clId="{0E555A69-3CC2-46DB-9FF8-36C95C90CEF7}" dt="2019-06-17T22:24:08.594" v="4809"/>
        <pc:sldMkLst>
          <pc:docMk/>
          <pc:sldMk cId="2435838319" sldId="384"/>
        </pc:sldMkLst>
      </pc:sldChg>
      <pc:sldChg chg="modSp add ord">
        <pc:chgData name="Minesh Patel" userId="a66d4990ec83ac90" providerId="LiveId" clId="{0E555A69-3CC2-46DB-9FF8-36C95C90CEF7}" dt="2019-06-17T22:23:15.939" v="4787"/>
        <pc:sldMkLst>
          <pc:docMk/>
          <pc:sldMk cId="1438536088" sldId="385"/>
        </pc:sldMkLst>
        <pc:spChg chg="mod">
          <ac:chgData name="Minesh Patel" userId="a66d4990ec83ac90" providerId="LiveId" clId="{0E555A69-3CC2-46DB-9FF8-36C95C90CEF7}" dt="2019-06-17T22:23:11.545" v="4786" actId="20577"/>
          <ac:spMkLst>
            <pc:docMk/>
            <pc:sldMk cId="1438536088" sldId="385"/>
            <ac:spMk id="7" creationId="{19EC2C06-E55B-4B9C-BC1A-39F0B9B5A9FE}"/>
          </ac:spMkLst>
        </pc:spChg>
      </pc:sldChg>
    </pc:docChg>
  </pc:docChgLst>
  <pc:docChgLst>
    <pc:chgData name="Minesh Patel" userId="a66d4990ec83ac90" providerId="LiveId" clId="{54AEC61D-7624-47A8-943D-FFFE3B019E63}"/>
    <pc:docChg chg="undo custSel addSld delSld modSld sldOrd">
      <pc:chgData name="Minesh Patel" userId="a66d4990ec83ac90" providerId="LiveId" clId="{54AEC61D-7624-47A8-943D-FFFE3B019E63}" dt="2019-06-16T21:09:41.052" v="2505"/>
      <pc:docMkLst>
        <pc:docMk/>
      </pc:docMkLst>
      <pc:sldChg chg="addSp delSp modSp modAnim">
        <pc:chgData name="Minesh Patel" userId="a66d4990ec83ac90" providerId="LiveId" clId="{54AEC61D-7624-47A8-943D-FFFE3B019E63}" dt="2019-06-16T20:43:32.979" v="1901" actId="1038"/>
        <pc:sldMkLst>
          <pc:docMk/>
          <pc:sldMk cId="2993975388" sldId="296"/>
        </pc:sldMkLst>
        <pc:spChg chg="mod">
          <ac:chgData name="Minesh Patel" userId="a66d4990ec83ac90" providerId="LiveId" clId="{54AEC61D-7624-47A8-943D-FFFE3B019E63}" dt="2019-06-16T20:43:28.005" v="1893" actId="404"/>
          <ac:spMkLst>
            <pc:docMk/>
            <pc:sldMk cId="2993975388" sldId="296"/>
            <ac:spMk id="3" creationId="{00000000-0000-0000-0000-000000000000}"/>
          </ac:spMkLst>
        </pc:spChg>
        <pc:spChg chg="del">
          <ac:chgData name="Minesh Patel" userId="a66d4990ec83ac90" providerId="LiveId" clId="{54AEC61D-7624-47A8-943D-FFFE3B019E63}" dt="2019-06-16T20:22:42.295" v="1207" actId="478"/>
          <ac:spMkLst>
            <pc:docMk/>
            <pc:sldMk cId="2993975388" sldId="296"/>
            <ac:spMk id="4" creationId="{372B2BBF-5A65-42DE-AC74-34BCB660FFA9}"/>
          </ac:spMkLst>
        </pc:spChg>
        <pc:spChg chg="del mod">
          <ac:chgData name="Minesh Patel" userId="a66d4990ec83ac90" providerId="LiveId" clId="{54AEC61D-7624-47A8-943D-FFFE3B019E63}" dt="2019-06-16T20:22:41.384" v="1206" actId="478"/>
          <ac:spMkLst>
            <pc:docMk/>
            <pc:sldMk cId="2993975388" sldId="296"/>
            <ac:spMk id="5" creationId="{101A0E18-B5F6-44C6-8FC9-71E84EB43510}"/>
          </ac:spMkLst>
        </pc:spChg>
        <pc:spChg chg="del">
          <ac:chgData name="Minesh Patel" userId="a66d4990ec83ac90" providerId="LiveId" clId="{54AEC61D-7624-47A8-943D-FFFE3B019E63}" dt="2019-06-16T20:22:38.198" v="1203" actId="478"/>
          <ac:spMkLst>
            <pc:docMk/>
            <pc:sldMk cId="2993975388" sldId="296"/>
            <ac:spMk id="6" creationId="{1861158C-00ED-4688-9B13-58D123C36E0D}"/>
          </ac:spMkLst>
        </pc:spChg>
        <pc:graphicFrameChg chg="add mod">
          <ac:chgData name="Minesh Patel" userId="a66d4990ec83ac90" providerId="LiveId" clId="{54AEC61D-7624-47A8-943D-FFFE3B019E63}" dt="2019-06-16T20:43:32.979" v="1901" actId="1038"/>
          <ac:graphicFrameMkLst>
            <pc:docMk/>
            <pc:sldMk cId="2993975388" sldId="296"/>
            <ac:graphicFrameMk id="7" creationId="{FF2D8A00-F5C0-417B-8C69-D3E777331328}"/>
          </ac:graphicFrameMkLst>
        </pc:graphicFrameChg>
        <pc:graphicFrameChg chg="add del mod">
          <ac:chgData name="Minesh Patel" userId="a66d4990ec83ac90" providerId="LiveId" clId="{54AEC61D-7624-47A8-943D-FFFE3B019E63}" dt="2019-06-16T20:23:38.594" v="1224" actId="478"/>
          <ac:graphicFrameMkLst>
            <pc:docMk/>
            <pc:sldMk cId="2993975388" sldId="296"/>
            <ac:graphicFrameMk id="8" creationId="{1828892D-5B6E-4423-AEF8-B1778200EA2E}"/>
          </ac:graphicFrameMkLst>
        </pc:graphicFrameChg>
        <pc:graphicFrameChg chg="add del mod">
          <ac:chgData name="Minesh Patel" userId="a66d4990ec83ac90" providerId="LiveId" clId="{54AEC61D-7624-47A8-943D-FFFE3B019E63}" dt="2019-06-16T20:23:49.044" v="1226" actId="478"/>
          <ac:graphicFrameMkLst>
            <pc:docMk/>
            <pc:sldMk cId="2993975388" sldId="296"/>
            <ac:graphicFrameMk id="9" creationId="{8AE56936-14F2-4404-A738-F7D609006508}"/>
          </ac:graphicFrameMkLst>
        </pc:graphicFrameChg>
      </pc:sldChg>
      <pc:sldChg chg="addSp delSp modSp ord">
        <pc:chgData name="Minesh Patel" userId="a66d4990ec83ac90" providerId="LiveId" clId="{54AEC61D-7624-47A8-943D-FFFE3B019E63}" dt="2019-06-16T21:08:40.937" v="2492" actId="1076"/>
        <pc:sldMkLst>
          <pc:docMk/>
          <pc:sldMk cId="3508444251" sldId="353"/>
        </pc:sldMkLst>
        <pc:spChg chg="add mod">
          <ac:chgData name="Minesh Patel" userId="a66d4990ec83ac90" providerId="LiveId" clId="{54AEC61D-7624-47A8-943D-FFFE3B019E63}" dt="2019-06-16T21:07:54.652" v="2482" actId="1076"/>
          <ac:spMkLst>
            <pc:docMk/>
            <pc:sldMk cId="3508444251" sldId="353"/>
            <ac:spMk id="85" creationId="{9EB56378-8C94-4555-B353-8046ECF589B5}"/>
          </ac:spMkLst>
        </pc:spChg>
        <pc:spChg chg="add mod">
          <ac:chgData name="Minesh Patel" userId="a66d4990ec83ac90" providerId="LiveId" clId="{54AEC61D-7624-47A8-943D-FFFE3B019E63}" dt="2019-06-16T21:08:12.001" v="2488" actId="207"/>
          <ac:spMkLst>
            <pc:docMk/>
            <pc:sldMk cId="3508444251" sldId="353"/>
            <ac:spMk id="88" creationId="{9DB013D5-0887-4BBE-BC01-611E0B4C93B7}"/>
          </ac:spMkLst>
        </pc:spChg>
        <pc:grpChg chg="add mod">
          <ac:chgData name="Minesh Patel" userId="a66d4990ec83ac90" providerId="LiveId" clId="{54AEC61D-7624-47A8-943D-FFFE3B019E63}" dt="2019-06-16T21:08:40.937" v="2492" actId="1076"/>
          <ac:grpSpMkLst>
            <pc:docMk/>
            <pc:sldMk cId="3508444251" sldId="353"/>
            <ac:grpSpMk id="113" creationId="{347324CB-7C22-43B3-A8B0-3FA7A4BEF1DE}"/>
          </ac:grpSpMkLst>
        </pc:grpChg>
        <pc:cxnChg chg="add mod">
          <ac:chgData name="Minesh Patel" userId="a66d4990ec83ac90" providerId="LiveId" clId="{54AEC61D-7624-47A8-943D-FFFE3B019E63}" dt="2019-06-16T21:07:54.652" v="2482" actId="1076"/>
          <ac:cxnSpMkLst>
            <pc:docMk/>
            <pc:sldMk cId="3508444251" sldId="353"/>
            <ac:cxnSpMk id="60" creationId="{40547B76-36D7-4FE8-AA79-67F4778B9502}"/>
          </ac:cxnSpMkLst>
        </pc:cxnChg>
        <pc:cxnChg chg="add mod">
          <ac:chgData name="Minesh Patel" userId="a66d4990ec83ac90" providerId="LiveId" clId="{54AEC61D-7624-47A8-943D-FFFE3B019E63}" dt="2019-06-16T21:07:54.652" v="2482" actId="1076"/>
          <ac:cxnSpMkLst>
            <pc:docMk/>
            <pc:sldMk cId="3508444251" sldId="353"/>
            <ac:cxnSpMk id="82" creationId="{B393236E-2EB0-46ED-B36F-CD7F80C62EE1}"/>
          </ac:cxnSpMkLst>
        </pc:cxnChg>
        <pc:cxnChg chg="add del mod">
          <ac:chgData name="Minesh Patel" userId="a66d4990ec83ac90" providerId="LiveId" clId="{54AEC61D-7624-47A8-943D-FFFE3B019E63}" dt="2019-06-16T21:08:33.044" v="2490" actId="478"/>
          <ac:cxnSpMkLst>
            <pc:docMk/>
            <pc:sldMk cId="3508444251" sldId="353"/>
            <ac:cxnSpMk id="86" creationId="{D960D9B6-F898-4B08-A75F-F8F681BFA70F}"/>
          </ac:cxnSpMkLst>
        </pc:cxnChg>
        <pc:cxnChg chg="add del mod">
          <ac:chgData name="Minesh Patel" userId="a66d4990ec83ac90" providerId="LiveId" clId="{54AEC61D-7624-47A8-943D-FFFE3B019E63}" dt="2019-06-16T21:08:31.827" v="2489" actId="478"/>
          <ac:cxnSpMkLst>
            <pc:docMk/>
            <pc:sldMk cId="3508444251" sldId="353"/>
            <ac:cxnSpMk id="87" creationId="{DE21849D-E9A7-4F62-9E74-2463B2A4123C}"/>
          </ac:cxnSpMkLst>
        </pc:cxnChg>
      </pc:sldChg>
      <pc:sldChg chg="add">
        <pc:chgData name="Minesh Patel" userId="a66d4990ec83ac90" providerId="LiveId" clId="{54AEC61D-7624-47A8-943D-FFFE3B019E63}" dt="2019-06-16T21:09:41.052" v="2505"/>
        <pc:sldMkLst>
          <pc:docMk/>
          <pc:sldMk cId="141642118" sldId="354"/>
        </pc:sldMkLst>
      </pc:sldChg>
      <pc:sldChg chg="modSp">
        <pc:chgData name="Minesh Patel" userId="a66d4990ec83ac90" providerId="LiveId" clId="{54AEC61D-7624-47A8-943D-FFFE3B019E63}" dt="2019-06-16T20:32:55.470" v="1543" actId="1076"/>
        <pc:sldMkLst>
          <pc:docMk/>
          <pc:sldMk cId="162204352" sldId="356"/>
        </pc:sldMkLst>
        <pc:spChg chg="mod">
          <ac:chgData name="Minesh Patel" userId="a66d4990ec83ac90" providerId="LiveId" clId="{54AEC61D-7624-47A8-943D-FFFE3B019E63}" dt="2019-06-16T20:31:32.528" v="1527" actId="14100"/>
          <ac:spMkLst>
            <pc:docMk/>
            <pc:sldMk cId="162204352" sldId="356"/>
            <ac:spMk id="38" creationId="{7CD2A476-3FB6-4734-AEF0-A1F01C10AC51}"/>
          </ac:spMkLst>
        </pc:spChg>
        <pc:spChg chg="mod">
          <ac:chgData name="Minesh Patel" userId="a66d4990ec83ac90" providerId="LiveId" clId="{54AEC61D-7624-47A8-943D-FFFE3B019E63}" dt="2019-06-16T20:32:55.470" v="1543" actId="1076"/>
          <ac:spMkLst>
            <pc:docMk/>
            <pc:sldMk cId="162204352" sldId="356"/>
            <ac:spMk id="40" creationId="{8053A836-80D6-432D-AE32-02880172A473}"/>
          </ac:spMkLst>
        </pc:spChg>
      </pc:sldChg>
      <pc:sldChg chg="addSp delSp modSp modAnim">
        <pc:chgData name="Minesh Patel" userId="a66d4990ec83ac90" providerId="LiveId" clId="{54AEC61D-7624-47A8-943D-FFFE3B019E63}" dt="2019-06-16T21:06:22.994" v="2455" actId="1076"/>
        <pc:sldMkLst>
          <pc:docMk/>
          <pc:sldMk cId="1030043266" sldId="370"/>
        </pc:sldMkLst>
        <pc:spChg chg="mod">
          <ac:chgData name="Minesh Patel" userId="a66d4990ec83ac90" providerId="LiveId" clId="{54AEC61D-7624-47A8-943D-FFFE3B019E63}" dt="2019-06-16T20:37:35.735" v="1853" actId="255"/>
          <ac:spMkLst>
            <pc:docMk/>
            <pc:sldMk cId="1030043266" sldId="370"/>
            <ac:spMk id="2" creationId="{00000000-0000-0000-0000-000000000000}"/>
          </ac:spMkLst>
        </pc:spChg>
        <pc:spChg chg="mod">
          <ac:chgData name="Minesh Patel" userId="a66d4990ec83ac90" providerId="LiveId" clId="{54AEC61D-7624-47A8-943D-FFFE3B019E63}" dt="2019-06-16T21:03:57.536" v="2355" actId="1035"/>
          <ac:spMkLst>
            <pc:docMk/>
            <pc:sldMk cId="1030043266" sldId="370"/>
            <ac:spMk id="5" creationId="{19D1596F-82AF-4E4F-B062-D29444FD6FC0}"/>
          </ac:spMkLst>
        </pc:spChg>
        <pc:spChg chg="mod">
          <ac:chgData name="Minesh Patel" userId="a66d4990ec83ac90" providerId="LiveId" clId="{54AEC61D-7624-47A8-943D-FFFE3B019E63}" dt="2019-06-16T21:03:57.536" v="2355" actId="1035"/>
          <ac:spMkLst>
            <pc:docMk/>
            <pc:sldMk cId="1030043266" sldId="370"/>
            <ac:spMk id="6" creationId="{E22BA5B9-B0AB-412D-9CF4-714D00A950A3}"/>
          </ac:spMkLst>
        </pc:spChg>
        <pc:spChg chg="mod">
          <ac:chgData name="Minesh Patel" userId="a66d4990ec83ac90" providerId="LiveId" clId="{54AEC61D-7624-47A8-943D-FFFE3B019E63}" dt="2019-06-16T21:03:57.536" v="2355" actId="1035"/>
          <ac:spMkLst>
            <pc:docMk/>
            <pc:sldMk cId="1030043266" sldId="370"/>
            <ac:spMk id="9" creationId="{108908ED-B9C1-40C4-B046-F5B013D7154E}"/>
          </ac:spMkLst>
        </pc:spChg>
        <pc:spChg chg="add del mod">
          <ac:chgData name="Minesh Patel" userId="a66d4990ec83ac90" providerId="LiveId" clId="{54AEC61D-7624-47A8-943D-FFFE3B019E63}" dt="2019-06-16T21:01:49.252" v="2159"/>
          <ac:spMkLst>
            <pc:docMk/>
            <pc:sldMk cId="1030043266" sldId="370"/>
            <ac:spMk id="10" creationId="{39218B6E-5E53-4ECC-9AA9-A36D458E715E}"/>
          </ac:spMkLst>
        </pc:spChg>
        <pc:spChg chg="add del mod">
          <ac:chgData name="Minesh Patel" userId="a66d4990ec83ac90" providerId="LiveId" clId="{54AEC61D-7624-47A8-943D-FFFE3B019E63}" dt="2019-06-16T21:01:49.252" v="2159"/>
          <ac:spMkLst>
            <pc:docMk/>
            <pc:sldMk cId="1030043266" sldId="370"/>
            <ac:spMk id="12" creationId="{78635288-8D48-4627-9197-70408166CB9B}"/>
          </ac:spMkLst>
        </pc:spChg>
        <pc:spChg chg="mod">
          <ac:chgData name="Minesh Patel" userId="a66d4990ec83ac90" providerId="LiveId" clId="{54AEC61D-7624-47A8-943D-FFFE3B019E63}" dt="2019-06-16T21:03:57.536" v="2355" actId="1035"/>
          <ac:spMkLst>
            <pc:docMk/>
            <pc:sldMk cId="1030043266" sldId="370"/>
            <ac:spMk id="19" creationId="{F5A269F7-A11F-4CF5-BC88-D1FD6E32D4F0}"/>
          </ac:spMkLst>
        </pc:spChg>
        <pc:spChg chg="mod">
          <ac:chgData name="Minesh Patel" userId="a66d4990ec83ac90" providerId="LiveId" clId="{54AEC61D-7624-47A8-943D-FFFE3B019E63}" dt="2019-06-16T21:06:22.994" v="2455" actId="1076"/>
          <ac:spMkLst>
            <pc:docMk/>
            <pc:sldMk cId="1030043266" sldId="370"/>
            <ac:spMk id="20" creationId="{DDFD9B4E-FEE1-4C82-90B6-EC3B83BE1371}"/>
          </ac:spMkLst>
        </pc:spChg>
        <pc:spChg chg="mod">
          <ac:chgData name="Minesh Patel" userId="a66d4990ec83ac90" providerId="LiveId" clId="{54AEC61D-7624-47A8-943D-FFFE3B019E63}" dt="2019-06-16T21:04:24.811" v="2361" actId="1076"/>
          <ac:spMkLst>
            <pc:docMk/>
            <pc:sldMk cId="1030043266" sldId="370"/>
            <ac:spMk id="22" creationId="{F1258A17-6570-434D-B798-7BA431661049}"/>
          </ac:spMkLst>
        </pc:spChg>
        <pc:spChg chg="mod">
          <ac:chgData name="Minesh Patel" userId="a66d4990ec83ac90" providerId="LiveId" clId="{54AEC61D-7624-47A8-943D-FFFE3B019E63}" dt="2019-06-16T21:04:15.242" v="2357" actId="1076"/>
          <ac:spMkLst>
            <pc:docMk/>
            <pc:sldMk cId="1030043266" sldId="370"/>
            <ac:spMk id="24" creationId="{C3BBFA6A-C1F3-4116-B457-61CBFDD0B917}"/>
          </ac:spMkLst>
        </pc:spChg>
        <pc:spChg chg="mod">
          <ac:chgData name="Minesh Patel" userId="a66d4990ec83ac90" providerId="LiveId" clId="{54AEC61D-7624-47A8-943D-FFFE3B019E63}" dt="2019-06-16T21:03:57.536" v="2355" actId="1035"/>
          <ac:spMkLst>
            <pc:docMk/>
            <pc:sldMk cId="1030043266" sldId="370"/>
            <ac:spMk id="25" creationId="{80149CA2-7BAE-4315-A3B9-7446982C9D29}"/>
          </ac:spMkLst>
        </pc:spChg>
        <pc:spChg chg="add mod ord">
          <ac:chgData name="Minesh Patel" userId="a66d4990ec83ac90" providerId="LiveId" clId="{54AEC61D-7624-47A8-943D-FFFE3B019E63}" dt="2019-06-16T21:05:12.572" v="2410" actId="20577"/>
          <ac:spMkLst>
            <pc:docMk/>
            <pc:sldMk cId="1030043266" sldId="370"/>
            <ac:spMk id="29" creationId="{1E0DAE84-58CD-4488-9B6F-DA1D1117A1B1}"/>
          </ac:spMkLst>
        </pc:spChg>
        <pc:graphicFrameChg chg="mod">
          <ac:chgData name="Minesh Patel" userId="a66d4990ec83ac90" providerId="LiveId" clId="{54AEC61D-7624-47A8-943D-FFFE3B019E63}" dt="2019-06-16T21:03:57.536" v="2355" actId="1035"/>
          <ac:graphicFrameMkLst>
            <pc:docMk/>
            <pc:sldMk cId="1030043266" sldId="370"/>
            <ac:graphicFrameMk id="4" creationId="{4E01CED7-6766-47B7-BBBA-C33424B49436}"/>
          </ac:graphicFrameMkLst>
        </pc:graphicFrameChg>
        <pc:graphicFrameChg chg="mod">
          <ac:chgData name="Minesh Patel" userId="a66d4990ec83ac90" providerId="LiveId" clId="{54AEC61D-7624-47A8-943D-FFFE3B019E63}" dt="2019-06-16T21:03:57.536" v="2355" actId="1035"/>
          <ac:graphicFrameMkLst>
            <pc:docMk/>
            <pc:sldMk cId="1030043266" sldId="370"/>
            <ac:graphicFrameMk id="45" creationId="{35E77855-40A2-4BA5-95AE-08FAD2EB01E3}"/>
          </ac:graphicFrameMkLst>
        </pc:graphicFrameChg>
        <pc:graphicFrameChg chg="mod">
          <ac:chgData name="Minesh Patel" userId="a66d4990ec83ac90" providerId="LiveId" clId="{54AEC61D-7624-47A8-943D-FFFE3B019E63}" dt="2019-06-16T21:03:57.536" v="2355" actId="1035"/>
          <ac:graphicFrameMkLst>
            <pc:docMk/>
            <pc:sldMk cId="1030043266" sldId="370"/>
            <ac:graphicFrameMk id="48" creationId="{0F6D38D1-B3A7-40C6-83EC-FC3F3F3CE826}"/>
          </ac:graphicFrameMkLst>
        </pc:graphicFrameChg>
        <pc:graphicFrameChg chg="mod">
          <ac:chgData name="Minesh Patel" userId="a66d4990ec83ac90" providerId="LiveId" clId="{54AEC61D-7624-47A8-943D-FFFE3B019E63}" dt="2019-06-16T21:03:57.536" v="2355" actId="1035"/>
          <ac:graphicFrameMkLst>
            <pc:docMk/>
            <pc:sldMk cId="1030043266" sldId="370"/>
            <ac:graphicFrameMk id="50" creationId="{A9FA3001-D652-4962-8D22-8C3A86B70FCC}"/>
          </ac:graphicFrameMkLst>
        </pc:graphicFrameChg>
        <pc:cxnChg chg="mod">
          <ac:chgData name="Minesh Patel" userId="a66d4990ec83ac90" providerId="LiveId" clId="{54AEC61D-7624-47A8-943D-FFFE3B019E63}" dt="2019-06-16T21:03:57.536" v="2355" actId="1035"/>
          <ac:cxnSpMkLst>
            <pc:docMk/>
            <pc:sldMk cId="1030043266" sldId="370"/>
            <ac:cxnSpMk id="11" creationId="{7FFD68DA-A6B9-4B52-BB66-E21D4290EA5A}"/>
          </ac:cxnSpMkLst>
        </pc:cxnChg>
        <pc:cxnChg chg="mod">
          <ac:chgData name="Minesh Patel" userId="a66d4990ec83ac90" providerId="LiveId" clId="{54AEC61D-7624-47A8-943D-FFFE3B019E63}" dt="2019-06-16T21:03:57.536" v="2355" actId="1035"/>
          <ac:cxnSpMkLst>
            <pc:docMk/>
            <pc:sldMk cId="1030043266" sldId="370"/>
            <ac:cxnSpMk id="21" creationId="{6D15DD6A-5690-4A91-9E1C-7C8A8A7ADE30}"/>
          </ac:cxnSpMkLst>
        </pc:cxnChg>
        <pc:cxnChg chg="mod">
          <ac:chgData name="Minesh Patel" userId="a66d4990ec83ac90" providerId="LiveId" clId="{54AEC61D-7624-47A8-943D-FFFE3B019E63}" dt="2019-06-16T21:04:28.934" v="2362" actId="14100"/>
          <ac:cxnSpMkLst>
            <pc:docMk/>
            <pc:sldMk cId="1030043266" sldId="370"/>
            <ac:cxnSpMk id="23" creationId="{A77C2359-CC87-4436-9A12-038BDF56E971}"/>
          </ac:cxnSpMkLst>
        </pc:cxnChg>
        <pc:cxnChg chg="mod">
          <ac:chgData name="Minesh Patel" userId="a66d4990ec83ac90" providerId="LiveId" clId="{54AEC61D-7624-47A8-943D-FFFE3B019E63}" dt="2019-06-16T21:04:19.561" v="2359" actId="14100"/>
          <ac:cxnSpMkLst>
            <pc:docMk/>
            <pc:sldMk cId="1030043266" sldId="370"/>
            <ac:cxnSpMk id="26" creationId="{4B5C1212-8852-4D7D-8CC8-0F88BAAE989D}"/>
          </ac:cxnSpMkLst>
        </pc:cxnChg>
        <pc:cxnChg chg="mod">
          <ac:chgData name="Minesh Patel" userId="a66d4990ec83ac90" providerId="LiveId" clId="{54AEC61D-7624-47A8-943D-FFFE3B019E63}" dt="2019-06-16T21:03:57.536" v="2355" actId="1035"/>
          <ac:cxnSpMkLst>
            <pc:docMk/>
            <pc:sldMk cId="1030043266" sldId="370"/>
            <ac:cxnSpMk id="28" creationId="{3E1E906C-2001-4C67-BDC7-5FBBF90563D2}"/>
          </ac:cxnSpMkLst>
        </pc:cxnChg>
        <pc:cxnChg chg="mod">
          <ac:chgData name="Minesh Patel" userId="a66d4990ec83ac90" providerId="LiveId" clId="{54AEC61D-7624-47A8-943D-FFFE3B019E63}" dt="2019-06-16T21:03:57.536" v="2355" actId="1035"/>
          <ac:cxnSpMkLst>
            <pc:docMk/>
            <pc:sldMk cId="1030043266" sldId="370"/>
            <ac:cxnSpMk id="46" creationId="{B1493396-25AA-4DFD-9259-69FDE1B0C874}"/>
          </ac:cxnSpMkLst>
        </pc:cxnChg>
        <pc:cxnChg chg="mod">
          <ac:chgData name="Minesh Patel" userId="a66d4990ec83ac90" providerId="LiveId" clId="{54AEC61D-7624-47A8-943D-FFFE3B019E63}" dt="2019-06-16T21:03:57.536" v="2355" actId="1035"/>
          <ac:cxnSpMkLst>
            <pc:docMk/>
            <pc:sldMk cId="1030043266" sldId="370"/>
            <ac:cxnSpMk id="49" creationId="{7F07ACB5-FF99-41D0-A88F-70CEC237B679}"/>
          </ac:cxnSpMkLst>
        </pc:cxnChg>
        <pc:cxnChg chg="mod">
          <ac:chgData name="Minesh Patel" userId="a66d4990ec83ac90" providerId="LiveId" clId="{54AEC61D-7624-47A8-943D-FFFE3B019E63}" dt="2019-06-16T21:03:57.536" v="2355" actId="1035"/>
          <ac:cxnSpMkLst>
            <pc:docMk/>
            <pc:sldMk cId="1030043266" sldId="370"/>
            <ac:cxnSpMk id="51" creationId="{FFB2B444-FCF6-4A46-A31F-502A9EEAFA18}"/>
          </ac:cxnSpMkLst>
        </pc:cxnChg>
      </pc:sldChg>
      <pc:sldChg chg="modSp">
        <pc:chgData name="Minesh Patel" userId="a66d4990ec83ac90" providerId="LiveId" clId="{54AEC61D-7624-47A8-943D-FFFE3B019E63}" dt="2019-06-16T20:30:20.968" v="1510" actId="1076"/>
        <pc:sldMkLst>
          <pc:docMk/>
          <pc:sldMk cId="1698453447" sldId="372"/>
        </pc:sldMkLst>
        <pc:spChg chg="mod">
          <ac:chgData name="Minesh Patel" userId="a66d4990ec83ac90" providerId="LiveId" clId="{54AEC61D-7624-47A8-943D-FFFE3B019E63}" dt="2019-06-16T20:30:15.772" v="1508" actId="14100"/>
          <ac:spMkLst>
            <pc:docMk/>
            <pc:sldMk cId="1698453447" sldId="372"/>
            <ac:spMk id="6" creationId="{D1E58238-95D9-4E1E-B315-F30DBBD3246F}"/>
          </ac:spMkLst>
        </pc:spChg>
        <pc:spChg chg="mod">
          <ac:chgData name="Minesh Patel" userId="a66d4990ec83ac90" providerId="LiveId" clId="{54AEC61D-7624-47A8-943D-FFFE3B019E63}" dt="2019-06-16T20:29:53.828" v="1503" actId="404"/>
          <ac:spMkLst>
            <pc:docMk/>
            <pc:sldMk cId="1698453447" sldId="372"/>
            <ac:spMk id="26" creationId="{614FDA30-CE15-4B92-B943-0B057AC48B55}"/>
          </ac:spMkLst>
        </pc:spChg>
        <pc:grpChg chg="mod">
          <ac:chgData name="Minesh Patel" userId="a66d4990ec83ac90" providerId="LiveId" clId="{54AEC61D-7624-47A8-943D-FFFE3B019E63}" dt="2019-06-16T20:30:20.968" v="1510" actId="1076"/>
          <ac:grpSpMkLst>
            <pc:docMk/>
            <pc:sldMk cId="1698453447" sldId="372"/>
            <ac:grpSpMk id="14" creationId="{5B9E6105-73A3-495F-887B-F351AEC2E7E0}"/>
          </ac:grpSpMkLst>
        </pc:grpChg>
        <pc:grpChg chg="mod">
          <ac:chgData name="Minesh Patel" userId="a66d4990ec83ac90" providerId="LiveId" clId="{54AEC61D-7624-47A8-943D-FFFE3B019E63}" dt="2019-06-16T20:30:00.260" v="1504" actId="1076"/>
          <ac:grpSpMkLst>
            <pc:docMk/>
            <pc:sldMk cId="1698453447" sldId="372"/>
            <ac:grpSpMk id="16" creationId="{9FE6AD33-7911-4AF7-9B4B-C67CE1A3BBE9}"/>
          </ac:grpSpMkLst>
        </pc:grpChg>
        <pc:cxnChg chg="mod">
          <ac:chgData name="Minesh Patel" userId="a66d4990ec83ac90" providerId="LiveId" clId="{54AEC61D-7624-47A8-943D-FFFE3B019E63}" dt="2019-06-16T20:30:07.529" v="1506" actId="1076"/>
          <ac:cxnSpMkLst>
            <pc:docMk/>
            <pc:sldMk cId="1698453447" sldId="372"/>
            <ac:cxnSpMk id="52" creationId="{D1215578-7273-4B04-A7C4-407C0104F680}"/>
          </ac:cxnSpMkLst>
        </pc:cxnChg>
        <pc:cxnChg chg="mod">
          <ac:chgData name="Minesh Patel" userId="a66d4990ec83ac90" providerId="LiveId" clId="{54AEC61D-7624-47A8-943D-FFFE3B019E63}" dt="2019-06-16T20:30:05.440" v="1505" actId="1076"/>
          <ac:cxnSpMkLst>
            <pc:docMk/>
            <pc:sldMk cId="1698453447" sldId="372"/>
            <ac:cxnSpMk id="60" creationId="{76E6AEFD-157F-408F-97BC-1740AA8AE0C6}"/>
          </ac:cxnSpMkLst>
        </pc:cxnChg>
      </pc:sldChg>
    </pc:docChg>
  </pc:docChgLst>
  <pc:docChgLst>
    <pc:chgData name="Minesh Patel" userId="a66d4990ec83ac90" providerId="LiveId" clId="{B976BB56-5392-401B-9D03-798D043FD1EE}"/>
    <pc:docChg chg="undo redo custSel addSld delSld modSld">
      <pc:chgData name="Minesh Patel" userId="a66d4990ec83ac90" providerId="LiveId" clId="{B976BB56-5392-401B-9D03-798D043FD1EE}" dt="2019-06-23T07:19:18.383" v="4633" actId="14100"/>
      <pc:docMkLst>
        <pc:docMk/>
      </pc:docMkLst>
      <pc:sldChg chg="modSp">
        <pc:chgData name="Minesh Patel" userId="a66d4990ec83ac90" providerId="LiveId" clId="{B976BB56-5392-401B-9D03-798D043FD1EE}" dt="2019-06-22T20:02:12.512" v="521" actId="20577"/>
        <pc:sldMkLst>
          <pc:docMk/>
          <pc:sldMk cId="2993975388" sldId="296"/>
        </pc:sldMkLst>
        <pc:spChg chg="mod">
          <ac:chgData name="Minesh Patel" userId="a66d4990ec83ac90" providerId="LiveId" clId="{B976BB56-5392-401B-9D03-798D043FD1EE}" dt="2019-06-22T19:28:57.640" v="111" actId="20577"/>
          <ac:spMkLst>
            <pc:docMk/>
            <pc:sldMk cId="2993975388" sldId="296"/>
            <ac:spMk id="6" creationId="{75FADE67-17D4-4F8C-ABE3-6CE3086B2676}"/>
          </ac:spMkLst>
        </pc:spChg>
        <pc:spChg chg="mod">
          <ac:chgData name="Minesh Patel" userId="a66d4990ec83ac90" providerId="LiveId" clId="{B976BB56-5392-401B-9D03-798D043FD1EE}" dt="2019-06-22T19:29:09.209" v="121" actId="20577"/>
          <ac:spMkLst>
            <pc:docMk/>
            <pc:sldMk cId="2993975388" sldId="296"/>
            <ac:spMk id="9" creationId="{57AEEAD8-80B9-4ED5-A24A-3ADC5D7A501B}"/>
          </ac:spMkLst>
        </pc:spChg>
        <pc:spChg chg="mod">
          <ac:chgData name="Minesh Patel" userId="a66d4990ec83ac90" providerId="LiveId" clId="{B976BB56-5392-401B-9D03-798D043FD1EE}" dt="2019-06-22T20:02:12.512" v="521" actId="20577"/>
          <ac:spMkLst>
            <pc:docMk/>
            <pc:sldMk cId="2993975388" sldId="296"/>
            <ac:spMk id="13" creationId="{2A1868EC-C784-4084-8A4F-BDE3FB91F291}"/>
          </ac:spMkLst>
        </pc:spChg>
      </pc:sldChg>
      <pc:sldChg chg="addSp delSp modSp delAnim modAnim addCm delCm modCm modNotesTx">
        <pc:chgData name="Minesh Patel" userId="a66d4990ec83ac90" providerId="LiveId" clId="{B976BB56-5392-401B-9D03-798D043FD1EE}" dt="2019-06-23T05:38:18.203" v="2924" actId="3064"/>
        <pc:sldMkLst>
          <pc:docMk/>
          <pc:sldMk cId="3508444251" sldId="353"/>
        </pc:sldMkLst>
        <pc:spChg chg="mod">
          <ac:chgData name="Minesh Patel" userId="a66d4990ec83ac90" providerId="LiveId" clId="{B976BB56-5392-401B-9D03-798D043FD1EE}" dt="2019-06-23T02:52:39.973" v="2466" actId="20577"/>
          <ac:spMkLst>
            <pc:docMk/>
            <pc:sldMk cId="3508444251" sldId="353"/>
            <ac:spMk id="9" creationId="{036A1107-FF69-4DD8-B955-3F7F3056E930}"/>
          </ac:spMkLst>
        </pc:spChg>
        <pc:spChg chg="mod topLvl">
          <ac:chgData name="Minesh Patel" userId="a66d4990ec83ac90" providerId="LiveId" clId="{B976BB56-5392-401B-9D03-798D043FD1EE}" dt="2019-06-23T05:29:30.924" v="2838" actId="164"/>
          <ac:spMkLst>
            <pc:docMk/>
            <pc:sldMk cId="3508444251" sldId="353"/>
            <ac:spMk id="34" creationId="{E10C4066-9C31-424F-8AFE-31E902E6B7E1}"/>
          </ac:spMkLst>
        </pc:spChg>
        <pc:spChg chg="mod">
          <ac:chgData name="Minesh Patel" userId="a66d4990ec83ac90" providerId="LiveId" clId="{B976BB56-5392-401B-9D03-798D043FD1EE}" dt="2019-06-23T00:44:38.506" v="1411"/>
          <ac:spMkLst>
            <pc:docMk/>
            <pc:sldMk cId="3508444251" sldId="353"/>
            <ac:spMk id="47" creationId="{DF591141-448B-4690-AFA7-FDA45691BDF0}"/>
          </ac:spMkLst>
        </pc:spChg>
        <pc:spChg chg="mod topLvl">
          <ac:chgData name="Minesh Patel" userId="a66d4990ec83ac90" providerId="LiveId" clId="{B976BB56-5392-401B-9D03-798D043FD1EE}" dt="2019-06-23T05:38:18.203" v="2924" actId="3064"/>
          <ac:spMkLst>
            <pc:docMk/>
            <pc:sldMk cId="3508444251" sldId="353"/>
            <ac:spMk id="78" creationId="{37BD8821-B5CE-40C6-BC7C-581080F919CF}"/>
          </ac:spMkLst>
        </pc:spChg>
        <pc:spChg chg="mod topLvl">
          <ac:chgData name="Minesh Patel" userId="a66d4990ec83ac90" providerId="LiveId" clId="{B976BB56-5392-401B-9D03-798D043FD1EE}" dt="2019-06-23T05:31:15.686" v="2856" actId="164"/>
          <ac:spMkLst>
            <pc:docMk/>
            <pc:sldMk cId="3508444251" sldId="353"/>
            <ac:spMk id="79" creationId="{6990059F-2BAF-4E9A-8D5E-192AE1260113}"/>
          </ac:spMkLst>
        </pc:spChg>
        <pc:spChg chg="mod topLvl">
          <ac:chgData name="Minesh Patel" userId="a66d4990ec83ac90" providerId="LiveId" clId="{B976BB56-5392-401B-9D03-798D043FD1EE}" dt="2019-06-23T05:33:03.406" v="2873" actId="164"/>
          <ac:spMkLst>
            <pc:docMk/>
            <pc:sldMk cId="3508444251" sldId="353"/>
            <ac:spMk id="81" creationId="{47B956BF-10BB-4F6C-B135-76A26B80827C}"/>
          </ac:spMkLst>
        </pc:spChg>
        <pc:spChg chg="mod">
          <ac:chgData name="Minesh Patel" userId="a66d4990ec83ac90" providerId="LiveId" clId="{B976BB56-5392-401B-9D03-798D043FD1EE}" dt="2019-06-23T02:58:29.109" v="2486" actId="20577"/>
          <ac:spMkLst>
            <pc:docMk/>
            <pc:sldMk cId="3508444251" sldId="353"/>
            <ac:spMk id="83" creationId="{E8998A8D-C4B4-415A-AE19-9A07AA333C72}"/>
          </ac:spMkLst>
        </pc:spChg>
        <pc:spChg chg="mod topLvl">
          <ac:chgData name="Minesh Patel" userId="a66d4990ec83ac90" providerId="LiveId" clId="{B976BB56-5392-401B-9D03-798D043FD1EE}" dt="2019-06-23T05:31:15.686" v="2856" actId="164"/>
          <ac:spMkLst>
            <pc:docMk/>
            <pc:sldMk cId="3508444251" sldId="353"/>
            <ac:spMk id="90" creationId="{8451DA6E-3385-46EE-A375-E746554DEC8C}"/>
          </ac:spMkLst>
        </pc:spChg>
        <pc:spChg chg="add mod topLvl">
          <ac:chgData name="Minesh Patel" userId="a66d4990ec83ac90" providerId="LiveId" clId="{B976BB56-5392-401B-9D03-798D043FD1EE}" dt="2019-06-23T05:32:16.089" v="2865" actId="164"/>
          <ac:spMkLst>
            <pc:docMk/>
            <pc:sldMk cId="3508444251" sldId="353"/>
            <ac:spMk id="91" creationId="{3224D8D7-A7BC-4FCD-9F96-2F770A4D2449}"/>
          </ac:spMkLst>
        </pc:spChg>
        <pc:spChg chg="mod">
          <ac:chgData name="Minesh Patel" userId="a66d4990ec83ac90" providerId="LiveId" clId="{B976BB56-5392-401B-9D03-798D043FD1EE}" dt="2019-06-23T02:54:08.121" v="2478" actId="14100"/>
          <ac:spMkLst>
            <pc:docMk/>
            <pc:sldMk cId="3508444251" sldId="353"/>
            <ac:spMk id="96" creationId="{DECD3517-AEF2-4CA8-8D7E-DB19ADDD1C5A}"/>
          </ac:spMkLst>
        </pc:spChg>
        <pc:spChg chg="mod">
          <ac:chgData name="Minesh Patel" userId="a66d4990ec83ac90" providerId="LiveId" clId="{B976BB56-5392-401B-9D03-798D043FD1EE}" dt="2019-06-23T02:51:04.142" v="2454" actId="404"/>
          <ac:spMkLst>
            <pc:docMk/>
            <pc:sldMk cId="3508444251" sldId="353"/>
            <ac:spMk id="111" creationId="{50E951BF-112E-49E5-BFDF-B993D5D83D93}"/>
          </ac:spMkLst>
        </pc:spChg>
        <pc:spChg chg="add del mod">
          <ac:chgData name="Minesh Patel" userId="a66d4990ec83ac90" providerId="LiveId" clId="{B976BB56-5392-401B-9D03-798D043FD1EE}" dt="2019-06-23T05:21:33.124" v="2719" actId="478"/>
          <ac:spMkLst>
            <pc:docMk/>
            <pc:sldMk cId="3508444251" sldId="353"/>
            <ac:spMk id="114" creationId="{E5AE4A99-F263-4B72-B491-7B90CA0A6D3D}"/>
          </ac:spMkLst>
        </pc:spChg>
        <pc:spChg chg="add del mod topLvl">
          <ac:chgData name="Minesh Patel" userId="a66d4990ec83ac90" providerId="LiveId" clId="{B976BB56-5392-401B-9D03-798D043FD1EE}" dt="2019-06-23T05:33:45.721" v="2883" actId="164"/>
          <ac:spMkLst>
            <pc:docMk/>
            <pc:sldMk cId="3508444251" sldId="353"/>
            <ac:spMk id="115" creationId="{DE102035-6791-4D52-9E88-16C6EC7C91A7}"/>
          </ac:spMkLst>
        </pc:spChg>
        <pc:spChg chg="mod topLvl">
          <ac:chgData name="Minesh Patel" userId="a66d4990ec83ac90" providerId="LiveId" clId="{B976BB56-5392-401B-9D03-798D043FD1EE}" dt="2019-06-23T05:32:48.442" v="2869" actId="164"/>
          <ac:spMkLst>
            <pc:docMk/>
            <pc:sldMk cId="3508444251" sldId="353"/>
            <ac:spMk id="119" creationId="{6CE48A59-A371-45A1-91A8-20FEC1911BFD}"/>
          </ac:spMkLst>
        </pc:spChg>
        <pc:spChg chg="mod">
          <ac:chgData name="Minesh Patel" userId="a66d4990ec83ac90" providerId="LiveId" clId="{B976BB56-5392-401B-9D03-798D043FD1EE}" dt="2019-06-23T03:10:08.001" v="2595" actId="207"/>
          <ac:spMkLst>
            <pc:docMk/>
            <pc:sldMk cId="3508444251" sldId="353"/>
            <ac:spMk id="120" creationId="{BA459487-B7EF-499C-BDC9-F33505073E7D}"/>
          </ac:spMkLst>
        </pc:spChg>
        <pc:spChg chg="add mod">
          <ac:chgData name="Minesh Patel" userId="a66d4990ec83ac90" providerId="LiveId" clId="{B976BB56-5392-401B-9D03-798D043FD1EE}" dt="2019-06-23T05:31:15.686" v="2856" actId="164"/>
          <ac:spMkLst>
            <pc:docMk/>
            <pc:sldMk cId="3508444251" sldId="353"/>
            <ac:spMk id="140" creationId="{7BA35FA5-2E02-4D68-8920-833AAD82F4D7}"/>
          </ac:spMkLst>
        </pc:spChg>
        <pc:spChg chg="mod topLvl">
          <ac:chgData name="Minesh Patel" userId="a66d4990ec83ac90" providerId="LiveId" clId="{B976BB56-5392-401B-9D03-798D043FD1EE}" dt="2019-06-23T05:38:18.203" v="2924" actId="3064"/>
          <ac:spMkLst>
            <pc:docMk/>
            <pc:sldMk cId="3508444251" sldId="353"/>
            <ac:spMk id="143" creationId="{F667BD4F-7832-4C70-A43E-309B965082B6}"/>
          </ac:spMkLst>
        </pc:spChg>
        <pc:spChg chg="mod">
          <ac:chgData name="Minesh Patel" userId="a66d4990ec83ac90" providerId="LiveId" clId="{B976BB56-5392-401B-9D03-798D043FD1EE}" dt="2019-06-23T05:38:18.203" v="2924" actId="3064"/>
          <ac:spMkLst>
            <pc:docMk/>
            <pc:sldMk cId="3508444251" sldId="353"/>
            <ac:spMk id="147" creationId="{D050A649-824B-43A8-BBBD-4C4049E24C59}"/>
          </ac:spMkLst>
        </pc:spChg>
        <pc:spChg chg="mod topLvl">
          <ac:chgData name="Minesh Patel" userId="a66d4990ec83ac90" providerId="LiveId" clId="{B976BB56-5392-401B-9D03-798D043FD1EE}" dt="2019-06-23T05:31:15.686" v="2856" actId="164"/>
          <ac:spMkLst>
            <pc:docMk/>
            <pc:sldMk cId="3508444251" sldId="353"/>
            <ac:spMk id="162" creationId="{7082822D-D1A1-4F84-BA4C-C9215A138A66}"/>
          </ac:spMkLst>
        </pc:spChg>
        <pc:spChg chg="mod topLvl">
          <ac:chgData name="Minesh Patel" userId="a66d4990ec83ac90" providerId="LiveId" clId="{B976BB56-5392-401B-9D03-798D043FD1EE}" dt="2019-06-23T05:31:15.686" v="2856" actId="164"/>
          <ac:spMkLst>
            <pc:docMk/>
            <pc:sldMk cId="3508444251" sldId="353"/>
            <ac:spMk id="163" creationId="{292E5E09-DC11-44B5-9901-2DA62D4B7FEE}"/>
          </ac:spMkLst>
        </pc:spChg>
        <pc:spChg chg="mod topLvl">
          <ac:chgData name="Minesh Patel" userId="a66d4990ec83ac90" providerId="LiveId" clId="{B976BB56-5392-401B-9D03-798D043FD1EE}" dt="2019-06-23T05:32:16.089" v="2865" actId="164"/>
          <ac:spMkLst>
            <pc:docMk/>
            <pc:sldMk cId="3508444251" sldId="353"/>
            <ac:spMk id="164" creationId="{1CE0A04E-5773-49FC-8080-8E42375B467C}"/>
          </ac:spMkLst>
        </pc:spChg>
        <pc:spChg chg="add del mod topLvl">
          <ac:chgData name="Minesh Patel" userId="a66d4990ec83ac90" providerId="LiveId" clId="{B976BB56-5392-401B-9D03-798D043FD1EE}" dt="2019-06-23T05:32:16.089" v="2865" actId="164"/>
          <ac:spMkLst>
            <pc:docMk/>
            <pc:sldMk cId="3508444251" sldId="353"/>
            <ac:spMk id="165" creationId="{959C431C-D638-41FF-BE96-93840D7BE332}"/>
          </ac:spMkLst>
        </pc:spChg>
        <pc:spChg chg="mod">
          <ac:chgData name="Minesh Patel" userId="a66d4990ec83ac90" providerId="LiveId" clId="{B976BB56-5392-401B-9D03-798D043FD1EE}" dt="2019-06-23T00:45:22.949" v="1419"/>
          <ac:spMkLst>
            <pc:docMk/>
            <pc:sldMk cId="3508444251" sldId="353"/>
            <ac:spMk id="167" creationId="{96AA6C1D-F385-49ED-A91C-31026802E2E8}"/>
          </ac:spMkLst>
        </pc:spChg>
        <pc:spChg chg="mod">
          <ac:chgData name="Minesh Patel" userId="a66d4990ec83ac90" providerId="LiveId" clId="{B976BB56-5392-401B-9D03-798D043FD1EE}" dt="2019-06-23T02:50:22.366" v="2411" actId="14100"/>
          <ac:spMkLst>
            <pc:docMk/>
            <pc:sldMk cId="3508444251" sldId="353"/>
            <ac:spMk id="168" creationId="{3149F919-AD8D-45DC-B460-A4751E3ABC20}"/>
          </ac:spMkLst>
        </pc:spChg>
        <pc:spChg chg="mod">
          <ac:chgData name="Minesh Patel" userId="a66d4990ec83ac90" providerId="LiveId" clId="{B976BB56-5392-401B-9D03-798D043FD1EE}" dt="2019-06-23T00:45:50.846" v="1426"/>
          <ac:spMkLst>
            <pc:docMk/>
            <pc:sldMk cId="3508444251" sldId="353"/>
            <ac:spMk id="169" creationId="{B539B459-A088-44DE-BFEE-FF13DD55726B}"/>
          </ac:spMkLst>
        </pc:spChg>
        <pc:spChg chg="mod">
          <ac:chgData name="Minesh Patel" userId="a66d4990ec83ac90" providerId="LiveId" clId="{B976BB56-5392-401B-9D03-798D043FD1EE}" dt="2019-06-23T03:10:12.183" v="2597" actId="207"/>
          <ac:spMkLst>
            <pc:docMk/>
            <pc:sldMk cId="3508444251" sldId="353"/>
            <ac:spMk id="174" creationId="{81CD1551-6644-4B25-B3C0-29D182F42D83}"/>
          </ac:spMkLst>
        </pc:spChg>
        <pc:spChg chg="add mod">
          <ac:chgData name="Minesh Patel" userId="a66d4990ec83ac90" providerId="LiveId" clId="{B976BB56-5392-401B-9D03-798D043FD1EE}" dt="2019-06-23T05:33:45.721" v="2883" actId="164"/>
          <ac:spMkLst>
            <pc:docMk/>
            <pc:sldMk cId="3508444251" sldId="353"/>
            <ac:spMk id="189" creationId="{EDAF2FE4-7A82-4CC6-8ECC-482E6508BD89}"/>
          </ac:spMkLst>
        </pc:spChg>
        <pc:spChg chg="mod">
          <ac:chgData name="Minesh Patel" userId="a66d4990ec83ac90" providerId="LiveId" clId="{B976BB56-5392-401B-9D03-798D043FD1EE}" dt="2019-06-23T05:35:08.932" v="2899" actId="1076"/>
          <ac:spMkLst>
            <pc:docMk/>
            <pc:sldMk cId="3508444251" sldId="353"/>
            <ac:spMk id="191" creationId="{9AB41264-7E4F-48C2-A97E-CBD6D437ADE9}"/>
          </ac:spMkLst>
        </pc:spChg>
        <pc:spChg chg="mod">
          <ac:chgData name="Minesh Patel" userId="a66d4990ec83ac90" providerId="LiveId" clId="{B976BB56-5392-401B-9D03-798D043FD1EE}" dt="2019-06-23T05:09:05.508" v="2624" actId="404"/>
          <ac:spMkLst>
            <pc:docMk/>
            <pc:sldMk cId="3508444251" sldId="353"/>
            <ac:spMk id="192" creationId="{5811FC04-F1CC-4495-9695-B33D0B15CF69}"/>
          </ac:spMkLst>
        </pc:spChg>
        <pc:spChg chg="mod">
          <ac:chgData name="Minesh Patel" userId="a66d4990ec83ac90" providerId="LiveId" clId="{B976BB56-5392-401B-9D03-798D043FD1EE}" dt="2019-06-23T05:14:47.333" v="2675" actId="14100"/>
          <ac:spMkLst>
            <pc:docMk/>
            <pc:sldMk cId="3508444251" sldId="353"/>
            <ac:spMk id="194" creationId="{EC371CAB-79E0-433E-B45D-428D47A3E7DE}"/>
          </ac:spMkLst>
        </pc:spChg>
        <pc:spChg chg="mod">
          <ac:chgData name="Minesh Patel" userId="a66d4990ec83ac90" providerId="LiveId" clId="{B976BB56-5392-401B-9D03-798D043FD1EE}" dt="2019-06-23T05:08:50.023" v="2619" actId="404"/>
          <ac:spMkLst>
            <pc:docMk/>
            <pc:sldMk cId="3508444251" sldId="353"/>
            <ac:spMk id="197" creationId="{B952DDC6-6E84-4142-807A-F7F000B48798}"/>
          </ac:spMkLst>
        </pc:spChg>
        <pc:spChg chg="mod">
          <ac:chgData name="Minesh Patel" userId="a66d4990ec83ac90" providerId="LiveId" clId="{B976BB56-5392-401B-9D03-798D043FD1EE}" dt="2019-06-23T05:08:50.023" v="2619" actId="404"/>
          <ac:spMkLst>
            <pc:docMk/>
            <pc:sldMk cId="3508444251" sldId="353"/>
            <ac:spMk id="200" creationId="{5C3E56B8-CB0B-49A1-9843-4D80D29768AC}"/>
          </ac:spMkLst>
        </pc:spChg>
        <pc:spChg chg="mod">
          <ac:chgData name="Minesh Patel" userId="a66d4990ec83ac90" providerId="LiveId" clId="{B976BB56-5392-401B-9D03-798D043FD1EE}" dt="2019-06-23T05:11:18.909" v="2645" actId="14100"/>
          <ac:spMkLst>
            <pc:docMk/>
            <pc:sldMk cId="3508444251" sldId="353"/>
            <ac:spMk id="202" creationId="{F3A31F24-D701-4924-A254-4E03848D4F7F}"/>
          </ac:spMkLst>
        </pc:spChg>
        <pc:spChg chg="mod">
          <ac:chgData name="Minesh Patel" userId="a66d4990ec83ac90" providerId="LiveId" clId="{B976BB56-5392-401B-9D03-798D043FD1EE}" dt="2019-06-23T05:11:07.755" v="2643" actId="14100"/>
          <ac:spMkLst>
            <pc:docMk/>
            <pc:sldMk cId="3508444251" sldId="353"/>
            <ac:spMk id="205" creationId="{F8C3661E-17C9-4386-B660-8316049EF8DC}"/>
          </ac:spMkLst>
        </pc:spChg>
        <pc:spChg chg="add mod">
          <ac:chgData name="Minesh Patel" userId="a66d4990ec83ac90" providerId="LiveId" clId="{B976BB56-5392-401B-9D03-798D043FD1EE}" dt="2019-06-23T05:30:04.984" v="2841" actId="1076"/>
          <ac:spMkLst>
            <pc:docMk/>
            <pc:sldMk cId="3508444251" sldId="353"/>
            <ac:spMk id="211" creationId="{C89E079D-85C0-4859-90E8-61B8027C09BA}"/>
          </ac:spMkLst>
        </pc:spChg>
        <pc:spChg chg="add mod topLvl">
          <ac:chgData name="Minesh Patel" userId="a66d4990ec83ac90" providerId="LiveId" clId="{B976BB56-5392-401B-9D03-798D043FD1EE}" dt="2019-06-23T05:30:30.238" v="2849" actId="164"/>
          <ac:spMkLst>
            <pc:docMk/>
            <pc:sldMk cId="3508444251" sldId="353"/>
            <ac:spMk id="212" creationId="{48329D7D-EBE1-4EAB-968E-066FF6EB6812}"/>
          </ac:spMkLst>
        </pc:spChg>
        <pc:spChg chg="add mod topLvl">
          <ac:chgData name="Minesh Patel" userId="a66d4990ec83ac90" providerId="LiveId" clId="{B976BB56-5392-401B-9D03-798D043FD1EE}" dt="2019-06-23T05:30:30.238" v="2849" actId="164"/>
          <ac:spMkLst>
            <pc:docMk/>
            <pc:sldMk cId="3508444251" sldId="353"/>
            <ac:spMk id="213" creationId="{BC521E26-DF88-41D7-AC92-F8F880C9FAD3}"/>
          </ac:spMkLst>
        </pc:spChg>
        <pc:spChg chg="add mod">
          <ac:chgData name="Minesh Patel" userId="a66d4990ec83ac90" providerId="LiveId" clId="{B976BB56-5392-401B-9D03-798D043FD1EE}" dt="2019-06-23T05:35:25.462" v="2906" actId="1035"/>
          <ac:spMkLst>
            <pc:docMk/>
            <pc:sldMk cId="3508444251" sldId="353"/>
            <ac:spMk id="214" creationId="{DFDE6C46-32E1-4FD6-A49D-BC4E80D4289A}"/>
          </ac:spMkLst>
        </pc:spChg>
        <pc:spChg chg="add mod">
          <ac:chgData name="Minesh Patel" userId="a66d4990ec83ac90" providerId="LiveId" clId="{B976BB56-5392-401B-9D03-798D043FD1EE}" dt="2019-06-23T05:33:45.721" v="2883" actId="164"/>
          <ac:spMkLst>
            <pc:docMk/>
            <pc:sldMk cId="3508444251" sldId="353"/>
            <ac:spMk id="215" creationId="{97EC3DBC-4CAF-4E0F-8CB5-F9CC95291BDB}"/>
          </ac:spMkLst>
        </pc:spChg>
        <pc:spChg chg="add mod">
          <ac:chgData name="Minesh Patel" userId="a66d4990ec83ac90" providerId="LiveId" clId="{B976BB56-5392-401B-9D03-798D043FD1EE}" dt="2019-06-23T05:33:45.721" v="2883" actId="164"/>
          <ac:spMkLst>
            <pc:docMk/>
            <pc:sldMk cId="3508444251" sldId="353"/>
            <ac:spMk id="216" creationId="{6F057309-9880-43D4-B92D-9887D89C1C74}"/>
          </ac:spMkLst>
        </pc:spChg>
        <pc:spChg chg="add mod">
          <ac:chgData name="Minesh Patel" userId="a66d4990ec83ac90" providerId="LiveId" clId="{B976BB56-5392-401B-9D03-798D043FD1EE}" dt="2019-06-23T05:33:45.721" v="2883" actId="164"/>
          <ac:spMkLst>
            <pc:docMk/>
            <pc:sldMk cId="3508444251" sldId="353"/>
            <ac:spMk id="217" creationId="{079CC775-D526-43CA-8243-0BBC409AA4A0}"/>
          </ac:spMkLst>
        </pc:spChg>
        <pc:spChg chg="add mod topLvl">
          <ac:chgData name="Minesh Patel" userId="a66d4990ec83ac90" providerId="LiveId" clId="{B976BB56-5392-401B-9D03-798D043FD1EE}" dt="2019-06-23T05:37:13.661" v="2922" actId="14100"/>
          <ac:spMkLst>
            <pc:docMk/>
            <pc:sldMk cId="3508444251" sldId="353"/>
            <ac:spMk id="218" creationId="{61D3B20B-4A0C-4FF0-94A5-9275DD2D4F30}"/>
          </ac:spMkLst>
        </pc:spChg>
        <pc:spChg chg="add mod topLvl">
          <ac:chgData name="Minesh Patel" userId="a66d4990ec83ac90" providerId="LiveId" clId="{B976BB56-5392-401B-9D03-798D043FD1EE}" dt="2019-06-23T05:33:45.721" v="2883" actId="164"/>
          <ac:spMkLst>
            <pc:docMk/>
            <pc:sldMk cId="3508444251" sldId="353"/>
            <ac:spMk id="219" creationId="{0DEDCCC2-FF71-41C1-9F1D-AFDBCD16700E}"/>
          </ac:spMkLst>
        </pc:spChg>
        <pc:spChg chg="add mod topLvl">
          <ac:chgData name="Minesh Patel" userId="a66d4990ec83ac90" providerId="LiveId" clId="{B976BB56-5392-401B-9D03-798D043FD1EE}" dt="2019-06-23T05:33:45.721" v="2883" actId="164"/>
          <ac:spMkLst>
            <pc:docMk/>
            <pc:sldMk cId="3508444251" sldId="353"/>
            <ac:spMk id="220" creationId="{99C48E9D-814C-4BB5-A8F4-56E5DC18321D}"/>
          </ac:spMkLst>
        </pc:spChg>
        <pc:spChg chg="add mod topLvl">
          <ac:chgData name="Minesh Patel" userId="a66d4990ec83ac90" providerId="LiveId" clId="{B976BB56-5392-401B-9D03-798D043FD1EE}" dt="2019-06-23T05:33:45.721" v="2883" actId="164"/>
          <ac:spMkLst>
            <pc:docMk/>
            <pc:sldMk cId="3508444251" sldId="353"/>
            <ac:spMk id="221" creationId="{76F08E59-3DDE-4079-9125-823C83F924FB}"/>
          </ac:spMkLst>
        </pc:spChg>
        <pc:spChg chg="add mod">
          <ac:chgData name="Minesh Patel" userId="a66d4990ec83ac90" providerId="LiveId" clId="{B976BB56-5392-401B-9D03-798D043FD1EE}" dt="2019-06-23T05:30:30.238" v="2849" actId="164"/>
          <ac:spMkLst>
            <pc:docMk/>
            <pc:sldMk cId="3508444251" sldId="353"/>
            <ac:spMk id="222" creationId="{FC90E713-7BD2-42FD-BE54-30F56D9A820C}"/>
          </ac:spMkLst>
        </pc:spChg>
        <pc:spChg chg="add del mod">
          <ac:chgData name="Minesh Patel" userId="a66d4990ec83ac90" providerId="LiveId" clId="{B976BB56-5392-401B-9D03-798D043FD1EE}" dt="2019-06-23T05:27:26.148" v="2800" actId="478"/>
          <ac:spMkLst>
            <pc:docMk/>
            <pc:sldMk cId="3508444251" sldId="353"/>
            <ac:spMk id="224" creationId="{B513E1FA-2524-4EC5-B99B-D30EBCED87A0}"/>
          </ac:spMkLst>
        </pc:spChg>
        <pc:spChg chg="add del mod">
          <ac:chgData name="Minesh Patel" userId="a66d4990ec83ac90" providerId="LiveId" clId="{B976BB56-5392-401B-9D03-798D043FD1EE}" dt="2019-06-23T05:27:26.148" v="2800" actId="478"/>
          <ac:spMkLst>
            <pc:docMk/>
            <pc:sldMk cId="3508444251" sldId="353"/>
            <ac:spMk id="225" creationId="{5C55A557-06EE-4C8B-B292-F0FE8249EA15}"/>
          </ac:spMkLst>
        </pc:spChg>
        <pc:grpChg chg="del mod topLvl">
          <ac:chgData name="Minesh Patel" userId="a66d4990ec83ac90" providerId="LiveId" clId="{B976BB56-5392-401B-9D03-798D043FD1EE}" dt="2019-06-23T03:04:03.399" v="2515" actId="478"/>
          <ac:grpSpMkLst>
            <pc:docMk/>
            <pc:sldMk cId="3508444251" sldId="353"/>
            <ac:grpSpMk id="16" creationId="{97683838-B242-4AD4-ADD9-7630AE38B4F0}"/>
          </ac:grpSpMkLst>
        </pc:grpChg>
        <pc:grpChg chg="del mod">
          <ac:chgData name="Minesh Patel" userId="a66d4990ec83ac90" providerId="LiveId" clId="{B976BB56-5392-401B-9D03-798D043FD1EE}" dt="2019-06-23T05:20:41.785" v="2714" actId="478"/>
          <ac:grpSpMkLst>
            <pc:docMk/>
            <pc:sldMk cId="3508444251" sldId="353"/>
            <ac:grpSpMk id="49" creationId="{0CBC15AE-6C99-443A-8BCF-3E554AB56C59}"/>
          </ac:grpSpMkLst>
        </pc:grpChg>
        <pc:grpChg chg="del mod">
          <ac:chgData name="Minesh Patel" userId="a66d4990ec83ac90" providerId="LiveId" clId="{B976BB56-5392-401B-9D03-798D043FD1EE}" dt="2019-06-23T05:20:45.178" v="2715" actId="478"/>
          <ac:grpSpMkLst>
            <pc:docMk/>
            <pc:sldMk cId="3508444251" sldId="353"/>
            <ac:grpSpMk id="50" creationId="{12EBD328-D9A8-4822-83C9-58B6081A5618}"/>
          </ac:grpSpMkLst>
        </pc:grpChg>
        <pc:grpChg chg="del">
          <ac:chgData name="Minesh Patel" userId="a66d4990ec83ac90" providerId="LiveId" clId="{B976BB56-5392-401B-9D03-798D043FD1EE}" dt="2019-06-23T03:02:08.753" v="2489" actId="165"/>
          <ac:grpSpMkLst>
            <pc:docMk/>
            <pc:sldMk cId="3508444251" sldId="353"/>
            <ac:grpSpMk id="51" creationId="{8092F986-059D-4D47-BF8B-9EA2B1AE6FCA}"/>
          </ac:grpSpMkLst>
        </pc:grpChg>
        <pc:grpChg chg="del mod">
          <ac:chgData name="Minesh Patel" userId="a66d4990ec83ac90" providerId="LiveId" clId="{B976BB56-5392-401B-9D03-798D043FD1EE}" dt="2019-06-23T03:06:10.677" v="2546" actId="165"/>
          <ac:grpSpMkLst>
            <pc:docMk/>
            <pc:sldMk cId="3508444251" sldId="353"/>
            <ac:grpSpMk id="53" creationId="{027D5A8A-937F-4ACA-9D2B-A380D626E809}"/>
          </ac:grpSpMkLst>
        </pc:grpChg>
        <pc:grpChg chg="del mod">
          <ac:chgData name="Minesh Patel" userId="a66d4990ec83ac90" providerId="LiveId" clId="{B976BB56-5392-401B-9D03-798D043FD1EE}" dt="2019-06-23T03:04:00.637" v="2514" actId="165"/>
          <ac:grpSpMkLst>
            <pc:docMk/>
            <pc:sldMk cId="3508444251" sldId="353"/>
            <ac:grpSpMk id="54" creationId="{25600961-91ED-4CE9-884D-81C434223E38}"/>
          </ac:grpSpMkLst>
        </pc:grpChg>
        <pc:grpChg chg="del mod topLvl">
          <ac:chgData name="Minesh Patel" userId="a66d4990ec83ac90" providerId="LiveId" clId="{B976BB56-5392-401B-9D03-798D043FD1EE}" dt="2019-06-23T03:06:13.711" v="2547" actId="478"/>
          <ac:grpSpMkLst>
            <pc:docMk/>
            <pc:sldMk cId="3508444251" sldId="353"/>
            <ac:grpSpMk id="93" creationId="{16F29ED0-441E-4116-B6D6-0A28F83F44AA}"/>
          </ac:grpSpMkLst>
        </pc:grpChg>
        <pc:grpChg chg="add mod ord">
          <ac:chgData name="Minesh Patel" userId="a66d4990ec83ac90" providerId="LiveId" clId="{B976BB56-5392-401B-9D03-798D043FD1EE}" dt="2019-06-23T05:31:15.686" v="2856" actId="164"/>
          <ac:grpSpMkLst>
            <pc:docMk/>
            <pc:sldMk cId="3508444251" sldId="353"/>
            <ac:grpSpMk id="116" creationId="{3AAF589D-7AA7-4AA6-80C7-7CB1DBAF5139}"/>
          </ac:grpSpMkLst>
        </pc:grpChg>
        <pc:grpChg chg="mod">
          <ac:chgData name="Minesh Patel" userId="a66d4990ec83ac90" providerId="LiveId" clId="{B976BB56-5392-401B-9D03-798D043FD1EE}" dt="2019-06-23T03:04:09.013" v="2516" actId="571"/>
          <ac:grpSpMkLst>
            <pc:docMk/>
            <pc:sldMk cId="3508444251" sldId="353"/>
            <ac:grpSpMk id="117" creationId="{C973D3EA-4761-454B-813B-072AA54CF7E2}"/>
          </ac:grpSpMkLst>
        </pc:grpChg>
        <pc:grpChg chg="mod">
          <ac:chgData name="Minesh Patel" userId="a66d4990ec83ac90" providerId="LiveId" clId="{B976BB56-5392-401B-9D03-798D043FD1EE}" dt="2019-06-23T03:04:09.013" v="2516" actId="571"/>
          <ac:grpSpMkLst>
            <pc:docMk/>
            <pc:sldMk cId="3508444251" sldId="353"/>
            <ac:grpSpMk id="118" creationId="{B2465A62-A1DD-4770-974A-F0A1BDAF9F74}"/>
          </ac:grpSpMkLst>
        </pc:grpChg>
        <pc:grpChg chg="add del mod">
          <ac:chgData name="Minesh Patel" userId="a66d4990ec83ac90" providerId="LiveId" clId="{B976BB56-5392-401B-9D03-798D043FD1EE}" dt="2019-06-23T05:30:15.392" v="2844" actId="165"/>
          <ac:grpSpMkLst>
            <pc:docMk/>
            <pc:sldMk cId="3508444251" sldId="353"/>
            <ac:grpSpMk id="137" creationId="{15F78FBB-0190-4AAC-AD2E-53D7A4CB07A8}"/>
          </ac:grpSpMkLst>
        </pc:grpChg>
        <pc:grpChg chg="add mod">
          <ac:chgData name="Minesh Patel" userId="a66d4990ec83ac90" providerId="LiveId" clId="{B976BB56-5392-401B-9D03-798D043FD1EE}" dt="2019-06-23T05:35:22.774" v="2904" actId="1076"/>
          <ac:grpSpMkLst>
            <pc:docMk/>
            <pc:sldMk cId="3508444251" sldId="353"/>
            <ac:grpSpMk id="138" creationId="{3E9FB738-F859-4BF9-80D0-B7630B64A1A4}"/>
          </ac:grpSpMkLst>
        </pc:grpChg>
        <pc:grpChg chg="add mod">
          <ac:chgData name="Minesh Patel" userId="a66d4990ec83ac90" providerId="LiveId" clId="{B976BB56-5392-401B-9D03-798D043FD1EE}" dt="2019-06-23T05:29:54.446" v="2840" actId="1076"/>
          <ac:grpSpMkLst>
            <pc:docMk/>
            <pc:sldMk cId="3508444251" sldId="353"/>
            <ac:grpSpMk id="139" creationId="{6BF85025-BC41-464F-9640-2F69BDE86337}"/>
          </ac:grpSpMkLst>
        </pc:grpChg>
        <pc:grpChg chg="mod topLvl">
          <ac:chgData name="Minesh Patel" userId="a66d4990ec83ac90" providerId="LiveId" clId="{B976BB56-5392-401B-9D03-798D043FD1EE}" dt="2019-06-23T05:29:18.296" v="2837" actId="164"/>
          <ac:grpSpMkLst>
            <pc:docMk/>
            <pc:sldMk cId="3508444251" sldId="353"/>
            <ac:grpSpMk id="144" creationId="{8194C0AE-3CF3-4760-AA1F-B16CD7B7D7F6}"/>
          </ac:grpSpMkLst>
        </pc:grpChg>
        <pc:grpChg chg="add mod ord">
          <ac:chgData name="Minesh Patel" userId="a66d4990ec83ac90" providerId="LiveId" clId="{B976BB56-5392-401B-9D03-798D043FD1EE}" dt="2019-06-23T05:32:16.089" v="2865" actId="164"/>
          <ac:grpSpMkLst>
            <pc:docMk/>
            <pc:sldMk cId="3508444251" sldId="353"/>
            <ac:grpSpMk id="166" creationId="{04BDE3BC-2153-447C-A716-D3417319DE87}"/>
          </ac:grpSpMkLst>
        </pc:grpChg>
        <pc:grpChg chg="mod">
          <ac:chgData name="Minesh Patel" userId="a66d4990ec83ac90" providerId="LiveId" clId="{B976BB56-5392-401B-9D03-798D043FD1EE}" dt="2019-06-23T03:06:23.146" v="2548" actId="571"/>
          <ac:grpSpMkLst>
            <pc:docMk/>
            <pc:sldMk cId="3508444251" sldId="353"/>
            <ac:grpSpMk id="172" creationId="{330BC360-58C4-41E6-A217-DC5EE3849954}"/>
          </ac:grpSpMkLst>
        </pc:grpChg>
        <pc:grpChg chg="mod">
          <ac:chgData name="Minesh Patel" userId="a66d4990ec83ac90" providerId="LiveId" clId="{B976BB56-5392-401B-9D03-798D043FD1EE}" dt="2019-06-23T03:06:23.146" v="2548" actId="571"/>
          <ac:grpSpMkLst>
            <pc:docMk/>
            <pc:sldMk cId="3508444251" sldId="353"/>
            <ac:grpSpMk id="173" creationId="{C35B14AB-9617-4A2F-B464-9C97C2D392C0}"/>
          </ac:grpSpMkLst>
        </pc:grpChg>
        <pc:grpChg chg="add mod">
          <ac:chgData name="Minesh Patel" userId="a66d4990ec83ac90" providerId="LiveId" clId="{B976BB56-5392-401B-9D03-798D043FD1EE}" dt="2019-06-23T05:28:32.542" v="2826" actId="164"/>
          <ac:grpSpMkLst>
            <pc:docMk/>
            <pc:sldMk cId="3508444251" sldId="353"/>
            <ac:grpSpMk id="190" creationId="{EEB90591-B9A1-40AC-B7E6-7DAC2891C1F4}"/>
          </ac:grpSpMkLst>
        </pc:grpChg>
        <pc:grpChg chg="add del mod">
          <ac:chgData name="Minesh Patel" userId="a66d4990ec83ac90" providerId="LiveId" clId="{B976BB56-5392-401B-9D03-798D043FD1EE}" dt="2019-06-23T05:12:02.091" v="2656" actId="478"/>
          <ac:grpSpMkLst>
            <pc:docMk/>
            <pc:sldMk cId="3508444251" sldId="353"/>
            <ac:grpSpMk id="196" creationId="{56C03478-909B-4AB8-8DB7-B70E75C4AE89}"/>
          </ac:grpSpMkLst>
        </pc:grpChg>
        <pc:grpChg chg="add mod topLvl">
          <ac:chgData name="Minesh Patel" userId="a66d4990ec83ac90" providerId="LiveId" clId="{B976BB56-5392-401B-9D03-798D043FD1EE}" dt="2019-06-23T05:30:30.238" v="2849" actId="164"/>
          <ac:grpSpMkLst>
            <pc:docMk/>
            <pc:sldMk cId="3508444251" sldId="353"/>
            <ac:grpSpMk id="201" creationId="{BDBF4418-CA7E-43F0-A7D1-4063B229369A}"/>
          </ac:grpSpMkLst>
        </pc:grpChg>
        <pc:grpChg chg="add mod">
          <ac:chgData name="Minesh Patel" userId="a66d4990ec83ac90" providerId="LiveId" clId="{B976BB56-5392-401B-9D03-798D043FD1EE}" dt="2019-06-23T05:28:36.193" v="2827" actId="164"/>
          <ac:grpSpMkLst>
            <pc:docMk/>
            <pc:sldMk cId="3508444251" sldId="353"/>
            <ac:grpSpMk id="206" creationId="{EAFE26F7-D8CB-423B-B1BF-4B7D8E17A2BE}"/>
          </ac:grpSpMkLst>
        </pc:grpChg>
        <pc:grpChg chg="add mod">
          <ac:chgData name="Minesh Patel" userId="a66d4990ec83ac90" providerId="LiveId" clId="{B976BB56-5392-401B-9D03-798D043FD1EE}" dt="2019-06-23T05:29:18.296" v="2837" actId="164"/>
          <ac:grpSpMkLst>
            <pc:docMk/>
            <pc:sldMk cId="3508444251" sldId="353"/>
            <ac:grpSpMk id="227" creationId="{2105BCCC-75DB-4C1D-ABE8-9A4EF81E4529}"/>
          </ac:grpSpMkLst>
        </pc:grpChg>
        <pc:grpChg chg="add mod">
          <ac:chgData name="Minesh Patel" userId="a66d4990ec83ac90" providerId="LiveId" clId="{B976BB56-5392-401B-9D03-798D043FD1EE}" dt="2019-06-23T05:29:30.924" v="2838" actId="164"/>
          <ac:grpSpMkLst>
            <pc:docMk/>
            <pc:sldMk cId="3508444251" sldId="353"/>
            <ac:grpSpMk id="228" creationId="{F896BD38-3B95-4D48-ABE4-FB2ADB7E136B}"/>
          </ac:grpSpMkLst>
        </pc:grpChg>
        <pc:grpChg chg="add mod">
          <ac:chgData name="Minesh Patel" userId="a66d4990ec83ac90" providerId="LiveId" clId="{B976BB56-5392-401B-9D03-798D043FD1EE}" dt="2019-06-23T05:30:26.958" v="2848" actId="164"/>
          <ac:grpSpMkLst>
            <pc:docMk/>
            <pc:sldMk cId="3508444251" sldId="353"/>
            <ac:grpSpMk id="229" creationId="{3DC00E3C-1E69-4071-A681-875D519A91EA}"/>
          </ac:grpSpMkLst>
        </pc:grpChg>
        <pc:grpChg chg="add mod">
          <ac:chgData name="Minesh Patel" userId="a66d4990ec83ac90" providerId="LiveId" clId="{B976BB56-5392-401B-9D03-798D043FD1EE}" dt="2019-06-23T05:31:29.287" v="2862" actId="1076"/>
          <ac:grpSpMkLst>
            <pc:docMk/>
            <pc:sldMk cId="3508444251" sldId="353"/>
            <ac:grpSpMk id="230" creationId="{39E8DDEC-8B28-4118-82E1-FDCB58E52629}"/>
          </ac:grpSpMkLst>
        </pc:grpChg>
        <pc:grpChg chg="add mod">
          <ac:chgData name="Minesh Patel" userId="a66d4990ec83ac90" providerId="LiveId" clId="{B976BB56-5392-401B-9D03-798D043FD1EE}" dt="2019-06-23T05:31:18.089" v="2858" actId="1076"/>
          <ac:grpSpMkLst>
            <pc:docMk/>
            <pc:sldMk cId="3508444251" sldId="353"/>
            <ac:grpSpMk id="234" creationId="{FCA82552-1305-4051-BDD4-17D2F7C54431}"/>
          </ac:grpSpMkLst>
        </pc:grpChg>
        <pc:grpChg chg="add del mod">
          <ac:chgData name="Minesh Patel" userId="a66d4990ec83ac90" providerId="LiveId" clId="{B976BB56-5392-401B-9D03-798D043FD1EE}" dt="2019-06-23T05:32:45.102" v="2868" actId="165"/>
          <ac:grpSpMkLst>
            <pc:docMk/>
            <pc:sldMk cId="3508444251" sldId="353"/>
            <ac:grpSpMk id="235" creationId="{64A9B6E6-4FFD-435B-B7D7-3794B7FE19A7}"/>
          </ac:grpSpMkLst>
        </pc:grpChg>
        <pc:grpChg chg="add del mod">
          <ac:chgData name="Minesh Patel" userId="a66d4990ec83ac90" providerId="LiveId" clId="{B976BB56-5392-401B-9D03-798D043FD1EE}" dt="2019-06-23T05:33:00.517" v="2872" actId="165"/>
          <ac:grpSpMkLst>
            <pc:docMk/>
            <pc:sldMk cId="3508444251" sldId="353"/>
            <ac:grpSpMk id="236" creationId="{7A22B9CB-FCB5-403C-9306-EA37354097E3}"/>
          </ac:grpSpMkLst>
        </pc:grpChg>
        <pc:grpChg chg="add del mod">
          <ac:chgData name="Minesh Patel" userId="a66d4990ec83ac90" providerId="LiveId" clId="{B976BB56-5392-401B-9D03-798D043FD1EE}" dt="2019-06-23T05:33:40.814" v="2882" actId="165"/>
          <ac:grpSpMkLst>
            <pc:docMk/>
            <pc:sldMk cId="3508444251" sldId="353"/>
            <ac:grpSpMk id="237" creationId="{4E482F06-4963-42E8-A4CF-78D8FDFCC32C}"/>
          </ac:grpSpMkLst>
        </pc:grpChg>
        <pc:grpChg chg="add mod">
          <ac:chgData name="Minesh Patel" userId="a66d4990ec83ac90" providerId="LiveId" clId="{B976BB56-5392-401B-9D03-798D043FD1EE}" dt="2019-06-23T05:32:16.089" v="2865" actId="164"/>
          <ac:grpSpMkLst>
            <pc:docMk/>
            <pc:sldMk cId="3508444251" sldId="353"/>
            <ac:grpSpMk id="238" creationId="{CD2FE9D5-FA41-4D2B-AD8A-BEEF9C6D8D34}"/>
          </ac:grpSpMkLst>
        </pc:grpChg>
        <pc:grpChg chg="add mod">
          <ac:chgData name="Minesh Patel" userId="a66d4990ec83ac90" providerId="LiveId" clId="{B976BB56-5392-401B-9D03-798D043FD1EE}" dt="2019-06-23T05:32:48.442" v="2869" actId="164"/>
          <ac:grpSpMkLst>
            <pc:docMk/>
            <pc:sldMk cId="3508444251" sldId="353"/>
            <ac:grpSpMk id="239" creationId="{F7C5A7ED-2BF7-4C6C-B8BC-F3E23E538674}"/>
          </ac:grpSpMkLst>
        </pc:grpChg>
        <pc:grpChg chg="add mod">
          <ac:chgData name="Minesh Patel" userId="a66d4990ec83ac90" providerId="LiveId" clId="{B976BB56-5392-401B-9D03-798D043FD1EE}" dt="2019-06-23T05:33:09.660" v="2876" actId="1076"/>
          <ac:grpSpMkLst>
            <pc:docMk/>
            <pc:sldMk cId="3508444251" sldId="353"/>
            <ac:grpSpMk id="240" creationId="{79924ABA-D65B-49F8-A1C7-A961AFFDCCE3}"/>
          </ac:grpSpMkLst>
        </pc:grpChg>
        <pc:grpChg chg="add mod">
          <ac:chgData name="Minesh Patel" userId="a66d4990ec83ac90" providerId="LiveId" clId="{B976BB56-5392-401B-9D03-798D043FD1EE}" dt="2019-06-23T05:33:45.721" v="2883" actId="164"/>
          <ac:grpSpMkLst>
            <pc:docMk/>
            <pc:sldMk cId="3508444251" sldId="353"/>
            <ac:grpSpMk id="241" creationId="{7F0AC509-4422-4E6F-919F-A32DECBA63A7}"/>
          </ac:grpSpMkLst>
        </pc:grpChg>
        <pc:picChg chg="mod topLvl">
          <ac:chgData name="Minesh Patel" userId="a66d4990ec83ac90" providerId="LiveId" clId="{B976BB56-5392-401B-9D03-798D043FD1EE}" dt="2019-06-23T05:32:48.442" v="2869" actId="164"/>
          <ac:picMkLst>
            <pc:docMk/>
            <pc:sldMk cId="3508444251" sldId="353"/>
            <ac:picMk id="20" creationId="{C153F0F4-E3E0-414B-B35A-C9D1C576BDCD}"/>
          </ac:picMkLst>
        </pc:picChg>
        <pc:picChg chg="mod topLvl">
          <ac:chgData name="Minesh Patel" userId="a66d4990ec83ac90" providerId="LiveId" clId="{B976BB56-5392-401B-9D03-798D043FD1EE}" dt="2019-06-23T05:33:03.406" v="2873" actId="164"/>
          <ac:picMkLst>
            <pc:docMk/>
            <pc:sldMk cId="3508444251" sldId="353"/>
            <ac:picMk id="76" creationId="{EC8C0688-D2B4-4D2E-930D-73577D76C822}"/>
          </ac:picMkLst>
        </pc:picChg>
        <pc:picChg chg="mod topLvl">
          <ac:chgData name="Minesh Patel" userId="a66d4990ec83ac90" providerId="LiveId" clId="{B976BB56-5392-401B-9D03-798D043FD1EE}" dt="2019-06-23T05:29:30.924" v="2838" actId="164"/>
          <ac:picMkLst>
            <pc:docMk/>
            <pc:sldMk cId="3508444251" sldId="353"/>
            <ac:picMk id="87" creationId="{DD5E89C5-E8D4-4F1B-94EB-751800EB8279}"/>
          </ac:picMkLst>
        </pc:picChg>
        <pc:cxnChg chg="mod ord topLvl">
          <ac:chgData name="Minesh Patel" userId="a66d4990ec83ac90" providerId="LiveId" clId="{B976BB56-5392-401B-9D03-798D043FD1EE}" dt="2019-06-23T05:31:15.686" v="2856" actId="164"/>
          <ac:cxnSpMkLst>
            <pc:docMk/>
            <pc:sldMk cId="3508444251" sldId="353"/>
            <ac:cxnSpMk id="23" creationId="{6767C26B-50EE-4764-BAF1-535B3D866193}"/>
          </ac:cxnSpMkLst>
        </pc:cxnChg>
        <pc:cxnChg chg="mod topLvl">
          <ac:chgData name="Minesh Patel" userId="a66d4990ec83ac90" providerId="LiveId" clId="{B976BB56-5392-401B-9D03-798D043FD1EE}" dt="2019-06-23T05:34:49.693" v="2896" actId="14100"/>
          <ac:cxnSpMkLst>
            <pc:docMk/>
            <pc:sldMk cId="3508444251" sldId="353"/>
            <ac:cxnSpMk id="77" creationId="{B96C7FA2-AADD-4950-9410-22DF11048206}"/>
          </ac:cxnSpMkLst>
        </pc:cxnChg>
        <pc:cxnChg chg="mod topLvl">
          <ac:chgData name="Minesh Patel" userId="a66d4990ec83ac90" providerId="LiveId" clId="{B976BB56-5392-401B-9D03-798D043FD1EE}" dt="2019-06-23T05:31:15.686" v="2856" actId="164"/>
          <ac:cxnSpMkLst>
            <pc:docMk/>
            <pc:sldMk cId="3508444251" sldId="353"/>
            <ac:cxnSpMk id="80" creationId="{9BB017DF-2070-4B02-8B3E-592CF0C759D3}"/>
          </ac:cxnSpMkLst>
        </pc:cxnChg>
        <pc:cxnChg chg="mod">
          <ac:chgData name="Minesh Patel" userId="a66d4990ec83ac90" providerId="LiveId" clId="{B976BB56-5392-401B-9D03-798D043FD1EE}" dt="2019-06-23T05:20:45.178" v="2715" actId="478"/>
          <ac:cxnSpMkLst>
            <pc:docMk/>
            <pc:sldMk cId="3508444251" sldId="353"/>
            <ac:cxnSpMk id="84" creationId="{47FC79A7-62F0-4E65-8BBC-EE31F8F9C0EC}"/>
          </ac:cxnSpMkLst>
        </pc:cxnChg>
        <pc:cxnChg chg="add mod topLvl">
          <ac:chgData name="Minesh Patel" userId="a66d4990ec83ac90" providerId="LiveId" clId="{B976BB56-5392-401B-9D03-798D043FD1EE}" dt="2019-06-23T05:34:49.693" v="2896" actId="14100"/>
          <ac:cxnSpMkLst>
            <pc:docMk/>
            <pc:sldMk cId="3508444251" sldId="353"/>
            <ac:cxnSpMk id="89" creationId="{25B32AE8-F9CA-4136-A8C8-397AD9BF7887}"/>
          </ac:cxnSpMkLst>
        </pc:cxnChg>
        <pc:cxnChg chg="mod">
          <ac:chgData name="Minesh Patel" userId="a66d4990ec83ac90" providerId="LiveId" clId="{B976BB56-5392-401B-9D03-798D043FD1EE}" dt="2019-06-23T02:54:08.121" v="2478" actId="14100"/>
          <ac:cxnSpMkLst>
            <pc:docMk/>
            <pc:sldMk cId="3508444251" sldId="353"/>
            <ac:cxnSpMk id="97" creationId="{141FB0BF-530F-42E0-BC69-58F007F69105}"/>
          </ac:cxnSpMkLst>
        </pc:cxnChg>
        <pc:cxnChg chg="mod">
          <ac:chgData name="Minesh Patel" userId="a66d4990ec83ac90" providerId="LiveId" clId="{B976BB56-5392-401B-9D03-798D043FD1EE}" dt="2019-06-23T02:54:08.121" v="2478" actId="14100"/>
          <ac:cxnSpMkLst>
            <pc:docMk/>
            <pc:sldMk cId="3508444251" sldId="353"/>
            <ac:cxnSpMk id="98" creationId="{532D0FC2-EB2E-4280-8284-0C07B945083C}"/>
          </ac:cxnSpMkLst>
        </pc:cxnChg>
        <pc:cxnChg chg="mod">
          <ac:chgData name="Minesh Patel" userId="a66d4990ec83ac90" providerId="LiveId" clId="{B976BB56-5392-401B-9D03-798D043FD1EE}" dt="2019-06-23T02:54:08.121" v="2478" actId="14100"/>
          <ac:cxnSpMkLst>
            <pc:docMk/>
            <pc:sldMk cId="3508444251" sldId="353"/>
            <ac:cxnSpMk id="99" creationId="{926C9B95-0C69-491E-B084-12DB74849BB0}"/>
          </ac:cxnSpMkLst>
        </pc:cxnChg>
        <pc:cxnChg chg="mod">
          <ac:chgData name="Minesh Patel" userId="a66d4990ec83ac90" providerId="LiveId" clId="{B976BB56-5392-401B-9D03-798D043FD1EE}" dt="2019-06-23T02:54:08.121" v="2478" actId="14100"/>
          <ac:cxnSpMkLst>
            <pc:docMk/>
            <pc:sldMk cId="3508444251" sldId="353"/>
            <ac:cxnSpMk id="100" creationId="{6C691FCD-423B-493D-87C4-C6270254A1EA}"/>
          </ac:cxnSpMkLst>
        </pc:cxnChg>
        <pc:cxnChg chg="mod">
          <ac:chgData name="Minesh Patel" userId="a66d4990ec83ac90" providerId="LiveId" clId="{B976BB56-5392-401B-9D03-798D043FD1EE}" dt="2019-06-23T02:54:08.121" v="2478" actId="14100"/>
          <ac:cxnSpMkLst>
            <pc:docMk/>
            <pc:sldMk cId="3508444251" sldId="353"/>
            <ac:cxnSpMk id="101" creationId="{1A0E44BD-9325-4630-9F64-060FAC0AE76C}"/>
          </ac:cxnSpMkLst>
        </pc:cxnChg>
        <pc:cxnChg chg="mod">
          <ac:chgData name="Minesh Patel" userId="a66d4990ec83ac90" providerId="LiveId" clId="{B976BB56-5392-401B-9D03-798D043FD1EE}" dt="2019-06-23T02:54:08.121" v="2478" actId="14100"/>
          <ac:cxnSpMkLst>
            <pc:docMk/>
            <pc:sldMk cId="3508444251" sldId="353"/>
            <ac:cxnSpMk id="102" creationId="{A623BD5A-64FF-4BFD-9F17-AF4E2B810CF0}"/>
          </ac:cxnSpMkLst>
        </pc:cxnChg>
        <pc:cxnChg chg="mod">
          <ac:chgData name="Minesh Patel" userId="a66d4990ec83ac90" providerId="LiveId" clId="{B976BB56-5392-401B-9D03-798D043FD1EE}" dt="2019-06-23T02:54:08.121" v="2478" actId="14100"/>
          <ac:cxnSpMkLst>
            <pc:docMk/>
            <pc:sldMk cId="3508444251" sldId="353"/>
            <ac:cxnSpMk id="103" creationId="{68D0EF27-762A-450A-A569-9CCB0CCCCC18}"/>
          </ac:cxnSpMkLst>
        </pc:cxnChg>
        <pc:cxnChg chg="mod">
          <ac:chgData name="Minesh Patel" userId="a66d4990ec83ac90" providerId="LiveId" clId="{B976BB56-5392-401B-9D03-798D043FD1EE}" dt="2019-06-23T02:54:08.121" v="2478" actId="14100"/>
          <ac:cxnSpMkLst>
            <pc:docMk/>
            <pc:sldMk cId="3508444251" sldId="353"/>
            <ac:cxnSpMk id="104" creationId="{A0118599-6780-4826-B334-FBBBFA64ED3D}"/>
          </ac:cxnSpMkLst>
        </pc:cxnChg>
        <pc:cxnChg chg="mod">
          <ac:chgData name="Minesh Patel" userId="a66d4990ec83ac90" providerId="LiveId" clId="{B976BB56-5392-401B-9D03-798D043FD1EE}" dt="2019-06-23T02:54:08.121" v="2478" actId="14100"/>
          <ac:cxnSpMkLst>
            <pc:docMk/>
            <pc:sldMk cId="3508444251" sldId="353"/>
            <ac:cxnSpMk id="105" creationId="{A7F6D0E5-B28B-4164-92D0-A6F9BA1D869A}"/>
          </ac:cxnSpMkLst>
        </pc:cxnChg>
        <pc:cxnChg chg="mod">
          <ac:chgData name="Minesh Patel" userId="a66d4990ec83ac90" providerId="LiveId" clId="{B976BB56-5392-401B-9D03-798D043FD1EE}" dt="2019-06-23T02:54:08.121" v="2478" actId="14100"/>
          <ac:cxnSpMkLst>
            <pc:docMk/>
            <pc:sldMk cId="3508444251" sldId="353"/>
            <ac:cxnSpMk id="106" creationId="{4EBFB31F-F0E8-4FCA-9FD5-7FC3AEBF960A}"/>
          </ac:cxnSpMkLst>
        </pc:cxnChg>
        <pc:cxnChg chg="mod">
          <ac:chgData name="Minesh Patel" userId="a66d4990ec83ac90" providerId="LiveId" clId="{B976BB56-5392-401B-9D03-798D043FD1EE}" dt="2019-06-23T02:54:08.121" v="2478" actId="14100"/>
          <ac:cxnSpMkLst>
            <pc:docMk/>
            <pc:sldMk cId="3508444251" sldId="353"/>
            <ac:cxnSpMk id="107" creationId="{C35827F1-5923-4B9A-9FEA-6B293B22B2FC}"/>
          </ac:cxnSpMkLst>
        </pc:cxnChg>
        <pc:cxnChg chg="mod">
          <ac:chgData name="Minesh Patel" userId="a66d4990ec83ac90" providerId="LiveId" clId="{B976BB56-5392-401B-9D03-798D043FD1EE}" dt="2019-06-23T02:54:08.121" v="2478" actId="14100"/>
          <ac:cxnSpMkLst>
            <pc:docMk/>
            <pc:sldMk cId="3508444251" sldId="353"/>
            <ac:cxnSpMk id="108" creationId="{638BE8E9-A069-4A0B-A3DB-5314CF6A2115}"/>
          </ac:cxnSpMkLst>
        </pc:cxnChg>
        <pc:cxnChg chg="mod">
          <ac:chgData name="Minesh Patel" userId="a66d4990ec83ac90" providerId="LiveId" clId="{B976BB56-5392-401B-9D03-798D043FD1EE}" dt="2019-06-23T02:54:08.121" v="2478" actId="14100"/>
          <ac:cxnSpMkLst>
            <pc:docMk/>
            <pc:sldMk cId="3508444251" sldId="353"/>
            <ac:cxnSpMk id="109" creationId="{CE54120D-A2E0-4D57-B954-CC7BA0D51EF4}"/>
          </ac:cxnSpMkLst>
        </pc:cxnChg>
        <pc:cxnChg chg="mod">
          <ac:chgData name="Minesh Patel" userId="a66d4990ec83ac90" providerId="LiveId" clId="{B976BB56-5392-401B-9D03-798D043FD1EE}" dt="2019-06-23T02:54:08.121" v="2478" actId="14100"/>
          <ac:cxnSpMkLst>
            <pc:docMk/>
            <pc:sldMk cId="3508444251" sldId="353"/>
            <ac:cxnSpMk id="110" creationId="{012D2F98-52DB-4948-AED8-E3F42B3BBE92}"/>
          </ac:cxnSpMkLst>
        </pc:cxnChg>
        <pc:cxnChg chg="mod topLvl">
          <ac:chgData name="Minesh Patel" userId="a66d4990ec83ac90" providerId="LiveId" clId="{B976BB56-5392-401B-9D03-798D043FD1EE}" dt="2019-06-23T05:29:18.296" v="2837" actId="164"/>
          <ac:cxnSpMkLst>
            <pc:docMk/>
            <pc:sldMk cId="3508444251" sldId="353"/>
            <ac:cxnSpMk id="142" creationId="{246C3C64-C6C1-4340-9A44-62CE0D8CE51E}"/>
          </ac:cxnSpMkLst>
        </pc:cxnChg>
        <pc:cxnChg chg="mod topLvl">
          <ac:chgData name="Minesh Patel" userId="a66d4990ec83ac90" providerId="LiveId" clId="{B976BB56-5392-401B-9D03-798D043FD1EE}" dt="2019-06-23T05:32:48.442" v="2869" actId="164"/>
          <ac:cxnSpMkLst>
            <pc:docMk/>
            <pc:sldMk cId="3508444251" sldId="353"/>
            <ac:cxnSpMk id="170" creationId="{3C73989C-639E-47FC-95BC-F4E3A5B4F9D3}"/>
          </ac:cxnSpMkLst>
        </pc:cxnChg>
        <pc:cxnChg chg="mod topLvl">
          <ac:chgData name="Minesh Patel" userId="a66d4990ec83ac90" providerId="LiveId" clId="{B976BB56-5392-401B-9D03-798D043FD1EE}" dt="2019-06-23T05:33:03.406" v="2873" actId="164"/>
          <ac:cxnSpMkLst>
            <pc:docMk/>
            <pc:sldMk cId="3508444251" sldId="353"/>
            <ac:cxnSpMk id="171" creationId="{44D34DD6-E822-4183-8A6B-5A7DF60B65EE}"/>
          </ac:cxnSpMkLst>
        </pc:cxnChg>
        <pc:cxnChg chg="mod">
          <ac:chgData name="Minesh Patel" userId="a66d4990ec83ac90" providerId="LiveId" clId="{B976BB56-5392-401B-9D03-798D043FD1EE}" dt="2019-06-23T05:14:47.333" v="2675" actId="14100"/>
          <ac:cxnSpMkLst>
            <pc:docMk/>
            <pc:sldMk cId="3508444251" sldId="353"/>
            <ac:cxnSpMk id="195" creationId="{E0BE757E-B04E-407A-87DD-0F1C7EE608C1}"/>
          </ac:cxnSpMkLst>
        </pc:cxnChg>
        <pc:cxnChg chg="add mod">
          <ac:chgData name="Minesh Patel" userId="a66d4990ec83ac90" providerId="LiveId" clId="{B976BB56-5392-401B-9D03-798D043FD1EE}" dt="2019-06-23T05:30:30.238" v="2849" actId="164"/>
          <ac:cxnSpMkLst>
            <pc:docMk/>
            <pc:sldMk cId="3508444251" sldId="353"/>
            <ac:cxnSpMk id="223" creationId="{3061978E-033F-44AD-9251-DA542213A8D0}"/>
          </ac:cxnSpMkLst>
        </pc:cxnChg>
      </pc:sldChg>
      <pc:sldChg chg="addSp delSp modSp">
        <pc:chgData name="Minesh Patel" userId="a66d4990ec83ac90" providerId="LiveId" clId="{B976BB56-5392-401B-9D03-798D043FD1EE}" dt="2019-06-22T19:50:10.800" v="356" actId="20577"/>
        <pc:sldMkLst>
          <pc:docMk/>
          <pc:sldMk cId="4059118559" sldId="364"/>
        </pc:sldMkLst>
        <pc:spChg chg="mod">
          <ac:chgData name="Minesh Patel" userId="a66d4990ec83ac90" providerId="LiveId" clId="{B976BB56-5392-401B-9D03-798D043FD1EE}" dt="2019-06-22T19:48:37.155" v="321" actId="403"/>
          <ac:spMkLst>
            <pc:docMk/>
            <pc:sldMk cId="4059118559" sldId="364"/>
            <ac:spMk id="2" creationId="{00000000-0000-0000-0000-000000000000}"/>
          </ac:spMkLst>
        </pc:spChg>
        <pc:spChg chg="add del mod">
          <ac:chgData name="Minesh Patel" userId="a66d4990ec83ac90" providerId="LiveId" clId="{B976BB56-5392-401B-9D03-798D043FD1EE}" dt="2019-06-22T19:46:37.928" v="162"/>
          <ac:spMkLst>
            <pc:docMk/>
            <pc:sldMk cId="4059118559" sldId="364"/>
            <ac:spMk id="3" creationId="{B5FB2985-2458-4FA1-A2B7-182F923DF1C8}"/>
          </ac:spMkLst>
        </pc:spChg>
        <pc:spChg chg="add mod">
          <ac:chgData name="Minesh Patel" userId="a66d4990ec83ac90" providerId="LiveId" clId="{B976BB56-5392-401B-9D03-798D043FD1EE}" dt="2019-06-22T19:50:10.800" v="356" actId="20577"/>
          <ac:spMkLst>
            <pc:docMk/>
            <pc:sldMk cId="4059118559" sldId="364"/>
            <ac:spMk id="4" creationId="{C3AFAD73-B65B-4276-8016-4D83BE61770E}"/>
          </ac:spMkLst>
        </pc:spChg>
        <pc:graphicFrameChg chg="mod modGraphic">
          <ac:chgData name="Minesh Patel" userId="a66d4990ec83ac90" providerId="LiveId" clId="{B976BB56-5392-401B-9D03-798D043FD1EE}" dt="2019-06-22T19:46:34.036" v="161" actId="1076"/>
          <ac:graphicFrameMkLst>
            <pc:docMk/>
            <pc:sldMk cId="4059118559" sldId="364"/>
            <ac:graphicFrameMk id="7" creationId="{8BBD241E-48EA-4D67-98A0-3F93524ED189}"/>
          </ac:graphicFrameMkLst>
        </pc:graphicFrameChg>
        <pc:graphicFrameChg chg="mod modGraphic">
          <ac:chgData name="Minesh Patel" userId="a66d4990ec83ac90" providerId="LiveId" clId="{B976BB56-5392-401B-9D03-798D043FD1EE}" dt="2019-06-22T19:46:34.036" v="161" actId="1076"/>
          <ac:graphicFrameMkLst>
            <pc:docMk/>
            <pc:sldMk cId="4059118559" sldId="364"/>
            <ac:graphicFrameMk id="8" creationId="{686B8183-5F4C-4E78-AC7E-FB9049E98D09}"/>
          </ac:graphicFrameMkLst>
        </pc:graphicFrameChg>
        <pc:graphicFrameChg chg="mod modGraphic">
          <ac:chgData name="Minesh Patel" userId="a66d4990ec83ac90" providerId="LiveId" clId="{B976BB56-5392-401B-9D03-798D043FD1EE}" dt="2019-06-22T19:46:34.036" v="161" actId="1076"/>
          <ac:graphicFrameMkLst>
            <pc:docMk/>
            <pc:sldMk cId="4059118559" sldId="364"/>
            <ac:graphicFrameMk id="9" creationId="{939C7590-51D4-4B65-8E77-63A2258014A8}"/>
          </ac:graphicFrameMkLst>
        </pc:graphicFrameChg>
        <pc:graphicFrameChg chg="mod modGraphic">
          <ac:chgData name="Minesh Patel" userId="a66d4990ec83ac90" providerId="LiveId" clId="{B976BB56-5392-401B-9D03-798D043FD1EE}" dt="2019-06-22T19:46:34.036" v="161" actId="1076"/>
          <ac:graphicFrameMkLst>
            <pc:docMk/>
            <pc:sldMk cId="4059118559" sldId="364"/>
            <ac:graphicFrameMk id="10" creationId="{AA493A4C-C49E-44CA-8706-9282EB9CC8B3}"/>
          </ac:graphicFrameMkLst>
        </pc:graphicFrameChg>
        <pc:graphicFrameChg chg="mod modGraphic">
          <ac:chgData name="Minesh Patel" userId="a66d4990ec83ac90" providerId="LiveId" clId="{B976BB56-5392-401B-9D03-798D043FD1EE}" dt="2019-06-22T19:46:34.036" v="161" actId="1076"/>
          <ac:graphicFrameMkLst>
            <pc:docMk/>
            <pc:sldMk cId="4059118559" sldId="364"/>
            <ac:graphicFrameMk id="11" creationId="{2F3933E4-D416-4F59-86CA-A93FDA2E1789}"/>
          </ac:graphicFrameMkLst>
        </pc:graphicFrameChg>
      </pc:sldChg>
      <pc:sldChg chg="addSp delSp modSp mod delAnim modAnim modNotesTx">
        <pc:chgData name="Minesh Patel" userId="a66d4990ec83ac90" providerId="LiveId" clId="{B976BB56-5392-401B-9D03-798D043FD1EE}" dt="2019-06-23T06:53:40.533" v="4570" actId="6549"/>
        <pc:sldMkLst>
          <pc:docMk/>
          <pc:sldMk cId="1030043266" sldId="370"/>
        </pc:sldMkLst>
        <pc:spChg chg="mod">
          <ac:chgData name="Minesh Patel" userId="a66d4990ec83ac90" providerId="LiveId" clId="{B976BB56-5392-401B-9D03-798D043FD1EE}" dt="2019-06-23T02:22:12.860" v="2152" actId="403"/>
          <ac:spMkLst>
            <pc:docMk/>
            <pc:sldMk cId="1030043266" sldId="370"/>
            <ac:spMk id="2" creationId="{00000000-0000-0000-0000-000000000000}"/>
          </ac:spMkLst>
        </pc:spChg>
        <pc:spChg chg="del mod topLvl">
          <ac:chgData name="Minesh Patel" userId="a66d4990ec83ac90" providerId="LiveId" clId="{B976BB56-5392-401B-9D03-798D043FD1EE}" dt="2019-06-23T01:55:10.700" v="1927" actId="478"/>
          <ac:spMkLst>
            <pc:docMk/>
            <pc:sldMk cId="1030043266" sldId="370"/>
            <ac:spMk id="19" creationId="{F5A269F7-A11F-4CF5-BC88-D1FD6E32D4F0}"/>
          </ac:spMkLst>
        </pc:spChg>
        <pc:spChg chg="add del mod">
          <ac:chgData name="Minesh Patel" userId="a66d4990ec83ac90" providerId="LiveId" clId="{B976BB56-5392-401B-9D03-798D043FD1EE}" dt="2019-06-23T01:22:31.212" v="1751" actId="478"/>
          <ac:spMkLst>
            <pc:docMk/>
            <pc:sldMk cId="1030043266" sldId="370"/>
            <ac:spMk id="27" creationId="{F84174E1-7FB5-4186-8BF8-92102430CA99}"/>
          </ac:spMkLst>
        </pc:spChg>
        <pc:spChg chg="del">
          <ac:chgData name="Minesh Patel" userId="a66d4990ec83ac90" providerId="LiveId" clId="{B976BB56-5392-401B-9D03-798D043FD1EE}" dt="2019-06-23T01:22:29.174" v="1750" actId="478"/>
          <ac:spMkLst>
            <pc:docMk/>
            <pc:sldMk cId="1030043266" sldId="370"/>
            <ac:spMk id="29" creationId="{1E0DAE84-58CD-4488-9B6F-DA1D1117A1B1}"/>
          </ac:spMkLst>
        </pc:spChg>
        <pc:spChg chg="add mod">
          <ac:chgData name="Minesh Patel" userId="a66d4990ec83ac90" providerId="LiveId" clId="{B976BB56-5392-401B-9D03-798D043FD1EE}" dt="2019-06-23T02:23:00.412" v="2154" actId="404"/>
          <ac:spMkLst>
            <pc:docMk/>
            <pc:sldMk cId="1030043266" sldId="370"/>
            <ac:spMk id="30" creationId="{D0CD56EB-5FAC-45CC-87FD-177E4FD61F69}"/>
          </ac:spMkLst>
        </pc:spChg>
        <pc:spChg chg="add del mod">
          <ac:chgData name="Minesh Patel" userId="a66d4990ec83ac90" providerId="LiveId" clId="{B976BB56-5392-401B-9D03-798D043FD1EE}" dt="2019-06-23T01:55:10.700" v="1927" actId="478"/>
          <ac:spMkLst>
            <pc:docMk/>
            <pc:sldMk cId="1030043266" sldId="370"/>
            <ac:spMk id="35" creationId="{E24ADDFC-55AE-4700-8E9C-B87F4768064E}"/>
          </ac:spMkLst>
        </pc:spChg>
        <pc:spChg chg="add del mod">
          <ac:chgData name="Minesh Patel" userId="a66d4990ec83ac90" providerId="LiveId" clId="{B976BB56-5392-401B-9D03-798D043FD1EE}" dt="2019-06-23T01:55:10.700" v="1927" actId="478"/>
          <ac:spMkLst>
            <pc:docMk/>
            <pc:sldMk cId="1030043266" sldId="370"/>
            <ac:spMk id="37" creationId="{37F17B09-61D7-4093-B2C5-9F0E27955AF2}"/>
          </ac:spMkLst>
        </pc:spChg>
        <pc:spChg chg="add del mod">
          <ac:chgData name="Minesh Patel" userId="a66d4990ec83ac90" providerId="LiveId" clId="{B976BB56-5392-401B-9D03-798D043FD1EE}" dt="2019-06-23T01:55:10.700" v="1927" actId="478"/>
          <ac:spMkLst>
            <pc:docMk/>
            <pc:sldMk cId="1030043266" sldId="370"/>
            <ac:spMk id="39" creationId="{29EBEA01-8C02-4533-B1CE-E783314BF2ED}"/>
          </ac:spMkLst>
        </pc:spChg>
        <pc:spChg chg="add del mod">
          <ac:chgData name="Minesh Patel" userId="a66d4990ec83ac90" providerId="LiveId" clId="{B976BB56-5392-401B-9D03-798D043FD1EE}" dt="2019-06-23T01:54:21.087" v="1913" actId="478"/>
          <ac:spMkLst>
            <pc:docMk/>
            <pc:sldMk cId="1030043266" sldId="370"/>
            <ac:spMk id="40" creationId="{B475D4C6-EA93-4A05-ACD6-5673C1C73D18}"/>
          </ac:spMkLst>
        </pc:spChg>
        <pc:spChg chg="add del mod">
          <ac:chgData name="Minesh Patel" userId="a66d4990ec83ac90" providerId="LiveId" clId="{B976BB56-5392-401B-9D03-798D043FD1EE}" dt="2019-06-23T01:54:21.087" v="1913" actId="478"/>
          <ac:spMkLst>
            <pc:docMk/>
            <pc:sldMk cId="1030043266" sldId="370"/>
            <ac:spMk id="43" creationId="{439DF639-3E16-4378-A4E2-77D9056A8D08}"/>
          </ac:spMkLst>
        </pc:spChg>
        <pc:spChg chg="del topLvl">
          <ac:chgData name="Minesh Patel" userId="a66d4990ec83ac90" providerId="LiveId" clId="{B976BB56-5392-401B-9D03-798D043FD1EE}" dt="2019-06-23T01:25:48.086" v="1797" actId="478"/>
          <ac:spMkLst>
            <pc:docMk/>
            <pc:sldMk cId="1030043266" sldId="370"/>
            <ac:spMk id="53" creationId="{61302B7C-4713-475D-9FE9-54D56211ED87}"/>
          </ac:spMkLst>
        </pc:spChg>
        <pc:spChg chg="add mod">
          <ac:chgData name="Minesh Patel" userId="a66d4990ec83ac90" providerId="LiveId" clId="{B976BB56-5392-401B-9D03-798D043FD1EE}" dt="2019-06-23T06:32:36.612" v="4149" actId="164"/>
          <ac:spMkLst>
            <pc:docMk/>
            <pc:sldMk cId="1030043266" sldId="370"/>
            <ac:spMk id="58" creationId="{3D99B1F8-1A38-4526-A40B-738934CB44D0}"/>
          </ac:spMkLst>
        </pc:spChg>
        <pc:spChg chg="add mod">
          <ac:chgData name="Minesh Patel" userId="a66d4990ec83ac90" providerId="LiveId" clId="{B976BB56-5392-401B-9D03-798D043FD1EE}" dt="2019-06-23T06:32:36.612" v="4149" actId="164"/>
          <ac:spMkLst>
            <pc:docMk/>
            <pc:sldMk cId="1030043266" sldId="370"/>
            <ac:spMk id="59" creationId="{D6814E6D-E1A2-4D18-B597-B65D90B56F34}"/>
          </ac:spMkLst>
        </pc:spChg>
        <pc:spChg chg="add del mod">
          <ac:chgData name="Minesh Patel" userId="a66d4990ec83ac90" providerId="LiveId" clId="{B976BB56-5392-401B-9D03-798D043FD1EE}" dt="2019-06-23T06:32:36.612" v="4149" actId="164"/>
          <ac:spMkLst>
            <pc:docMk/>
            <pc:sldMk cId="1030043266" sldId="370"/>
            <ac:spMk id="60" creationId="{E179F8DC-467B-4923-B7A2-B88264C31F9E}"/>
          </ac:spMkLst>
        </pc:spChg>
        <pc:spChg chg="add del mod">
          <ac:chgData name="Minesh Patel" userId="a66d4990ec83ac90" providerId="LiveId" clId="{B976BB56-5392-401B-9D03-798D043FD1EE}" dt="2019-06-23T02:46:12.762" v="2393" actId="478"/>
          <ac:spMkLst>
            <pc:docMk/>
            <pc:sldMk cId="1030043266" sldId="370"/>
            <ac:spMk id="61" creationId="{D5607820-77B7-40A1-8FB1-810D8A4D4465}"/>
          </ac:spMkLst>
        </pc:spChg>
        <pc:spChg chg="add mod">
          <ac:chgData name="Minesh Patel" userId="a66d4990ec83ac90" providerId="LiveId" clId="{B976BB56-5392-401B-9D03-798D043FD1EE}" dt="2019-06-23T06:32:36.612" v="4149" actId="164"/>
          <ac:spMkLst>
            <pc:docMk/>
            <pc:sldMk cId="1030043266" sldId="370"/>
            <ac:spMk id="62" creationId="{15F766BA-6254-4008-9B8F-FD3F90611B7D}"/>
          </ac:spMkLst>
        </pc:spChg>
        <pc:spChg chg="add mod">
          <ac:chgData name="Minesh Patel" userId="a66d4990ec83ac90" providerId="LiveId" clId="{B976BB56-5392-401B-9D03-798D043FD1EE}" dt="2019-06-23T06:32:36.612" v="4149" actId="164"/>
          <ac:spMkLst>
            <pc:docMk/>
            <pc:sldMk cId="1030043266" sldId="370"/>
            <ac:spMk id="63" creationId="{2AF3D040-E572-4E40-BF5C-2B405586C730}"/>
          </ac:spMkLst>
        </pc:spChg>
        <pc:spChg chg="add mod">
          <ac:chgData name="Minesh Patel" userId="a66d4990ec83ac90" providerId="LiveId" clId="{B976BB56-5392-401B-9D03-798D043FD1EE}" dt="2019-06-23T06:32:36.612" v="4149" actId="164"/>
          <ac:spMkLst>
            <pc:docMk/>
            <pc:sldMk cId="1030043266" sldId="370"/>
            <ac:spMk id="64" creationId="{0058AFDA-6B90-44DB-B7BD-735542AD9F3C}"/>
          </ac:spMkLst>
        </pc:spChg>
        <pc:spChg chg="add mod">
          <ac:chgData name="Minesh Patel" userId="a66d4990ec83ac90" providerId="LiveId" clId="{B976BB56-5392-401B-9D03-798D043FD1EE}" dt="2019-06-23T06:26:05.726" v="4086" actId="208"/>
          <ac:spMkLst>
            <pc:docMk/>
            <pc:sldMk cId="1030043266" sldId="370"/>
            <ac:spMk id="70" creationId="{FF3A4EF4-DA77-4056-93D1-8A05CE582EBF}"/>
          </ac:spMkLst>
        </pc:spChg>
        <pc:spChg chg="add del mod">
          <ac:chgData name="Minesh Patel" userId="a66d4990ec83ac90" providerId="LiveId" clId="{B976BB56-5392-401B-9D03-798D043FD1EE}" dt="2019-06-23T06:27:53.262" v="4094" actId="113"/>
          <ac:spMkLst>
            <pc:docMk/>
            <pc:sldMk cId="1030043266" sldId="370"/>
            <ac:spMk id="71" creationId="{6D0922FE-2C40-41C6-B601-F153EC765875}"/>
          </ac:spMkLst>
        </pc:spChg>
        <pc:spChg chg="add mod">
          <ac:chgData name="Minesh Patel" userId="a66d4990ec83ac90" providerId="LiveId" clId="{B976BB56-5392-401B-9D03-798D043FD1EE}" dt="2019-06-23T06:37:05.708" v="4171" actId="1076"/>
          <ac:spMkLst>
            <pc:docMk/>
            <pc:sldMk cId="1030043266" sldId="370"/>
            <ac:spMk id="73" creationId="{A141E329-A053-4EC1-8645-E3853C6C6DF5}"/>
          </ac:spMkLst>
        </pc:spChg>
        <pc:spChg chg="add del mod">
          <ac:chgData name="Minesh Patel" userId="a66d4990ec83ac90" providerId="LiveId" clId="{B976BB56-5392-401B-9D03-798D043FD1EE}" dt="2019-06-23T06:09:45.996" v="3811" actId="11529"/>
          <ac:spMkLst>
            <pc:docMk/>
            <pc:sldMk cId="1030043266" sldId="370"/>
            <ac:spMk id="80" creationId="{0DBB2196-CB47-418B-A2B4-244BDEDF2712}"/>
          </ac:spMkLst>
        </pc:spChg>
        <pc:spChg chg="add mod">
          <ac:chgData name="Minesh Patel" userId="a66d4990ec83ac90" providerId="LiveId" clId="{B976BB56-5392-401B-9D03-798D043FD1EE}" dt="2019-06-23T06:11:07.487" v="3842"/>
          <ac:spMkLst>
            <pc:docMk/>
            <pc:sldMk cId="1030043266" sldId="370"/>
            <ac:spMk id="81" creationId="{C98941C2-0D32-44F7-96CA-9D48AA17DF78}"/>
          </ac:spMkLst>
        </pc:spChg>
        <pc:spChg chg="add mod">
          <ac:chgData name="Minesh Patel" userId="a66d4990ec83ac90" providerId="LiveId" clId="{B976BB56-5392-401B-9D03-798D043FD1EE}" dt="2019-06-23T06:30:39.287" v="4101" actId="1076"/>
          <ac:spMkLst>
            <pc:docMk/>
            <pc:sldMk cId="1030043266" sldId="370"/>
            <ac:spMk id="82" creationId="{3253CAA3-F55F-47AC-9E7F-60E11558E02E}"/>
          </ac:spMkLst>
        </pc:spChg>
        <pc:spChg chg="add mod">
          <ac:chgData name="Minesh Patel" userId="a66d4990ec83ac90" providerId="LiveId" clId="{B976BB56-5392-401B-9D03-798D043FD1EE}" dt="2019-06-23T06:24:55.612" v="4079" actId="1076"/>
          <ac:spMkLst>
            <pc:docMk/>
            <pc:sldMk cId="1030043266" sldId="370"/>
            <ac:spMk id="83" creationId="{9475439D-6BA0-443D-AE00-58AD90BBBBC8}"/>
          </ac:spMkLst>
        </pc:spChg>
        <pc:spChg chg="add mod">
          <ac:chgData name="Minesh Patel" userId="a66d4990ec83ac90" providerId="LiveId" clId="{B976BB56-5392-401B-9D03-798D043FD1EE}" dt="2019-06-23T06:25:03.659" v="4080" actId="1076"/>
          <ac:spMkLst>
            <pc:docMk/>
            <pc:sldMk cId="1030043266" sldId="370"/>
            <ac:spMk id="88" creationId="{A986A38F-0D4D-4F08-86C6-A18BB0E9EAC5}"/>
          </ac:spMkLst>
        </pc:spChg>
        <pc:spChg chg="add mod">
          <ac:chgData name="Minesh Patel" userId="a66d4990ec83ac90" providerId="LiveId" clId="{B976BB56-5392-401B-9D03-798D043FD1EE}" dt="2019-06-23T06:25:31.078" v="4081"/>
          <ac:spMkLst>
            <pc:docMk/>
            <pc:sldMk cId="1030043266" sldId="370"/>
            <ac:spMk id="89" creationId="{FE7D7E26-AED4-425D-B3DB-5E4FC36C5F42}"/>
          </ac:spMkLst>
        </pc:spChg>
        <pc:spChg chg="mod">
          <ac:chgData name="Minesh Patel" userId="a66d4990ec83ac90" providerId="LiveId" clId="{B976BB56-5392-401B-9D03-798D043FD1EE}" dt="2019-06-23T06:31:19.161" v="4138" actId="14100"/>
          <ac:spMkLst>
            <pc:docMk/>
            <pc:sldMk cId="1030043266" sldId="370"/>
            <ac:spMk id="101" creationId="{5044C3A9-19A8-4633-A6FA-B85ECAD710F2}"/>
          </ac:spMkLst>
        </pc:spChg>
        <pc:spChg chg="mod">
          <ac:chgData name="Minesh Patel" userId="a66d4990ec83ac90" providerId="LiveId" clId="{B976BB56-5392-401B-9D03-798D043FD1EE}" dt="2019-06-23T06:39:24.730" v="4211" actId="1035"/>
          <ac:spMkLst>
            <pc:docMk/>
            <pc:sldMk cId="1030043266" sldId="370"/>
            <ac:spMk id="109" creationId="{6530E607-FB4F-41DC-8C00-C013D644FE70}"/>
          </ac:spMkLst>
        </pc:spChg>
        <pc:grpChg chg="del mod">
          <ac:chgData name="Minesh Patel" userId="a66d4990ec83ac90" providerId="LiveId" clId="{B976BB56-5392-401B-9D03-798D043FD1EE}" dt="2019-06-23T01:17:18.501" v="1615" actId="478"/>
          <ac:grpSpMkLst>
            <pc:docMk/>
            <pc:sldMk cId="1030043266" sldId="370"/>
            <ac:grpSpMk id="8" creationId="{D85E0949-214C-4327-825C-5C750DCA2E7B}"/>
          </ac:grpSpMkLst>
        </pc:grpChg>
        <pc:grpChg chg="del mod">
          <ac:chgData name="Minesh Patel" userId="a66d4990ec83ac90" providerId="LiveId" clId="{B976BB56-5392-401B-9D03-798D043FD1EE}" dt="2019-06-23T01:17:21.621" v="1617" actId="478"/>
          <ac:grpSpMkLst>
            <pc:docMk/>
            <pc:sldMk cId="1030043266" sldId="370"/>
            <ac:grpSpMk id="10" creationId="{57D83E7C-5BDF-4DC9-A33F-D61A9DAE1789}"/>
          </ac:grpSpMkLst>
        </pc:grpChg>
        <pc:grpChg chg="del mod">
          <ac:chgData name="Minesh Patel" userId="a66d4990ec83ac90" providerId="LiveId" clId="{B976BB56-5392-401B-9D03-798D043FD1EE}" dt="2019-06-23T01:17:26.299" v="1619" actId="165"/>
          <ac:grpSpMkLst>
            <pc:docMk/>
            <pc:sldMk cId="1030043266" sldId="370"/>
            <ac:grpSpMk id="12" creationId="{BC6C6926-D4B4-4002-9588-44561E9DE63C}"/>
          </ac:grpSpMkLst>
        </pc:grpChg>
        <pc:grpChg chg="del mod">
          <ac:chgData name="Minesh Patel" userId="a66d4990ec83ac90" providerId="LiveId" clId="{B976BB56-5392-401B-9D03-798D043FD1EE}" dt="2019-06-23T01:55:19.415" v="1930" actId="478"/>
          <ac:grpSpMkLst>
            <pc:docMk/>
            <pc:sldMk cId="1030043266" sldId="370"/>
            <ac:grpSpMk id="13" creationId="{56AC3465-79EF-4921-A24A-8F71C85C308C}"/>
          </ac:grpSpMkLst>
        </pc:grpChg>
        <pc:grpChg chg="del mod">
          <ac:chgData name="Minesh Patel" userId="a66d4990ec83ac90" providerId="LiveId" clId="{B976BB56-5392-401B-9D03-798D043FD1EE}" dt="2019-06-23T01:55:19.415" v="1930" actId="478"/>
          <ac:grpSpMkLst>
            <pc:docMk/>
            <pc:sldMk cId="1030043266" sldId="370"/>
            <ac:grpSpMk id="14" creationId="{59B9F506-9D60-4D17-B2DE-811BC64268CF}"/>
          </ac:grpSpMkLst>
        </pc:grpChg>
        <pc:grpChg chg="add del mod">
          <ac:chgData name="Minesh Patel" userId="a66d4990ec83ac90" providerId="LiveId" clId="{B976BB56-5392-401B-9D03-798D043FD1EE}" dt="2019-06-23T01:25:48.086" v="1797" actId="478"/>
          <ac:grpSpMkLst>
            <pc:docMk/>
            <pc:sldMk cId="1030043266" sldId="370"/>
            <ac:grpSpMk id="47" creationId="{9D172FC8-FCA9-4028-B13D-6527EE404028}"/>
          </ac:grpSpMkLst>
        </pc:grpChg>
        <pc:grpChg chg="add mod">
          <ac:chgData name="Minesh Patel" userId="a66d4990ec83ac90" providerId="LiveId" clId="{B976BB56-5392-401B-9D03-798D043FD1EE}" dt="2019-06-23T06:05:29.171" v="3654" actId="164"/>
          <ac:grpSpMkLst>
            <pc:docMk/>
            <pc:sldMk cId="1030043266" sldId="370"/>
            <ac:grpSpMk id="72" creationId="{5EB961E5-BABC-4B36-A690-26D8657AE781}"/>
          </ac:grpSpMkLst>
        </pc:grpChg>
        <pc:grpChg chg="add mod">
          <ac:chgData name="Minesh Patel" userId="a66d4990ec83ac90" providerId="LiveId" clId="{B976BB56-5392-401B-9D03-798D043FD1EE}" dt="2019-06-23T06:23:42.394" v="4063" actId="571"/>
          <ac:grpSpMkLst>
            <pc:docMk/>
            <pc:sldMk cId="1030043266" sldId="370"/>
            <ac:grpSpMk id="76" creationId="{8F271FCB-AD0E-4DB1-9A32-B4B6BFAFE454}"/>
          </ac:grpSpMkLst>
        </pc:grpChg>
        <pc:grpChg chg="add mod">
          <ac:chgData name="Minesh Patel" userId="a66d4990ec83ac90" providerId="LiveId" clId="{B976BB56-5392-401B-9D03-798D043FD1EE}" dt="2019-06-23T06:25:31.078" v="4081"/>
          <ac:grpSpMkLst>
            <pc:docMk/>
            <pc:sldMk cId="1030043266" sldId="370"/>
            <ac:grpSpMk id="90" creationId="{42670A93-9762-4F0B-9A0B-B730A8C8C4B0}"/>
          </ac:grpSpMkLst>
        </pc:grpChg>
        <pc:grpChg chg="add mod">
          <ac:chgData name="Minesh Patel" userId="a66d4990ec83ac90" providerId="LiveId" clId="{B976BB56-5392-401B-9D03-798D043FD1EE}" dt="2019-06-23T06:30:21.775" v="4097" actId="1076"/>
          <ac:grpSpMkLst>
            <pc:docMk/>
            <pc:sldMk cId="1030043266" sldId="370"/>
            <ac:grpSpMk id="95" creationId="{EFFE4969-0388-4F8D-92EC-6730B339BC08}"/>
          </ac:grpSpMkLst>
        </pc:grpChg>
        <pc:grpChg chg="add mod">
          <ac:chgData name="Minesh Patel" userId="a66d4990ec83ac90" providerId="LiveId" clId="{B976BB56-5392-401B-9D03-798D043FD1EE}" dt="2019-06-23T06:31:32.734" v="4143" actId="571"/>
          <ac:grpSpMkLst>
            <pc:docMk/>
            <pc:sldMk cId="1030043266" sldId="370"/>
            <ac:grpSpMk id="100" creationId="{1DB57AF6-48AF-44D1-A6FF-AD8B643434DD}"/>
          </ac:grpSpMkLst>
        </pc:grpChg>
        <pc:grpChg chg="add mod">
          <ac:chgData name="Minesh Patel" userId="a66d4990ec83ac90" providerId="LiveId" clId="{B976BB56-5392-401B-9D03-798D043FD1EE}" dt="2019-06-23T06:32:36.612" v="4149" actId="164"/>
          <ac:grpSpMkLst>
            <pc:docMk/>
            <pc:sldMk cId="1030043266" sldId="370"/>
            <ac:grpSpMk id="107" creationId="{6C5DCFF5-4D44-405C-9415-E1B44B90376E}"/>
          </ac:grpSpMkLst>
        </pc:grpChg>
        <pc:grpChg chg="add mod">
          <ac:chgData name="Minesh Patel" userId="a66d4990ec83ac90" providerId="LiveId" clId="{B976BB56-5392-401B-9D03-798D043FD1EE}" dt="2019-06-23T06:36:27.876" v="4160" actId="1076"/>
          <ac:grpSpMkLst>
            <pc:docMk/>
            <pc:sldMk cId="1030043266" sldId="370"/>
            <ac:grpSpMk id="108" creationId="{B3190B47-0AE9-4AB9-8632-EBCB4E890B70}"/>
          </ac:grpSpMkLst>
        </pc:grpChg>
        <pc:graphicFrameChg chg="add del modGraphic">
          <ac:chgData name="Minesh Patel" userId="a66d4990ec83ac90" providerId="LiveId" clId="{B976BB56-5392-401B-9D03-798D043FD1EE}" dt="2019-06-23T01:44:37.075" v="1870" actId="478"/>
          <ac:graphicFrameMkLst>
            <pc:docMk/>
            <pc:sldMk cId="1030043266" sldId="370"/>
            <ac:graphicFrameMk id="34" creationId="{1ACFBE09-FEEE-4D96-BE6D-BF841BCBA21B}"/>
          </ac:graphicFrameMkLst>
        </pc:graphicFrameChg>
        <pc:graphicFrameChg chg="add mod modGraphic">
          <ac:chgData name="Minesh Patel" userId="a66d4990ec83ac90" providerId="LiveId" clId="{B976BB56-5392-401B-9D03-798D043FD1EE}" dt="2019-06-23T06:32:36.612" v="4149" actId="164"/>
          <ac:graphicFrameMkLst>
            <pc:docMk/>
            <pc:sldMk cId="1030043266" sldId="370"/>
            <ac:graphicFrameMk id="44" creationId="{E623B5A8-0E98-4883-8EB7-E86E58063CC6}"/>
          </ac:graphicFrameMkLst>
        </pc:graphicFrameChg>
        <pc:graphicFrameChg chg="del mod topLvl">
          <ac:chgData name="Minesh Patel" userId="a66d4990ec83ac90" providerId="LiveId" clId="{B976BB56-5392-401B-9D03-798D043FD1EE}" dt="2019-06-23T01:20:32.410" v="1662" actId="478"/>
          <ac:graphicFrameMkLst>
            <pc:docMk/>
            <pc:sldMk cId="1030043266" sldId="370"/>
            <ac:graphicFrameMk id="45" creationId="{35E77855-40A2-4BA5-95AE-08FAD2EB01E3}"/>
          </ac:graphicFrameMkLst>
        </pc:graphicFrameChg>
        <pc:graphicFrameChg chg="del mod topLvl">
          <ac:chgData name="Minesh Patel" userId="a66d4990ec83ac90" providerId="LiveId" clId="{B976BB56-5392-401B-9D03-798D043FD1EE}" dt="2019-06-23T01:20:32.410" v="1662" actId="478"/>
          <ac:graphicFrameMkLst>
            <pc:docMk/>
            <pc:sldMk cId="1030043266" sldId="370"/>
            <ac:graphicFrameMk id="48" creationId="{0F6D38D1-B3A7-40C6-83EC-FC3F3F3CE826}"/>
          </ac:graphicFrameMkLst>
        </pc:graphicFrameChg>
        <pc:graphicFrameChg chg="del mod topLvl">
          <ac:chgData name="Minesh Patel" userId="a66d4990ec83ac90" providerId="LiveId" clId="{B976BB56-5392-401B-9D03-798D043FD1EE}" dt="2019-06-23T01:20:32.410" v="1662" actId="478"/>
          <ac:graphicFrameMkLst>
            <pc:docMk/>
            <pc:sldMk cId="1030043266" sldId="370"/>
            <ac:graphicFrameMk id="50" creationId="{A9FA3001-D652-4962-8D22-8C3A86B70FCC}"/>
          </ac:graphicFrameMkLst>
        </pc:graphicFrameChg>
        <pc:graphicFrameChg chg="del mod topLvl modGraphic">
          <ac:chgData name="Minesh Patel" userId="a66d4990ec83ac90" providerId="LiveId" clId="{B976BB56-5392-401B-9D03-798D043FD1EE}" dt="2019-06-23T01:32:09.579" v="1829" actId="478"/>
          <ac:graphicFrameMkLst>
            <pc:docMk/>
            <pc:sldMk cId="1030043266" sldId="370"/>
            <ac:graphicFrameMk id="52" creationId="{3843AF58-B3F6-4CAF-BBFD-3BADEB4872C2}"/>
          </ac:graphicFrameMkLst>
        </pc:graphicFrameChg>
        <pc:graphicFrameChg chg="add del mod">
          <ac:chgData name="Minesh Patel" userId="a66d4990ec83ac90" providerId="LiveId" clId="{B976BB56-5392-401B-9D03-798D043FD1EE}" dt="2019-06-23T01:28:51.996" v="1827" actId="478"/>
          <ac:graphicFrameMkLst>
            <pc:docMk/>
            <pc:sldMk cId="1030043266" sldId="370"/>
            <ac:graphicFrameMk id="54" creationId="{A7AAC71D-0B6A-41CC-9015-A76E349A798D}"/>
          </ac:graphicFrameMkLst>
        </pc:graphicFrameChg>
        <pc:graphicFrameChg chg="add mod ord modGraphic">
          <ac:chgData name="Minesh Patel" userId="a66d4990ec83ac90" providerId="LiveId" clId="{B976BB56-5392-401B-9D03-798D043FD1EE}" dt="2019-06-23T06:18:26.590" v="4006"/>
          <ac:graphicFrameMkLst>
            <pc:docMk/>
            <pc:sldMk cId="1030043266" sldId="370"/>
            <ac:graphicFrameMk id="57" creationId="{8BEF141D-2DA4-4CE4-9D71-01E15C954622}"/>
          </ac:graphicFrameMkLst>
        </pc:graphicFrameChg>
        <pc:graphicFrameChg chg="add mod modGraphic">
          <ac:chgData name="Minesh Patel" userId="a66d4990ec83ac90" providerId="LiveId" clId="{B976BB56-5392-401B-9D03-798D043FD1EE}" dt="2019-06-23T06:19:10.364" v="4013"/>
          <ac:graphicFrameMkLst>
            <pc:docMk/>
            <pc:sldMk cId="1030043266" sldId="370"/>
            <ac:graphicFrameMk id="65" creationId="{C7EC18E7-5D96-4353-B63B-143F432D8547}"/>
          </ac:graphicFrameMkLst>
        </pc:graphicFrameChg>
        <pc:graphicFrameChg chg="add mod modGraphic">
          <ac:chgData name="Minesh Patel" userId="a66d4990ec83ac90" providerId="LiveId" clId="{B976BB56-5392-401B-9D03-798D043FD1EE}" dt="2019-06-23T06:03:51.714" v="3565"/>
          <ac:graphicFrameMkLst>
            <pc:docMk/>
            <pc:sldMk cId="1030043266" sldId="370"/>
            <ac:graphicFrameMk id="66" creationId="{EFCFA5BB-7876-4D1B-935D-B73930595F6B}"/>
          </ac:graphicFrameMkLst>
        </pc:graphicFrameChg>
        <pc:graphicFrameChg chg="add mod modGraphic">
          <ac:chgData name="Minesh Patel" userId="a66d4990ec83ac90" providerId="LiveId" clId="{B976BB56-5392-401B-9D03-798D043FD1EE}" dt="2019-06-23T06:02:04.280" v="3556"/>
          <ac:graphicFrameMkLst>
            <pc:docMk/>
            <pc:sldMk cId="1030043266" sldId="370"/>
            <ac:graphicFrameMk id="67" creationId="{DE031B37-B201-4DA3-AD4B-4D5E268AF4D8}"/>
          </ac:graphicFrameMkLst>
        </pc:graphicFrameChg>
        <pc:graphicFrameChg chg="add mod modGraphic">
          <ac:chgData name="Minesh Patel" userId="a66d4990ec83ac90" providerId="LiveId" clId="{B976BB56-5392-401B-9D03-798D043FD1EE}" dt="2019-06-23T06:01:45.732" v="3553"/>
          <ac:graphicFrameMkLst>
            <pc:docMk/>
            <pc:sldMk cId="1030043266" sldId="370"/>
            <ac:graphicFrameMk id="68" creationId="{49AFAAA9-6E65-4556-878E-F1E15481412D}"/>
          </ac:graphicFrameMkLst>
        </pc:graphicFrameChg>
        <pc:cxnChg chg="mod">
          <ac:chgData name="Minesh Patel" userId="a66d4990ec83ac90" providerId="LiveId" clId="{B976BB56-5392-401B-9D03-798D043FD1EE}" dt="2019-06-23T01:17:21.621" v="1617" actId="478"/>
          <ac:cxnSpMkLst>
            <pc:docMk/>
            <pc:sldMk cId="1030043266" sldId="370"/>
            <ac:cxnSpMk id="11" creationId="{7FFD68DA-A6B9-4B52-BB66-E21D4290EA5A}"/>
          </ac:cxnSpMkLst>
        </pc:cxnChg>
        <pc:cxnChg chg="mod">
          <ac:chgData name="Minesh Patel" userId="a66d4990ec83ac90" providerId="LiveId" clId="{B976BB56-5392-401B-9D03-798D043FD1EE}" dt="2019-06-23T01:17:21.621" v="1617" actId="478"/>
          <ac:cxnSpMkLst>
            <pc:docMk/>
            <pc:sldMk cId="1030043266" sldId="370"/>
            <ac:cxnSpMk id="21" creationId="{6D15DD6A-5690-4A91-9E1C-7C8A8A7ADE30}"/>
          </ac:cxnSpMkLst>
        </pc:cxnChg>
        <pc:cxnChg chg="mod">
          <ac:chgData name="Minesh Patel" userId="a66d4990ec83ac90" providerId="LiveId" clId="{B976BB56-5392-401B-9D03-798D043FD1EE}" dt="2019-06-23T01:55:19.415" v="1930" actId="478"/>
          <ac:cxnSpMkLst>
            <pc:docMk/>
            <pc:sldMk cId="1030043266" sldId="370"/>
            <ac:cxnSpMk id="23" creationId="{A77C2359-CC87-4436-9A12-038BDF56E971}"/>
          </ac:cxnSpMkLst>
        </pc:cxnChg>
        <pc:cxnChg chg="mod">
          <ac:chgData name="Minesh Patel" userId="a66d4990ec83ac90" providerId="LiveId" clId="{B976BB56-5392-401B-9D03-798D043FD1EE}" dt="2019-06-23T01:17:21.621" v="1617" actId="478"/>
          <ac:cxnSpMkLst>
            <pc:docMk/>
            <pc:sldMk cId="1030043266" sldId="370"/>
            <ac:cxnSpMk id="28" creationId="{3E1E906C-2001-4C67-BDC7-5FBBF90563D2}"/>
          </ac:cxnSpMkLst>
        </pc:cxnChg>
        <pc:cxnChg chg="del mod topLvl">
          <ac:chgData name="Minesh Patel" userId="a66d4990ec83ac90" providerId="LiveId" clId="{B976BB56-5392-401B-9D03-798D043FD1EE}" dt="2019-06-23T01:54:18.302" v="1911" actId="478"/>
          <ac:cxnSpMkLst>
            <pc:docMk/>
            <pc:sldMk cId="1030043266" sldId="370"/>
            <ac:cxnSpMk id="46" creationId="{B1493396-25AA-4DFD-9259-69FDE1B0C874}"/>
          </ac:cxnSpMkLst>
        </pc:cxnChg>
        <pc:cxnChg chg="del mod topLvl">
          <ac:chgData name="Minesh Patel" userId="a66d4990ec83ac90" providerId="LiveId" clId="{B976BB56-5392-401B-9D03-798D043FD1EE}" dt="2019-06-23T01:54:19.277" v="1912" actId="478"/>
          <ac:cxnSpMkLst>
            <pc:docMk/>
            <pc:sldMk cId="1030043266" sldId="370"/>
            <ac:cxnSpMk id="49" creationId="{7F07ACB5-FF99-41D0-A88F-70CEC237B679}"/>
          </ac:cxnSpMkLst>
        </pc:cxnChg>
        <pc:cxnChg chg="del mod topLvl">
          <ac:chgData name="Minesh Patel" userId="a66d4990ec83ac90" providerId="LiveId" clId="{B976BB56-5392-401B-9D03-798D043FD1EE}" dt="2019-06-23T01:22:38.962" v="1755" actId="478"/>
          <ac:cxnSpMkLst>
            <pc:docMk/>
            <pc:sldMk cId="1030043266" sldId="370"/>
            <ac:cxnSpMk id="51" creationId="{FFB2B444-FCF6-4A46-A31F-502A9EEAFA18}"/>
          </ac:cxnSpMkLst>
        </pc:cxnChg>
        <pc:cxnChg chg="add mod ord">
          <ac:chgData name="Minesh Patel" userId="a66d4990ec83ac90" providerId="LiveId" clId="{B976BB56-5392-401B-9D03-798D043FD1EE}" dt="2019-06-23T06:09:09.840" v="3809" actId="14100"/>
          <ac:cxnSpMkLst>
            <pc:docMk/>
            <pc:sldMk cId="1030043266" sldId="370"/>
            <ac:cxnSpMk id="56" creationId="{6008F2B5-66BC-469F-865F-6F2ADD24490F}"/>
          </ac:cxnSpMkLst>
        </pc:cxnChg>
        <pc:cxnChg chg="add mod">
          <ac:chgData name="Minesh Patel" userId="a66d4990ec83ac90" providerId="LiveId" clId="{B976BB56-5392-401B-9D03-798D043FD1EE}" dt="2019-06-23T06:37:09.500" v="4172" actId="1076"/>
          <ac:cxnSpMkLst>
            <pc:docMk/>
            <pc:sldMk cId="1030043266" sldId="370"/>
            <ac:cxnSpMk id="74" creationId="{9E69435A-001D-45A8-B435-2D2934376215}"/>
          </ac:cxnSpMkLst>
        </pc:cxnChg>
        <pc:cxnChg chg="add del mod">
          <ac:chgData name="Minesh Patel" userId="a66d4990ec83ac90" providerId="LiveId" clId="{B976BB56-5392-401B-9D03-798D043FD1EE}" dt="2019-06-23T06:14:25.168" v="3964" actId="478"/>
          <ac:cxnSpMkLst>
            <pc:docMk/>
            <pc:sldMk cId="1030043266" sldId="370"/>
            <ac:cxnSpMk id="84" creationId="{575734AA-7B19-465C-9235-AE4D5D9A94A3}"/>
          </ac:cxnSpMkLst>
        </pc:cxnChg>
        <pc:cxnChg chg="add mod">
          <ac:chgData name="Minesh Patel" userId="a66d4990ec83ac90" providerId="LiveId" clId="{B976BB56-5392-401B-9D03-798D043FD1EE}" dt="2019-06-23T06:23:42.394" v="4063" actId="571"/>
          <ac:cxnSpMkLst>
            <pc:docMk/>
            <pc:sldMk cId="1030043266" sldId="370"/>
            <ac:cxnSpMk id="91" creationId="{BA69B5A8-447E-4B82-A0C9-098AF5F56192}"/>
          </ac:cxnSpMkLst>
        </pc:cxnChg>
        <pc:cxnChg chg="add mod">
          <ac:chgData name="Minesh Patel" userId="a66d4990ec83ac90" providerId="LiveId" clId="{B976BB56-5392-401B-9D03-798D043FD1EE}" dt="2019-06-23T06:30:41.465" v="4102" actId="14100"/>
          <ac:cxnSpMkLst>
            <pc:docMk/>
            <pc:sldMk cId="1030043266" sldId="370"/>
            <ac:cxnSpMk id="92" creationId="{A3DE4F59-1FE6-4E04-93BC-43B90E9B1205}"/>
          </ac:cxnSpMkLst>
        </pc:cxnChg>
        <pc:cxnChg chg="add del">
          <ac:chgData name="Minesh Patel" userId="a66d4990ec83ac90" providerId="LiveId" clId="{B976BB56-5392-401B-9D03-798D043FD1EE}" dt="2019-06-23T06:25:58.018" v="4084"/>
          <ac:cxnSpMkLst>
            <pc:docMk/>
            <pc:sldMk cId="1030043266" sldId="370"/>
            <ac:cxnSpMk id="96" creationId="{16B2369C-B74B-4AAC-A263-0E50D68B5ECC}"/>
          </ac:cxnSpMkLst>
        </pc:cxnChg>
        <pc:cxnChg chg="mod">
          <ac:chgData name="Minesh Patel" userId="a66d4990ec83ac90" providerId="LiveId" clId="{B976BB56-5392-401B-9D03-798D043FD1EE}" dt="2019-06-23T06:31:31.638" v="4142" actId="1076"/>
          <ac:cxnSpMkLst>
            <pc:docMk/>
            <pc:sldMk cId="1030043266" sldId="370"/>
            <ac:cxnSpMk id="102" creationId="{D21A7682-57FA-4EB0-B144-599219AD615A}"/>
          </ac:cxnSpMkLst>
        </pc:cxnChg>
        <pc:cxnChg chg="add mod">
          <ac:chgData name="Minesh Patel" userId="a66d4990ec83ac90" providerId="LiveId" clId="{B976BB56-5392-401B-9D03-798D043FD1EE}" dt="2019-06-23T06:31:36.966" v="4145" actId="14100"/>
          <ac:cxnSpMkLst>
            <pc:docMk/>
            <pc:sldMk cId="1030043266" sldId="370"/>
            <ac:cxnSpMk id="104" creationId="{3A5A4D30-D5DA-4D9C-86DA-BED0ECC4F15E}"/>
          </ac:cxnSpMkLst>
        </pc:cxnChg>
        <pc:cxnChg chg="mod">
          <ac:chgData name="Minesh Patel" userId="a66d4990ec83ac90" providerId="LiveId" clId="{B976BB56-5392-401B-9D03-798D043FD1EE}" dt="2019-06-23T06:39:34.210" v="4213" actId="14100"/>
          <ac:cxnSpMkLst>
            <pc:docMk/>
            <pc:sldMk cId="1030043266" sldId="370"/>
            <ac:cxnSpMk id="110" creationId="{F453A45A-C1A8-41DE-A648-E1C76FC91F27}"/>
          </ac:cxnSpMkLst>
        </pc:cxnChg>
        <pc:cxnChg chg="mod">
          <ac:chgData name="Minesh Patel" userId="a66d4990ec83ac90" providerId="LiveId" clId="{B976BB56-5392-401B-9D03-798D043FD1EE}" dt="2019-06-23T06:39:05.446" v="4191" actId="14100"/>
          <ac:cxnSpMkLst>
            <pc:docMk/>
            <pc:sldMk cId="1030043266" sldId="370"/>
            <ac:cxnSpMk id="111" creationId="{7880C290-184E-4915-9B03-D0B5234EFED1}"/>
          </ac:cxnSpMkLst>
        </pc:cxnChg>
      </pc:sldChg>
      <pc:sldChg chg="modSp">
        <pc:chgData name="Minesh Patel" userId="a66d4990ec83ac90" providerId="LiveId" clId="{B976BB56-5392-401B-9D03-798D043FD1EE}" dt="2019-06-22T19:28:37.032" v="99" actId="20577"/>
        <pc:sldMkLst>
          <pc:docMk/>
          <pc:sldMk cId="1698453447" sldId="372"/>
        </pc:sldMkLst>
        <pc:spChg chg="mod">
          <ac:chgData name="Minesh Patel" userId="a66d4990ec83ac90" providerId="LiveId" clId="{B976BB56-5392-401B-9D03-798D043FD1EE}" dt="2019-06-22T19:28:37.032" v="99" actId="20577"/>
          <ac:spMkLst>
            <pc:docMk/>
            <pc:sldMk cId="1698453447" sldId="372"/>
            <ac:spMk id="4" creationId="{A779D54E-50AE-4547-A390-EC2952AE0B36}"/>
          </ac:spMkLst>
        </pc:spChg>
      </pc:sldChg>
      <pc:sldChg chg="modNotesTx">
        <pc:chgData name="Minesh Patel" userId="a66d4990ec83ac90" providerId="LiveId" clId="{B976BB56-5392-401B-9D03-798D043FD1EE}" dt="2019-06-22T21:09:37.775" v="1175" actId="20577"/>
        <pc:sldMkLst>
          <pc:docMk/>
          <pc:sldMk cId="1112179227" sldId="405"/>
        </pc:sldMkLst>
      </pc:sldChg>
      <pc:sldChg chg="modSp">
        <pc:chgData name="Minesh Patel" userId="a66d4990ec83ac90" providerId="LiveId" clId="{B976BB56-5392-401B-9D03-798D043FD1EE}" dt="2019-06-22T20:11:06.103" v="865" actId="20577"/>
        <pc:sldMkLst>
          <pc:docMk/>
          <pc:sldMk cId="2138928808" sldId="418"/>
        </pc:sldMkLst>
        <pc:spChg chg="mod">
          <ac:chgData name="Minesh Patel" userId="a66d4990ec83ac90" providerId="LiveId" clId="{B976BB56-5392-401B-9D03-798D043FD1EE}" dt="2019-06-22T20:11:06.103" v="865" actId="20577"/>
          <ac:spMkLst>
            <pc:docMk/>
            <pc:sldMk cId="2138928808" sldId="418"/>
            <ac:spMk id="2" creationId="{6FAF6D94-F2D1-4E88-A909-B4DF4E002525}"/>
          </ac:spMkLst>
        </pc:spChg>
      </pc:sldChg>
      <pc:sldChg chg="modNotesTx">
        <pc:chgData name="Minesh Patel" userId="a66d4990ec83ac90" providerId="LiveId" clId="{B976BB56-5392-401B-9D03-798D043FD1EE}" dt="2019-06-22T20:04:11.561" v="657" actId="113"/>
        <pc:sldMkLst>
          <pc:docMk/>
          <pc:sldMk cId="2975268049" sldId="427"/>
        </pc:sldMkLst>
      </pc:sldChg>
      <pc:sldChg chg="modSp addCm modCm">
        <pc:chgData name="Minesh Patel" userId="a66d4990ec83ac90" providerId="LiveId" clId="{B976BB56-5392-401B-9D03-798D043FD1EE}" dt="2019-06-22T21:06:05.420" v="1130"/>
        <pc:sldMkLst>
          <pc:docMk/>
          <pc:sldMk cId="4212347909" sldId="431"/>
        </pc:sldMkLst>
        <pc:spChg chg="mod">
          <ac:chgData name="Minesh Patel" userId="a66d4990ec83ac90" providerId="LiveId" clId="{B976BB56-5392-401B-9D03-798D043FD1EE}" dt="2019-06-22T21:05:52.524" v="1128"/>
          <ac:spMkLst>
            <pc:docMk/>
            <pc:sldMk cId="4212347909" sldId="431"/>
            <ac:spMk id="22" creationId="{A9DB5B5B-1D0B-4930-B460-05D382776C91}"/>
          </ac:spMkLst>
        </pc:spChg>
      </pc:sldChg>
      <pc:sldChg chg="addSp modSp modAnim">
        <pc:chgData name="Minesh Patel" userId="a66d4990ec83ac90" providerId="LiveId" clId="{B976BB56-5392-401B-9D03-798D043FD1EE}" dt="2019-06-23T00:34:12.514" v="1321" actId="1076"/>
        <pc:sldMkLst>
          <pc:docMk/>
          <pc:sldMk cId="2833271560" sldId="438"/>
        </pc:sldMkLst>
        <pc:spChg chg="mod">
          <ac:chgData name="Minesh Patel" userId="a66d4990ec83ac90" providerId="LiveId" clId="{B976BB56-5392-401B-9D03-798D043FD1EE}" dt="2019-06-23T00:31:29.509" v="1314" actId="1035"/>
          <ac:spMkLst>
            <pc:docMk/>
            <pc:sldMk cId="2833271560" sldId="438"/>
            <ac:spMk id="3" creationId="{494EC80F-2976-4A92-B16F-8065FDCC9552}"/>
          </ac:spMkLst>
        </pc:spChg>
        <pc:spChg chg="add mod ord">
          <ac:chgData name="Minesh Patel" userId="a66d4990ec83ac90" providerId="LiveId" clId="{B976BB56-5392-401B-9D03-798D043FD1EE}" dt="2019-06-23T00:34:12.514" v="1321" actId="1076"/>
          <ac:spMkLst>
            <pc:docMk/>
            <pc:sldMk cId="2833271560" sldId="438"/>
            <ac:spMk id="4" creationId="{38554B7B-B743-4949-ABD3-1B96E44A197C}"/>
          </ac:spMkLst>
        </pc:spChg>
        <pc:spChg chg="mod">
          <ac:chgData name="Minesh Patel" userId="a66d4990ec83ac90" providerId="LiveId" clId="{B976BB56-5392-401B-9D03-798D043FD1EE}" dt="2019-06-23T00:31:29.509" v="1314" actId="1035"/>
          <ac:spMkLst>
            <pc:docMk/>
            <pc:sldMk cId="2833271560" sldId="438"/>
            <ac:spMk id="5" creationId="{68A819FC-A218-4776-97AE-F4A6B514D47F}"/>
          </ac:spMkLst>
        </pc:spChg>
        <pc:spChg chg="add mod">
          <ac:chgData name="Minesh Patel" userId="a66d4990ec83ac90" providerId="LiveId" clId="{B976BB56-5392-401B-9D03-798D043FD1EE}" dt="2019-06-23T00:21:19.331" v="1225" actId="571"/>
          <ac:spMkLst>
            <pc:docMk/>
            <pc:sldMk cId="2833271560" sldId="438"/>
            <ac:spMk id="6" creationId="{E4032C6D-2B29-438E-BCDC-4266AE442B86}"/>
          </ac:spMkLst>
        </pc:spChg>
        <pc:spChg chg="add mod">
          <ac:chgData name="Minesh Patel" userId="a66d4990ec83ac90" providerId="LiveId" clId="{B976BB56-5392-401B-9D03-798D043FD1EE}" dt="2019-06-23T00:21:19.331" v="1225" actId="571"/>
          <ac:spMkLst>
            <pc:docMk/>
            <pc:sldMk cId="2833271560" sldId="438"/>
            <ac:spMk id="7" creationId="{85BEEC49-041D-430F-ABA0-D4EC5BA89205}"/>
          </ac:spMkLst>
        </pc:spChg>
        <pc:spChg chg="add mod ord">
          <ac:chgData name="Minesh Patel" userId="a66d4990ec83ac90" providerId="LiveId" clId="{B976BB56-5392-401B-9D03-798D043FD1EE}" dt="2019-06-23T00:31:29.509" v="1314" actId="1035"/>
          <ac:spMkLst>
            <pc:docMk/>
            <pc:sldMk cId="2833271560" sldId="438"/>
            <ac:spMk id="8" creationId="{3A63EAD5-2458-414C-941F-38257A740D84}"/>
          </ac:spMkLst>
        </pc:spChg>
        <pc:spChg chg="add mod ord">
          <ac:chgData name="Minesh Patel" userId="a66d4990ec83ac90" providerId="LiveId" clId="{B976BB56-5392-401B-9D03-798D043FD1EE}" dt="2019-06-23T00:31:29.509" v="1314" actId="1035"/>
          <ac:spMkLst>
            <pc:docMk/>
            <pc:sldMk cId="2833271560" sldId="438"/>
            <ac:spMk id="9" creationId="{5E0033F3-D366-48F4-AC12-B0221C1D6FF3}"/>
          </ac:spMkLst>
        </pc:spChg>
        <pc:spChg chg="add mod ord">
          <ac:chgData name="Minesh Patel" userId="a66d4990ec83ac90" providerId="LiveId" clId="{B976BB56-5392-401B-9D03-798D043FD1EE}" dt="2019-06-23T00:31:29.509" v="1314" actId="1035"/>
          <ac:spMkLst>
            <pc:docMk/>
            <pc:sldMk cId="2833271560" sldId="438"/>
            <ac:spMk id="10" creationId="{232BEA74-48C0-4811-AD63-E5EB0F246550}"/>
          </ac:spMkLst>
        </pc:spChg>
        <pc:spChg chg="add mod ord">
          <ac:chgData name="Minesh Patel" userId="a66d4990ec83ac90" providerId="LiveId" clId="{B976BB56-5392-401B-9D03-798D043FD1EE}" dt="2019-06-23T00:33:55.852" v="1318" actId="207"/>
          <ac:spMkLst>
            <pc:docMk/>
            <pc:sldMk cId="2833271560" sldId="438"/>
            <ac:spMk id="11" creationId="{4BAE461A-632E-45E7-B8F1-91DAB34097E1}"/>
          </ac:spMkLst>
        </pc:spChg>
      </pc:sldChg>
      <pc:sldChg chg="modSp">
        <pc:chgData name="Minesh Patel" userId="a66d4990ec83ac90" providerId="LiveId" clId="{B976BB56-5392-401B-9D03-798D043FD1EE}" dt="2019-06-22T19:27:31.022" v="93" actId="1076"/>
        <pc:sldMkLst>
          <pc:docMk/>
          <pc:sldMk cId="3073025476" sldId="439"/>
        </pc:sldMkLst>
        <pc:spChg chg="mod">
          <ac:chgData name="Minesh Patel" userId="a66d4990ec83ac90" providerId="LiveId" clId="{B976BB56-5392-401B-9D03-798D043FD1EE}" dt="2019-06-22T19:27:07.990" v="89" actId="14100"/>
          <ac:spMkLst>
            <pc:docMk/>
            <pc:sldMk cId="3073025476" sldId="439"/>
            <ac:spMk id="98" creationId="{D92324E9-2916-4DA5-8BD9-D7A99907CABF}"/>
          </ac:spMkLst>
        </pc:spChg>
        <pc:grpChg chg="mod">
          <ac:chgData name="Minesh Patel" userId="a66d4990ec83ac90" providerId="LiveId" clId="{B976BB56-5392-401B-9D03-798D043FD1EE}" dt="2019-06-22T19:27:31.022" v="93" actId="1076"/>
          <ac:grpSpMkLst>
            <pc:docMk/>
            <pc:sldMk cId="3073025476" sldId="439"/>
            <ac:grpSpMk id="5" creationId="{F7A7F73C-AA3B-44E5-979E-F5724D9FEA11}"/>
          </ac:grpSpMkLst>
        </pc:grpChg>
        <pc:grpChg chg="mod">
          <ac:chgData name="Minesh Patel" userId="a66d4990ec83ac90" providerId="LiveId" clId="{B976BB56-5392-401B-9D03-798D043FD1EE}" dt="2019-06-22T19:27:26.398" v="92" actId="1076"/>
          <ac:grpSpMkLst>
            <pc:docMk/>
            <pc:sldMk cId="3073025476" sldId="439"/>
            <ac:grpSpMk id="8" creationId="{BCB4E7F5-13C8-41CD-A91B-E3CC3458E0BD}"/>
          </ac:grpSpMkLst>
        </pc:grpChg>
        <pc:grpChg chg="mod">
          <ac:chgData name="Minesh Patel" userId="a66d4990ec83ac90" providerId="LiveId" clId="{B976BB56-5392-401B-9D03-798D043FD1EE}" dt="2019-06-22T19:27:19.320" v="90" actId="1076"/>
          <ac:grpSpMkLst>
            <pc:docMk/>
            <pc:sldMk cId="3073025476" sldId="439"/>
            <ac:grpSpMk id="47" creationId="{9A5C7986-2DBC-4E00-A108-8444B9497B8D}"/>
          </ac:grpSpMkLst>
        </pc:grpChg>
      </pc:sldChg>
      <pc:sldChg chg="addSp modSp modAnim">
        <pc:chgData name="Minesh Patel" userId="a66d4990ec83ac90" providerId="LiveId" clId="{B976BB56-5392-401B-9D03-798D043FD1EE}" dt="2019-06-22T20:10:31.496" v="849" actId="1076"/>
        <pc:sldMkLst>
          <pc:docMk/>
          <pc:sldMk cId="2210273427" sldId="450"/>
        </pc:sldMkLst>
        <pc:spChg chg="mod">
          <ac:chgData name="Minesh Patel" userId="a66d4990ec83ac90" providerId="LiveId" clId="{B976BB56-5392-401B-9D03-798D043FD1EE}" dt="2019-06-22T20:10:31.496" v="849" actId="1076"/>
          <ac:spMkLst>
            <pc:docMk/>
            <pc:sldMk cId="2210273427" sldId="450"/>
            <ac:spMk id="45" creationId="{318AEC57-71F9-4AC1-8BA3-0CA37A80940A}"/>
          </ac:spMkLst>
        </pc:spChg>
        <pc:spChg chg="add mod">
          <ac:chgData name="Minesh Patel" userId="a66d4990ec83ac90" providerId="LiveId" clId="{B976BB56-5392-401B-9D03-798D043FD1EE}" dt="2019-06-22T20:10:27.974" v="848" actId="1076"/>
          <ac:spMkLst>
            <pc:docMk/>
            <pc:sldMk cId="2210273427" sldId="450"/>
            <ac:spMk id="46" creationId="{99AD28B9-D722-4CD1-8A95-1C8589966FD2}"/>
          </ac:spMkLst>
        </pc:spChg>
      </pc:sldChg>
      <pc:sldChg chg="modSp add">
        <pc:chgData name="Minesh Patel" userId="a66d4990ec83ac90" providerId="LiveId" clId="{B976BB56-5392-401B-9D03-798D043FD1EE}" dt="2019-06-22T19:25:10.361" v="58" actId="207"/>
        <pc:sldMkLst>
          <pc:docMk/>
          <pc:sldMk cId="232232348" sldId="451"/>
        </pc:sldMkLst>
        <pc:spChg chg="mod">
          <ac:chgData name="Minesh Patel" userId="a66d4990ec83ac90" providerId="LiveId" clId="{B976BB56-5392-401B-9D03-798D043FD1EE}" dt="2019-06-22T19:25:10.361" v="58" actId="207"/>
          <ac:spMkLst>
            <pc:docMk/>
            <pc:sldMk cId="232232348" sldId="451"/>
            <ac:spMk id="3" creationId="{494EC80F-2976-4A92-B16F-8065FDCC9552}"/>
          </ac:spMkLst>
        </pc:spChg>
      </pc:sldChg>
      <pc:sldChg chg="add">
        <pc:chgData name="Minesh Patel" userId="a66d4990ec83ac90" providerId="LiveId" clId="{B976BB56-5392-401B-9D03-798D043FD1EE}" dt="2019-06-23T00:51:09.323" v="1461"/>
        <pc:sldMkLst>
          <pc:docMk/>
          <pc:sldMk cId="708922144" sldId="457"/>
        </pc:sldMkLst>
      </pc:sldChg>
    </pc:docChg>
  </pc:docChgLst>
  <pc:docChgLst>
    <pc:chgData name="Minesh Patel" userId="a66d4990ec83ac90" providerId="LiveId" clId="{96F3A6E2-D26F-48D6-912B-0B47B181183D}"/>
    <pc:docChg chg="modSld">
      <pc:chgData name="Minesh Patel" userId="a66d4990ec83ac90" providerId="LiveId" clId="{96F3A6E2-D26F-48D6-912B-0B47B181183D}" dt="2019-06-27T17:05:34.221" v="50" actId="20577"/>
      <pc:docMkLst>
        <pc:docMk/>
      </pc:docMkLst>
      <pc:sldChg chg="modSp">
        <pc:chgData name="Minesh Patel" userId="a66d4990ec83ac90" providerId="LiveId" clId="{96F3A6E2-D26F-48D6-912B-0B47B181183D}" dt="2019-06-27T17:05:34.221" v="50" actId="20577"/>
        <pc:sldMkLst>
          <pc:docMk/>
          <pc:sldMk cId="2837375429" sldId="480"/>
        </pc:sldMkLst>
        <pc:spChg chg="mod">
          <ac:chgData name="Minesh Patel" userId="a66d4990ec83ac90" providerId="LiveId" clId="{96F3A6E2-D26F-48D6-912B-0B47B181183D}" dt="2019-06-27T17:05:34.221" v="50" actId="20577"/>
          <ac:spMkLst>
            <pc:docMk/>
            <pc:sldMk cId="2837375429" sldId="480"/>
            <ac:spMk id="3" creationId="{00000000-0000-0000-0000-000000000000}"/>
          </ac:spMkLst>
        </pc:spChg>
      </pc:sldChg>
    </pc:docChg>
  </pc:docChgLst>
  <pc:docChgLst>
    <pc:chgData name="Minesh Patel" userId="a66d4990ec83ac90" providerId="LiveId" clId="{BFA0F24C-E436-47AA-AA0A-CBA5947DBF6C}"/>
    <pc:docChg chg="undo redo custSel addSld delSld modSld sldOrd modMainMaster">
      <pc:chgData name="Minesh Patel" userId="a66d4990ec83ac90" providerId="LiveId" clId="{BFA0F24C-E436-47AA-AA0A-CBA5947DBF6C}" dt="2019-06-22T08:12:09.432" v="5237" actId="20577"/>
      <pc:docMkLst>
        <pc:docMk/>
      </pc:docMkLst>
      <pc:sldChg chg="addSp delSp modSp modTransition delAnim">
        <pc:chgData name="Minesh Patel" userId="a66d4990ec83ac90" providerId="LiveId" clId="{BFA0F24C-E436-47AA-AA0A-CBA5947DBF6C}" dt="2019-06-22T06:56:59.988" v="5218" actId="478"/>
        <pc:sldMkLst>
          <pc:docMk/>
          <pc:sldMk cId="996510876" sldId="257"/>
        </pc:sldMkLst>
        <pc:picChg chg="add del mod">
          <ac:chgData name="Minesh Patel" userId="a66d4990ec83ac90" providerId="LiveId" clId="{BFA0F24C-E436-47AA-AA0A-CBA5947DBF6C}" dt="2019-06-22T06:55:01.732" v="5215" actId="478"/>
          <ac:picMkLst>
            <pc:docMk/>
            <pc:sldMk cId="996510876" sldId="257"/>
            <ac:picMk id="4" creationId="{130F2F04-F475-480E-B3C7-C4C759144A80}"/>
          </ac:picMkLst>
        </pc:picChg>
        <pc:picChg chg="add del mod">
          <ac:chgData name="Minesh Patel" userId="a66d4990ec83ac90" providerId="LiveId" clId="{BFA0F24C-E436-47AA-AA0A-CBA5947DBF6C}" dt="2019-06-22T06:56:59.988" v="5218" actId="478"/>
          <ac:picMkLst>
            <pc:docMk/>
            <pc:sldMk cId="996510876" sldId="257"/>
            <ac:picMk id="5" creationId="{E0F9AE9E-F0DF-457C-8FF4-1F70D8C66B3B}"/>
          </ac:picMkLst>
        </pc:picChg>
      </pc:sldChg>
      <pc:sldChg chg="modSp modTransition">
        <pc:chgData name="Minesh Patel" userId="a66d4990ec83ac90" providerId="LiveId" clId="{BFA0F24C-E436-47AA-AA0A-CBA5947DBF6C}" dt="2019-06-22T06:55:36.384" v="5216"/>
        <pc:sldMkLst>
          <pc:docMk/>
          <pc:sldMk cId="2993975388" sldId="296"/>
        </pc:sldMkLst>
        <pc:spChg chg="mod">
          <ac:chgData name="Minesh Patel" userId="a66d4990ec83ac90" providerId="LiveId" clId="{BFA0F24C-E436-47AA-AA0A-CBA5947DBF6C}" dt="2019-06-22T04:30:00.313" v="1954" actId="114"/>
          <ac:spMkLst>
            <pc:docMk/>
            <pc:sldMk cId="2993975388" sldId="296"/>
            <ac:spMk id="2" creationId="{00000000-0000-0000-0000-000000000000}"/>
          </ac:spMkLst>
        </pc:spChg>
        <pc:spChg chg="mod">
          <ac:chgData name="Minesh Patel" userId="a66d4990ec83ac90" providerId="LiveId" clId="{BFA0F24C-E436-47AA-AA0A-CBA5947DBF6C}" dt="2019-06-22T04:30:00.313" v="1954" actId="114"/>
          <ac:spMkLst>
            <pc:docMk/>
            <pc:sldMk cId="2993975388" sldId="296"/>
            <ac:spMk id="3" creationId="{00000000-0000-0000-0000-000000000000}"/>
          </ac:spMkLst>
        </pc:spChg>
        <pc:spChg chg="mod">
          <ac:chgData name="Minesh Patel" userId="a66d4990ec83ac90" providerId="LiveId" clId="{BFA0F24C-E436-47AA-AA0A-CBA5947DBF6C}" dt="2019-06-22T04:30:00.313" v="1954" actId="114"/>
          <ac:spMkLst>
            <pc:docMk/>
            <pc:sldMk cId="2993975388" sldId="296"/>
            <ac:spMk id="5" creationId="{F7595E6F-E2DA-43BB-A57A-6DD5F83BD74D}"/>
          </ac:spMkLst>
        </pc:spChg>
        <pc:spChg chg="mod">
          <ac:chgData name="Minesh Patel" userId="a66d4990ec83ac90" providerId="LiveId" clId="{BFA0F24C-E436-47AA-AA0A-CBA5947DBF6C}" dt="2019-06-22T04:29:58.040" v="1953" actId="114"/>
          <ac:spMkLst>
            <pc:docMk/>
            <pc:sldMk cId="2993975388" sldId="296"/>
            <ac:spMk id="6" creationId="{75FADE67-17D4-4F8C-ABE3-6CE3086B2676}"/>
          </ac:spMkLst>
        </pc:spChg>
        <pc:spChg chg="mod">
          <ac:chgData name="Minesh Patel" userId="a66d4990ec83ac90" providerId="LiveId" clId="{BFA0F24C-E436-47AA-AA0A-CBA5947DBF6C}" dt="2019-06-22T03:55:46.319" v="1713" actId="1076"/>
          <ac:spMkLst>
            <pc:docMk/>
            <pc:sldMk cId="2993975388" sldId="296"/>
            <ac:spMk id="8" creationId="{2C5AD983-3D15-498E-8DC0-05EE1288E681}"/>
          </ac:spMkLst>
        </pc:spChg>
        <pc:spChg chg="mod">
          <ac:chgData name="Minesh Patel" userId="a66d4990ec83ac90" providerId="LiveId" clId="{BFA0F24C-E436-47AA-AA0A-CBA5947DBF6C}" dt="2019-06-22T04:30:06.377" v="1957" actId="114"/>
          <ac:spMkLst>
            <pc:docMk/>
            <pc:sldMk cId="2993975388" sldId="296"/>
            <ac:spMk id="9" creationId="{57AEEAD8-80B9-4ED5-A24A-3ADC5D7A501B}"/>
          </ac:spMkLst>
        </pc:spChg>
        <pc:spChg chg="mod">
          <ac:chgData name="Minesh Patel" userId="a66d4990ec83ac90" providerId="LiveId" clId="{BFA0F24C-E436-47AA-AA0A-CBA5947DBF6C}" dt="2019-06-22T03:56:04.718" v="1714" actId="1076"/>
          <ac:spMkLst>
            <pc:docMk/>
            <pc:sldMk cId="2993975388" sldId="296"/>
            <ac:spMk id="10" creationId="{65FD6476-9875-455E-A68D-0CA9944470E2}"/>
          </ac:spMkLst>
        </pc:spChg>
        <pc:spChg chg="mod">
          <ac:chgData name="Minesh Patel" userId="a66d4990ec83ac90" providerId="LiveId" clId="{BFA0F24C-E436-47AA-AA0A-CBA5947DBF6C}" dt="2019-06-22T04:30:03.234" v="1955" actId="114"/>
          <ac:spMkLst>
            <pc:docMk/>
            <pc:sldMk cId="2993975388" sldId="296"/>
            <ac:spMk id="11" creationId="{15289E5D-0908-4387-A50A-ED9314128328}"/>
          </ac:spMkLst>
        </pc:spChg>
        <pc:spChg chg="mod">
          <ac:chgData name="Minesh Patel" userId="a66d4990ec83ac90" providerId="LiveId" clId="{BFA0F24C-E436-47AA-AA0A-CBA5947DBF6C}" dt="2019-06-22T03:56:31.761" v="1717" actId="1076"/>
          <ac:spMkLst>
            <pc:docMk/>
            <pc:sldMk cId="2993975388" sldId="296"/>
            <ac:spMk id="12" creationId="{043D294D-D8DD-4678-A61E-DA71F3168EF9}"/>
          </ac:spMkLst>
        </pc:spChg>
        <pc:spChg chg="mod">
          <ac:chgData name="Minesh Patel" userId="a66d4990ec83ac90" providerId="LiveId" clId="{BFA0F24C-E436-47AA-AA0A-CBA5947DBF6C}" dt="2019-06-22T04:30:04.929" v="1956" actId="114"/>
          <ac:spMkLst>
            <pc:docMk/>
            <pc:sldMk cId="2993975388" sldId="296"/>
            <ac:spMk id="13" creationId="{2A1868EC-C784-4084-8A4F-BDE3FB91F291}"/>
          </ac:spMkLst>
        </pc:spChg>
        <pc:spChg chg="mod">
          <ac:chgData name="Minesh Patel" userId="a66d4990ec83ac90" providerId="LiveId" clId="{BFA0F24C-E436-47AA-AA0A-CBA5947DBF6C}" dt="2019-06-22T03:56:25.970" v="1716" actId="1076"/>
          <ac:spMkLst>
            <pc:docMk/>
            <pc:sldMk cId="2993975388" sldId="296"/>
            <ac:spMk id="14" creationId="{81F70A4C-6599-47EF-BE77-41051BE0E64B}"/>
          </ac:spMkLst>
        </pc:spChg>
        <pc:spChg chg="mod">
          <ac:chgData name="Minesh Patel" userId="a66d4990ec83ac90" providerId="LiveId" clId="{BFA0F24C-E436-47AA-AA0A-CBA5947DBF6C}" dt="2019-06-22T04:30:21.383" v="1962" actId="14100"/>
          <ac:spMkLst>
            <pc:docMk/>
            <pc:sldMk cId="2993975388" sldId="296"/>
            <ac:spMk id="16" creationId="{3E78F803-2567-4F69-80C2-2C0B79B694B0}"/>
          </ac:spMkLst>
        </pc:spChg>
        <pc:spChg chg="mod">
          <ac:chgData name="Minesh Patel" userId="a66d4990ec83ac90" providerId="LiveId" clId="{BFA0F24C-E436-47AA-AA0A-CBA5947DBF6C}" dt="2019-06-22T03:55:46.319" v="1713" actId="1076"/>
          <ac:spMkLst>
            <pc:docMk/>
            <pc:sldMk cId="2993975388" sldId="296"/>
            <ac:spMk id="21" creationId="{1F8C06B9-519B-46F0-8966-5C535B855CE8}"/>
          </ac:spMkLst>
        </pc:spChg>
        <pc:spChg chg="mod">
          <ac:chgData name="Minesh Patel" userId="a66d4990ec83ac90" providerId="LiveId" clId="{BFA0F24C-E436-47AA-AA0A-CBA5947DBF6C}" dt="2019-06-22T03:56:31.761" v="1717" actId="1076"/>
          <ac:spMkLst>
            <pc:docMk/>
            <pc:sldMk cId="2993975388" sldId="296"/>
            <ac:spMk id="22" creationId="{53C6B537-7660-4272-9A5D-72AA434005E4}"/>
          </ac:spMkLst>
        </pc:spChg>
        <pc:spChg chg="mod">
          <ac:chgData name="Minesh Patel" userId="a66d4990ec83ac90" providerId="LiveId" clId="{BFA0F24C-E436-47AA-AA0A-CBA5947DBF6C}" dt="2019-06-22T03:56:25.970" v="1716" actId="1076"/>
          <ac:spMkLst>
            <pc:docMk/>
            <pc:sldMk cId="2993975388" sldId="296"/>
            <ac:spMk id="23" creationId="{9A756ABB-B7ED-49AA-BB09-6D44DA9CA648}"/>
          </ac:spMkLst>
        </pc:spChg>
        <pc:spChg chg="mod">
          <ac:chgData name="Minesh Patel" userId="a66d4990ec83ac90" providerId="LiveId" clId="{BFA0F24C-E436-47AA-AA0A-CBA5947DBF6C}" dt="2019-06-22T03:56:04.718" v="1714" actId="1076"/>
          <ac:spMkLst>
            <pc:docMk/>
            <pc:sldMk cId="2993975388" sldId="296"/>
            <ac:spMk id="24" creationId="{D05039BE-7F7A-474C-BEA8-E1B0F627E81B}"/>
          </ac:spMkLst>
        </pc:spChg>
        <pc:grpChg chg="mod">
          <ac:chgData name="Minesh Patel" userId="a66d4990ec83ac90" providerId="LiveId" clId="{BFA0F24C-E436-47AA-AA0A-CBA5947DBF6C}" dt="2019-06-22T04:30:00.313" v="1954" actId="114"/>
          <ac:grpSpMkLst>
            <pc:docMk/>
            <pc:sldMk cId="2993975388" sldId="296"/>
            <ac:grpSpMk id="25" creationId="{D61B6163-85C0-4EA9-863B-DBB903CB0636}"/>
          </ac:grpSpMkLst>
        </pc:grpChg>
        <pc:grpChg chg="mod">
          <ac:chgData name="Minesh Patel" userId="a66d4990ec83ac90" providerId="LiveId" clId="{BFA0F24C-E436-47AA-AA0A-CBA5947DBF6C}" dt="2019-06-22T04:30:00.313" v="1954" actId="114"/>
          <ac:grpSpMkLst>
            <pc:docMk/>
            <pc:sldMk cId="2993975388" sldId="296"/>
            <ac:grpSpMk id="26" creationId="{55DD8372-5461-4C9B-B762-6C298F692E68}"/>
          </ac:grpSpMkLst>
        </pc:grpChg>
        <pc:grpChg chg="mod">
          <ac:chgData name="Minesh Patel" userId="a66d4990ec83ac90" providerId="LiveId" clId="{BFA0F24C-E436-47AA-AA0A-CBA5947DBF6C}" dt="2019-06-22T04:30:00.313" v="1954" actId="114"/>
          <ac:grpSpMkLst>
            <pc:docMk/>
            <pc:sldMk cId="2993975388" sldId="296"/>
            <ac:grpSpMk id="27" creationId="{E85C79FD-EC04-4ADA-8BF5-4DE917015BCC}"/>
          </ac:grpSpMkLst>
        </pc:grpChg>
        <pc:grpChg chg="mod">
          <ac:chgData name="Minesh Patel" userId="a66d4990ec83ac90" providerId="LiveId" clId="{BFA0F24C-E436-47AA-AA0A-CBA5947DBF6C}" dt="2019-06-22T04:30:00.313" v="1954" actId="114"/>
          <ac:grpSpMkLst>
            <pc:docMk/>
            <pc:sldMk cId="2993975388" sldId="296"/>
            <ac:grpSpMk id="28" creationId="{82D0D9CA-E392-4CE3-BE4F-3AE3F7932B1B}"/>
          </ac:grpSpMkLst>
        </pc:grpChg>
      </pc:sldChg>
      <pc:sldChg chg="modTransition">
        <pc:chgData name="Minesh Patel" userId="a66d4990ec83ac90" providerId="LiveId" clId="{BFA0F24C-E436-47AA-AA0A-CBA5947DBF6C}" dt="2019-06-22T06:55:36.384" v="5216"/>
        <pc:sldMkLst>
          <pc:docMk/>
          <pc:sldMk cId="2058467664" sldId="351"/>
        </pc:sldMkLst>
      </pc:sldChg>
      <pc:sldChg chg="modTransition modNotesTx">
        <pc:chgData name="Minesh Patel" userId="a66d4990ec83ac90" providerId="LiveId" clId="{BFA0F24C-E436-47AA-AA0A-CBA5947DBF6C}" dt="2019-06-22T06:55:36.384" v="5216"/>
        <pc:sldMkLst>
          <pc:docMk/>
          <pc:sldMk cId="3508444251" sldId="353"/>
        </pc:sldMkLst>
      </pc:sldChg>
      <pc:sldChg chg="modTransition">
        <pc:chgData name="Minesh Patel" userId="a66d4990ec83ac90" providerId="LiveId" clId="{BFA0F24C-E436-47AA-AA0A-CBA5947DBF6C}" dt="2019-06-22T06:55:36.384" v="5216"/>
        <pc:sldMkLst>
          <pc:docMk/>
          <pc:sldMk cId="141642118" sldId="354"/>
        </pc:sldMkLst>
      </pc:sldChg>
      <pc:sldChg chg="modTransition">
        <pc:chgData name="Minesh Patel" userId="a66d4990ec83ac90" providerId="LiveId" clId="{BFA0F24C-E436-47AA-AA0A-CBA5947DBF6C}" dt="2019-06-22T06:55:36.384" v="5216"/>
        <pc:sldMkLst>
          <pc:docMk/>
          <pc:sldMk cId="162204352" sldId="356"/>
        </pc:sldMkLst>
      </pc:sldChg>
      <pc:sldChg chg="modTransition">
        <pc:chgData name="Minesh Patel" userId="a66d4990ec83ac90" providerId="LiveId" clId="{BFA0F24C-E436-47AA-AA0A-CBA5947DBF6C}" dt="2019-06-22T06:55:36.384" v="5216"/>
        <pc:sldMkLst>
          <pc:docMk/>
          <pc:sldMk cId="1760739648" sldId="360"/>
        </pc:sldMkLst>
      </pc:sldChg>
      <pc:sldChg chg="modTransition">
        <pc:chgData name="Minesh Patel" userId="a66d4990ec83ac90" providerId="LiveId" clId="{BFA0F24C-E436-47AA-AA0A-CBA5947DBF6C}" dt="2019-06-22T06:55:36.384" v="5216"/>
        <pc:sldMkLst>
          <pc:docMk/>
          <pc:sldMk cId="1816583391" sldId="361"/>
        </pc:sldMkLst>
      </pc:sldChg>
      <pc:sldChg chg="addSp delSp modSp modTransition delAnim modAnim">
        <pc:chgData name="Minesh Patel" userId="a66d4990ec83ac90" providerId="LiveId" clId="{BFA0F24C-E436-47AA-AA0A-CBA5947DBF6C}" dt="2019-06-22T06:55:36.384" v="5216"/>
        <pc:sldMkLst>
          <pc:docMk/>
          <pc:sldMk cId="4059118559" sldId="364"/>
        </pc:sldMkLst>
        <pc:graphicFrameChg chg="mod modGraphic">
          <ac:chgData name="Minesh Patel" userId="a66d4990ec83ac90" providerId="LiveId" clId="{BFA0F24C-E436-47AA-AA0A-CBA5947DBF6C}" dt="2019-06-22T06:40:38.594" v="5041" actId="207"/>
          <ac:graphicFrameMkLst>
            <pc:docMk/>
            <pc:sldMk cId="4059118559" sldId="364"/>
            <ac:graphicFrameMk id="7" creationId="{8BBD241E-48EA-4D67-98A0-3F93524ED189}"/>
          </ac:graphicFrameMkLst>
        </pc:graphicFrameChg>
        <pc:graphicFrameChg chg="mod modGraphic">
          <ac:chgData name="Minesh Patel" userId="a66d4990ec83ac90" providerId="LiveId" clId="{BFA0F24C-E436-47AA-AA0A-CBA5947DBF6C}" dt="2019-06-22T06:40:53.805" v="5045"/>
          <ac:graphicFrameMkLst>
            <pc:docMk/>
            <pc:sldMk cId="4059118559" sldId="364"/>
            <ac:graphicFrameMk id="8" creationId="{686B8183-5F4C-4E78-AC7E-FB9049E98D09}"/>
          </ac:graphicFrameMkLst>
        </pc:graphicFrameChg>
        <pc:graphicFrameChg chg="mod modGraphic">
          <ac:chgData name="Minesh Patel" userId="a66d4990ec83ac90" providerId="LiveId" clId="{BFA0F24C-E436-47AA-AA0A-CBA5947DBF6C}" dt="2019-06-22T06:41:10.425" v="5047" actId="114"/>
          <ac:graphicFrameMkLst>
            <pc:docMk/>
            <pc:sldMk cId="4059118559" sldId="364"/>
            <ac:graphicFrameMk id="9" creationId="{939C7590-51D4-4B65-8E77-63A2258014A8}"/>
          </ac:graphicFrameMkLst>
        </pc:graphicFrameChg>
        <pc:graphicFrameChg chg="mod modGraphic">
          <ac:chgData name="Minesh Patel" userId="a66d4990ec83ac90" providerId="LiveId" clId="{BFA0F24C-E436-47AA-AA0A-CBA5947DBF6C}" dt="2019-06-22T06:40:42.947" v="5043" actId="207"/>
          <ac:graphicFrameMkLst>
            <pc:docMk/>
            <pc:sldMk cId="4059118559" sldId="364"/>
            <ac:graphicFrameMk id="10" creationId="{AA493A4C-C49E-44CA-8706-9282EB9CC8B3}"/>
          </ac:graphicFrameMkLst>
        </pc:graphicFrameChg>
        <pc:graphicFrameChg chg="mod modGraphic">
          <ac:chgData name="Minesh Patel" userId="a66d4990ec83ac90" providerId="LiveId" clId="{BFA0F24C-E436-47AA-AA0A-CBA5947DBF6C}" dt="2019-06-22T06:40:40.652" v="5042" actId="207"/>
          <ac:graphicFrameMkLst>
            <pc:docMk/>
            <pc:sldMk cId="4059118559" sldId="364"/>
            <ac:graphicFrameMk id="11" creationId="{2F3933E4-D416-4F59-86CA-A93FDA2E1789}"/>
          </ac:graphicFrameMkLst>
        </pc:graphicFrameChg>
        <pc:graphicFrameChg chg="add del mod modGraphic">
          <ac:chgData name="Minesh Patel" userId="a66d4990ec83ac90" providerId="LiveId" clId="{BFA0F24C-E436-47AA-AA0A-CBA5947DBF6C}" dt="2019-06-22T06:40:44.668" v="5044" actId="478"/>
          <ac:graphicFrameMkLst>
            <pc:docMk/>
            <pc:sldMk cId="4059118559" sldId="364"/>
            <ac:graphicFrameMk id="12" creationId="{A08DC2A9-B708-4665-B41D-33F9DC85B311}"/>
          </ac:graphicFrameMkLst>
        </pc:graphicFrameChg>
      </pc:sldChg>
      <pc:sldChg chg="modSp modTransition">
        <pc:chgData name="Minesh Patel" userId="a66d4990ec83ac90" providerId="LiveId" clId="{BFA0F24C-E436-47AA-AA0A-CBA5947DBF6C}" dt="2019-06-22T06:55:36.384" v="5216"/>
        <pc:sldMkLst>
          <pc:docMk/>
          <pc:sldMk cId="1030043266" sldId="370"/>
        </pc:sldMkLst>
        <pc:spChg chg="mod">
          <ac:chgData name="Minesh Patel" userId="a66d4990ec83ac90" providerId="LiveId" clId="{BFA0F24C-E436-47AA-AA0A-CBA5947DBF6C}" dt="2019-06-22T04:31:05.467" v="1964" actId="1076"/>
          <ac:spMkLst>
            <pc:docMk/>
            <pc:sldMk cId="1030043266" sldId="370"/>
            <ac:spMk id="5" creationId="{19D1596F-82AF-4E4F-B062-D29444FD6FC0}"/>
          </ac:spMkLst>
        </pc:spChg>
        <pc:grpChg chg="mod">
          <ac:chgData name="Minesh Patel" userId="a66d4990ec83ac90" providerId="LiveId" clId="{BFA0F24C-E436-47AA-AA0A-CBA5947DBF6C}" dt="2019-06-22T04:31:20.939" v="1966" actId="1076"/>
          <ac:grpSpMkLst>
            <pc:docMk/>
            <pc:sldMk cId="1030043266" sldId="370"/>
            <ac:grpSpMk id="10" creationId="{57D83E7C-5BDF-4DC9-A33F-D61A9DAE1789}"/>
          </ac:grpSpMkLst>
        </pc:grpChg>
        <pc:grpChg chg="mod">
          <ac:chgData name="Minesh Patel" userId="a66d4990ec83ac90" providerId="LiveId" clId="{BFA0F24C-E436-47AA-AA0A-CBA5947DBF6C}" dt="2019-06-22T04:31:56.808" v="1976" actId="1076"/>
          <ac:grpSpMkLst>
            <pc:docMk/>
            <pc:sldMk cId="1030043266" sldId="370"/>
            <ac:grpSpMk id="14" creationId="{59B9F506-9D60-4D17-B2DE-811BC64268CF}"/>
          </ac:grpSpMkLst>
        </pc:grpChg>
        <pc:cxnChg chg="mod">
          <ac:chgData name="Minesh Patel" userId="a66d4990ec83ac90" providerId="LiveId" clId="{BFA0F24C-E436-47AA-AA0A-CBA5947DBF6C}" dt="2019-06-22T04:31:23.527" v="1967" actId="14100"/>
          <ac:cxnSpMkLst>
            <pc:docMk/>
            <pc:sldMk cId="1030043266" sldId="370"/>
            <ac:cxnSpMk id="11" creationId="{7FFD68DA-A6B9-4B52-BB66-E21D4290EA5A}"/>
          </ac:cxnSpMkLst>
        </pc:cxnChg>
        <pc:cxnChg chg="mod">
          <ac:chgData name="Minesh Patel" userId="a66d4990ec83ac90" providerId="LiveId" clId="{BFA0F24C-E436-47AA-AA0A-CBA5947DBF6C}" dt="2019-06-22T04:31:32.854" v="1970" actId="14100"/>
          <ac:cxnSpMkLst>
            <pc:docMk/>
            <pc:sldMk cId="1030043266" sldId="370"/>
            <ac:cxnSpMk id="21" creationId="{6D15DD6A-5690-4A91-9E1C-7C8A8A7ADE30}"/>
          </ac:cxnSpMkLst>
        </pc:cxnChg>
        <pc:cxnChg chg="mod">
          <ac:chgData name="Minesh Patel" userId="a66d4990ec83ac90" providerId="LiveId" clId="{BFA0F24C-E436-47AA-AA0A-CBA5947DBF6C}" dt="2019-06-22T04:32:08.832" v="1978" actId="1582"/>
          <ac:cxnSpMkLst>
            <pc:docMk/>
            <pc:sldMk cId="1030043266" sldId="370"/>
            <ac:cxnSpMk id="23" creationId="{A77C2359-CC87-4436-9A12-038BDF56E971}"/>
          </ac:cxnSpMkLst>
        </pc:cxnChg>
        <pc:cxnChg chg="mod">
          <ac:chgData name="Minesh Patel" userId="a66d4990ec83ac90" providerId="LiveId" clId="{BFA0F24C-E436-47AA-AA0A-CBA5947DBF6C}" dt="2019-06-22T04:32:03.053" v="1977" actId="1582"/>
          <ac:cxnSpMkLst>
            <pc:docMk/>
            <pc:sldMk cId="1030043266" sldId="370"/>
            <ac:cxnSpMk id="26" creationId="{4B5C1212-8852-4D7D-8CC8-0F88BAAE989D}"/>
          </ac:cxnSpMkLst>
        </pc:cxnChg>
        <pc:cxnChg chg="mod">
          <ac:chgData name="Minesh Patel" userId="a66d4990ec83ac90" providerId="LiveId" clId="{BFA0F24C-E436-47AA-AA0A-CBA5947DBF6C}" dt="2019-06-22T04:31:35.807" v="1971" actId="14100"/>
          <ac:cxnSpMkLst>
            <pc:docMk/>
            <pc:sldMk cId="1030043266" sldId="370"/>
            <ac:cxnSpMk id="28" creationId="{3E1E906C-2001-4C67-BDC7-5FBBF90563D2}"/>
          </ac:cxnSpMkLst>
        </pc:cxnChg>
        <pc:cxnChg chg="mod">
          <ac:chgData name="Minesh Patel" userId="a66d4990ec83ac90" providerId="LiveId" clId="{BFA0F24C-E436-47AA-AA0A-CBA5947DBF6C}" dt="2019-06-22T04:32:03.053" v="1977" actId="1582"/>
          <ac:cxnSpMkLst>
            <pc:docMk/>
            <pc:sldMk cId="1030043266" sldId="370"/>
            <ac:cxnSpMk id="36" creationId="{103D6AA4-529C-43AA-9324-47D401437216}"/>
          </ac:cxnSpMkLst>
        </pc:cxnChg>
        <pc:cxnChg chg="mod">
          <ac:chgData name="Minesh Patel" userId="a66d4990ec83ac90" providerId="LiveId" clId="{BFA0F24C-E436-47AA-AA0A-CBA5947DBF6C}" dt="2019-06-22T04:32:03.053" v="1977" actId="1582"/>
          <ac:cxnSpMkLst>
            <pc:docMk/>
            <pc:sldMk cId="1030043266" sldId="370"/>
            <ac:cxnSpMk id="38" creationId="{78EFA0D7-29C8-4D6E-85B8-7438C6197A59}"/>
          </ac:cxnSpMkLst>
        </pc:cxnChg>
        <pc:cxnChg chg="mod">
          <ac:chgData name="Minesh Patel" userId="a66d4990ec83ac90" providerId="LiveId" clId="{BFA0F24C-E436-47AA-AA0A-CBA5947DBF6C}" dt="2019-06-22T04:31:39.437" v="1972" actId="14100"/>
          <ac:cxnSpMkLst>
            <pc:docMk/>
            <pc:sldMk cId="1030043266" sldId="370"/>
            <ac:cxnSpMk id="46" creationId="{B1493396-25AA-4DFD-9259-69FDE1B0C874}"/>
          </ac:cxnSpMkLst>
        </pc:cxnChg>
        <pc:cxnChg chg="mod">
          <ac:chgData name="Minesh Patel" userId="a66d4990ec83ac90" providerId="LiveId" clId="{BFA0F24C-E436-47AA-AA0A-CBA5947DBF6C}" dt="2019-06-22T04:31:41.477" v="1973" actId="14100"/>
          <ac:cxnSpMkLst>
            <pc:docMk/>
            <pc:sldMk cId="1030043266" sldId="370"/>
            <ac:cxnSpMk id="49" creationId="{7F07ACB5-FF99-41D0-A88F-70CEC237B679}"/>
          </ac:cxnSpMkLst>
        </pc:cxnChg>
        <pc:cxnChg chg="mod">
          <ac:chgData name="Minesh Patel" userId="a66d4990ec83ac90" providerId="LiveId" clId="{BFA0F24C-E436-47AA-AA0A-CBA5947DBF6C}" dt="2019-06-22T04:31:43.817" v="1974" actId="14100"/>
          <ac:cxnSpMkLst>
            <pc:docMk/>
            <pc:sldMk cId="1030043266" sldId="370"/>
            <ac:cxnSpMk id="51" creationId="{FFB2B444-FCF6-4A46-A31F-502A9EEAFA18}"/>
          </ac:cxnSpMkLst>
        </pc:cxnChg>
      </pc:sldChg>
      <pc:sldChg chg="modTransition">
        <pc:chgData name="Minesh Patel" userId="a66d4990ec83ac90" providerId="LiveId" clId="{BFA0F24C-E436-47AA-AA0A-CBA5947DBF6C}" dt="2019-06-22T06:55:36.384" v="5216"/>
        <pc:sldMkLst>
          <pc:docMk/>
          <pc:sldMk cId="1725297935" sldId="371"/>
        </pc:sldMkLst>
      </pc:sldChg>
      <pc:sldChg chg="modSp modTransition">
        <pc:chgData name="Minesh Patel" userId="a66d4990ec83ac90" providerId="LiveId" clId="{BFA0F24C-E436-47AA-AA0A-CBA5947DBF6C}" dt="2019-06-22T06:55:36.384" v="5216"/>
        <pc:sldMkLst>
          <pc:docMk/>
          <pc:sldMk cId="1698453447" sldId="372"/>
        </pc:sldMkLst>
        <pc:spChg chg="mod">
          <ac:chgData name="Minesh Patel" userId="a66d4990ec83ac90" providerId="LiveId" clId="{BFA0F24C-E436-47AA-AA0A-CBA5947DBF6C}" dt="2019-06-22T03:49:14.933" v="1634" actId="20577"/>
          <ac:spMkLst>
            <pc:docMk/>
            <pc:sldMk cId="1698453447" sldId="372"/>
            <ac:spMk id="4" creationId="{A779D54E-50AE-4547-A390-EC2952AE0B36}"/>
          </ac:spMkLst>
        </pc:spChg>
      </pc:sldChg>
      <pc:sldChg chg="modSp modTransition">
        <pc:chgData name="Minesh Patel" userId="a66d4990ec83ac90" providerId="LiveId" clId="{BFA0F24C-E436-47AA-AA0A-CBA5947DBF6C}" dt="2019-06-22T06:55:36.384" v="5216"/>
        <pc:sldMkLst>
          <pc:docMk/>
          <pc:sldMk cId="3771362713" sldId="379"/>
        </pc:sldMkLst>
        <pc:spChg chg="mod">
          <ac:chgData name="Minesh Patel" userId="a66d4990ec83ac90" providerId="LiveId" clId="{BFA0F24C-E436-47AA-AA0A-CBA5947DBF6C}" dt="2019-06-22T03:57:17.363" v="1719" actId="403"/>
          <ac:spMkLst>
            <pc:docMk/>
            <pc:sldMk cId="3771362713" sldId="379"/>
            <ac:spMk id="3" creationId="{00000000-0000-0000-0000-000000000000}"/>
          </ac:spMkLst>
        </pc:spChg>
      </pc:sldChg>
      <pc:sldChg chg="modTransition modNotesTx">
        <pc:chgData name="Minesh Patel" userId="a66d4990ec83ac90" providerId="LiveId" clId="{BFA0F24C-E436-47AA-AA0A-CBA5947DBF6C}" dt="2019-06-22T06:55:36.384" v="5216"/>
        <pc:sldMkLst>
          <pc:docMk/>
          <pc:sldMk cId="2435838319" sldId="384"/>
        </pc:sldMkLst>
      </pc:sldChg>
      <pc:sldChg chg="addSp delSp modSp modTransition modAnim">
        <pc:chgData name="Minesh Patel" userId="a66d4990ec83ac90" providerId="LiveId" clId="{BFA0F24C-E436-47AA-AA0A-CBA5947DBF6C}" dt="2019-06-22T06:55:36.384" v="5216"/>
        <pc:sldMkLst>
          <pc:docMk/>
          <pc:sldMk cId="1438536088" sldId="385"/>
        </pc:sldMkLst>
        <pc:spChg chg="add del">
          <ac:chgData name="Minesh Patel" userId="a66d4990ec83ac90" providerId="LiveId" clId="{BFA0F24C-E436-47AA-AA0A-CBA5947DBF6C}" dt="2019-06-22T04:01:06.779" v="1780"/>
          <ac:spMkLst>
            <pc:docMk/>
            <pc:sldMk cId="1438536088" sldId="385"/>
            <ac:spMk id="3" creationId="{C315391E-ACE9-4AF6-85B1-A4F18A9968B3}"/>
          </ac:spMkLst>
        </pc:spChg>
        <pc:spChg chg="mod">
          <ac:chgData name="Minesh Patel" userId="a66d4990ec83ac90" providerId="LiveId" clId="{BFA0F24C-E436-47AA-AA0A-CBA5947DBF6C}" dt="2019-06-22T04:01:03.304" v="1776" actId="1076"/>
          <ac:spMkLst>
            <pc:docMk/>
            <pc:sldMk cId="1438536088" sldId="385"/>
            <ac:spMk id="4" creationId="{0DEAF71B-4740-4120-9258-6AF5790F6E80}"/>
          </ac:spMkLst>
        </pc:spChg>
        <pc:spChg chg="add mod">
          <ac:chgData name="Minesh Patel" userId="a66d4990ec83ac90" providerId="LiveId" clId="{BFA0F24C-E436-47AA-AA0A-CBA5947DBF6C}" dt="2019-06-22T06:20:27.160" v="4893" actId="20577"/>
          <ac:spMkLst>
            <pc:docMk/>
            <pc:sldMk cId="1438536088" sldId="385"/>
            <ac:spMk id="5" creationId="{AEB749E8-091D-4618-8890-71A65ADEA094}"/>
          </ac:spMkLst>
        </pc:spChg>
        <pc:spChg chg="mod">
          <ac:chgData name="Minesh Patel" userId="a66d4990ec83ac90" providerId="LiveId" clId="{BFA0F24C-E436-47AA-AA0A-CBA5947DBF6C}" dt="2019-06-22T04:00:58.452" v="1775"/>
          <ac:spMkLst>
            <pc:docMk/>
            <pc:sldMk cId="1438536088" sldId="385"/>
            <ac:spMk id="7" creationId="{19EC2C06-E55B-4B9C-BC1A-39F0B9B5A9FE}"/>
          </ac:spMkLst>
        </pc:spChg>
      </pc:sldChg>
      <pc:sldChg chg="modTransition">
        <pc:chgData name="Minesh Patel" userId="a66d4990ec83ac90" providerId="LiveId" clId="{BFA0F24C-E436-47AA-AA0A-CBA5947DBF6C}" dt="2019-06-22T06:55:36.384" v="5216"/>
        <pc:sldMkLst>
          <pc:docMk/>
          <pc:sldMk cId="180562559" sldId="395"/>
        </pc:sldMkLst>
      </pc:sldChg>
      <pc:sldChg chg="addSp delSp modSp modTransition delAnim modAnim modNotesTx">
        <pc:chgData name="Minesh Patel" userId="a66d4990ec83ac90" providerId="LiveId" clId="{BFA0F24C-E436-47AA-AA0A-CBA5947DBF6C}" dt="2019-06-22T08:11:40.749" v="5226" actId="20577"/>
        <pc:sldMkLst>
          <pc:docMk/>
          <pc:sldMk cId="1789984002" sldId="398"/>
        </pc:sldMkLst>
        <pc:spChg chg="add mod">
          <ac:chgData name="Minesh Patel" userId="a66d4990ec83ac90" providerId="LiveId" clId="{BFA0F24C-E436-47AA-AA0A-CBA5947DBF6C}" dt="2019-06-22T03:58:23.402" v="1730" actId="1076"/>
          <ac:spMkLst>
            <pc:docMk/>
            <pc:sldMk cId="1789984002" sldId="398"/>
            <ac:spMk id="29" creationId="{70FE4836-550B-433C-B856-A88FB2099850}"/>
          </ac:spMkLst>
        </pc:spChg>
        <pc:spChg chg="add mod">
          <ac:chgData name="Minesh Patel" userId="a66d4990ec83ac90" providerId="LiveId" clId="{BFA0F24C-E436-47AA-AA0A-CBA5947DBF6C}" dt="2019-06-22T03:58:27.108" v="1731" actId="1076"/>
          <ac:spMkLst>
            <pc:docMk/>
            <pc:sldMk cId="1789984002" sldId="398"/>
            <ac:spMk id="30" creationId="{3D6FCF6A-38D9-40BF-B443-7F57E4037A7F}"/>
          </ac:spMkLst>
        </pc:spChg>
        <pc:spChg chg="mod">
          <ac:chgData name="Minesh Patel" userId="a66d4990ec83ac90" providerId="LiveId" clId="{BFA0F24C-E436-47AA-AA0A-CBA5947DBF6C}" dt="2019-06-22T08:11:40.749" v="5226" actId="20577"/>
          <ac:spMkLst>
            <pc:docMk/>
            <pc:sldMk cId="1789984002" sldId="398"/>
            <ac:spMk id="36" creationId="{59FF0354-C3C7-4307-8047-8B9FEB558306}"/>
          </ac:spMkLst>
        </pc:spChg>
        <pc:spChg chg="del">
          <ac:chgData name="Minesh Patel" userId="a66d4990ec83ac90" providerId="LiveId" clId="{BFA0F24C-E436-47AA-AA0A-CBA5947DBF6C}" dt="2019-06-21T22:05:20.756" v="320" actId="478"/>
          <ac:spMkLst>
            <pc:docMk/>
            <pc:sldMk cId="1789984002" sldId="398"/>
            <ac:spMk id="49" creationId="{41657249-5A42-4314-8BAD-C4EF25DBDF8A}"/>
          </ac:spMkLst>
        </pc:spChg>
        <pc:spChg chg="mod">
          <ac:chgData name="Minesh Patel" userId="a66d4990ec83ac90" providerId="LiveId" clId="{BFA0F24C-E436-47AA-AA0A-CBA5947DBF6C}" dt="2019-06-22T03:59:25.010" v="1755" actId="403"/>
          <ac:spMkLst>
            <pc:docMk/>
            <pc:sldMk cId="1789984002" sldId="398"/>
            <ac:spMk id="55" creationId="{3815CD08-EB22-4300-B7C4-3BEAC7063C17}"/>
          </ac:spMkLst>
        </pc:spChg>
        <pc:spChg chg="mod">
          <ac:chgData name="Minesh Patel" userId="a66d4990ec83ac90" providerId="LiveId" clId="{BFA0F24C-E436-47AA-AA0A-CBA5947DBF6C}" dt="2019-06-21T22:02:11.002" v="269" actId="6549"/>
          <ac:spMkLst>
            <pc:docMk/>
            <pc:sldMk cId="1789984002" sldId="398"/>
            <ac:spMk id="57" creationId="{F4927036-3364-48F5-91EF-A92F6BA19127}"/>
          </ac:spMkLst>
        </pc:spChg>
        <pc:spChg chg="mod">
          <ac:chgData name="Minesh Patel" userId="a66d4990ec83ac90" providerId="LiveId" clId="{BFA0F24C-E436-47AA-AA0A-CBA5947DBF6C}" dt="2019-06-22T03:59:25.010" v="1755" actId="403"/>
          <ac:spMkLst>
            <pc:docMk/>
            <pc:sldMk cId="1789984002" sldId="398"/>
            <ac:spMk id="59" creationId="{8842B14F-06F5-42EA-AA8F-F5310840A788}"/>
          </ac:spMkLst>
        </pc:spChg>
        <pc:spChg chg="del">
          <ac:chgData name="Minesh Patel" userId="a66d4990ec83ac90" providerId="LiveId" clId="{BFA0F24C-E436-47AA-AA0A-CBA5947DBF6C}" dt="2019-06-21T22:05:19.130" v="319" actId="478"/>
          <ac:spMkLst>
            <pc:docMk/>
            <pc:sldMk cId="1789984002" sldId="398"/>
            <ac:spMk id="73" creationId="{AD4C39A6-F536-47FD-9F01-245BE4CB48EB}"/>
          </ac:spMkLst>
        </pc:spChg>
        <pc:spChg chg="mod">
          <ac:chgData name="Minesh Patel" userId="a66d4990ec83ac90" providerId="LiveId" clId="{BFA0F24C-E436-47AA-AA0A-CBA5947DBF6C}" dt="2019-06-22T03:59:57.683" v="1770" actId="1076"/>
          <ac:spMkLst>
            <pc:docMk/>
            <pc:sldMk cId="1789984002" sldId="398"/>
            <ac:spMk id="75" creationId="{7A53613C-4918-4EDA-B98D-43B03E492A88}"/>
          </ac:spMkLst>
        </pc:spChg>
        <pc:spChg chg="mod">
          <ac:chgData name="Minesh Patel" userId="a66d4990ec83ac90" providerId="LiveId" clId="{BFA0F24C-E436-47AA-AA0A-CBA5947DBF6C}" dt="2019-06-22T04:00:00.305" v="1771" actId="1076"/>
          <ac:spMkLst>
            <pc:docMk/>
            <pc:sldMk cId="1789984002" sldId="398"/>
            <ac:spMk id="76" creationId="{F90AF59F-E003-47EB-9CD4-081623002128}"/>
          </ac:spMkLst>
        </pc:spChg>
        <pc:spChg chg="mod">
          <ac:chgData name="Minesh Patel" userId="a66d4990ec83ac90" providerId="LiveId" clId="{BFA0F24C-E436-47AA-AA0A-CBA5947DBF6C}" dt="2019-06-22T04:00:04.976" v="1772" actId="1076"/>
          <ac:spMkLst>
            <pc:docMk/>
            <pc:sldMk cId="1789984002" sldId="398"/>
            <ac:spMk id="77" creationId="{51DF4197-CB29-4D79-80C8-F9108CAEF453}"/>
          </ac:spMkLst>
        </pc:spChg>
        <pc:spChg chg="mod">
          <ac:chgData name="Minesh Patel" userId="a66d4990ec83ac90" providerId="LiveId" clId="{BFA0F24C-E436-47AA-AA0A-CBA5947DBF6C}" dt="2019-06-22T03:59:25.010" v="1755" actId="403"/>
          <ac:spMkLst>
            <pc:docMk/>
            <pc:sldMk cId="1789984002" sldId="398"/>
            <ac:spMk id="83" creationId="{D49FFE4D-6082-42E7-B1F8-D7B9C836B662}"/>
          </ac:spMkLst>
        </pc:spChg>
        <pc:spChg chg="del">
          <ac:chgData name="Minesh Patel" userId="a66d4990ec83ac90" providerId="LiveId" clId="{BFA0F24C-E436-47AA-AA0A-CBA5947DBF6C}" dt="2019-06-22T03:58:02.075" v="1726" actId="478"/>
          <ac:spMkLst>
            <pc:docMk/>
            <pc:sldMk cId="1789984002" sldId="398"/>
            <ac:spMk id="84" creationId="{F7F1FA12-EC3A-407F-8FED-40573C6517F3}"/>
          </ac:spMkLst>
        </pc:spChg>
        <pc:spChg chg="del">
          <ac:chgData name="Minesh Patel" userId="a66d4990ec83ac90" providerId="LiveId" clId="{BFA0F24C-E436-47AA-AA0A-CBA5947DBF6C}" dt="2019-06-22T03:58:01.192" v="1725" actId="478"/>
          <ac:spMkLst>
            <pc:docMk/>
            <pc:sldMk cId="1789984002" sldId="398"/>
            <ac:spMk id="85" creationId="{B4F539E2-0E53-432A-89D7-D2E70730592E}"/>
          </ac:spMkLst>
        </pc:spChg>
        <pc:spChg chg="mod">
          <ac:chgData name="Minesh Patel" userId="a66d4990ec83ac90" providerId="LiveId" clId="{BFA0F24C-E436-47AA-AA0A-CBA5947DBF6C}" dt="2019-06-22T03:59:42.791" v="1769" actId="113"/>
          <ac:spMkLst>
            <pc:docMk/>
            <pc:sldMk cId="1789984002" sldId="398"/>
            <ac:spMk id="88" creationId="{7986119E-6892-4D77-9469-577BBA0AD280}"/>
          </ac:spMkLst>
        </pc:spChg>
        <pc:spChg chg="mod">
          <ac:chgData name="Minesh Patel" userId="a66d4990ec83ac90" providerId="LiveId" clId="{BFA0F24C-E436-47AA-AA0A-CBA5947DBF6C}" dt="2019-06-22T03:58:30.352" v="1732" actId="1076"/>
          <ac:spMkLst>
            <pc:docMk/>
            <pc:sldMk cId="1789984002" sldId="398"/>
            <ac:spMk id="89" creationId="{42FDADFD-D992-4E89-A7E3-944F654277FC}"/>
          </ac:spMkLst>
        </pc:spChg>
        <pc:grpChg chg="mod">
          <ac:chgData name="Minesh Patel" userId="a66d4990ec83ac90" providerId="LiveId" clId="{BFA0F24C-E436-47AA-AA0A-CBA5947DBF6C}" dt="2019-06-22T04:00:17.391" v="1773" actId="14100"/>
          <ac:grpSpMkLst>
            <pc:docMk/>
            <pc:sldMk cId="1789984002" sldId="398"/>
            <ac:grpSpMk id="34" creationId="{493D0FCF-378B-4702-915D-792E0FAABC66}"/>
          </ac:grpSpMkLst>
        </pc:grpChg>
        <pc:grpChg chg="mod">
          <ac:chgData name="Minesh Patel" userId="a66d4990ec83ac90" providerId="LiveId" clId="{BFA0F24C-E436-47AA-AA0A-CBA5947DBF6C}" dt="2019-06-22T04:00:17.391" v="1773" actId="14100"/>
          <ac:grpSpMkLst>
            <pc:docMk/>
            <pc:sldMk cId="1789984002" sldId="398"/>
            <ac:grpSpMk id="47" creationId="{E902180A-BF8A-499D-92BD-C6B264FA9492}"/>
          </ac:grpSpMkLst>
        </pc:grpChg>
        <pc:grpChg chg="mod">
          <ac:chgData name="Minesh Patel" userId="a66d4990ec83ac90" providerId="LiveId" clId="{BFA0F24C-E436-47AA-AA0A-CBA5947DBF6C}" dt="2019-06-22T04:00:17.391" v="1773" actId="14100"/>
          <ac:grpSpMkLst>
            <pc:docMk/>
            <pc:sldMk cId="1789984002" sldId="398"/>
            <ac:grpSpMk id="51" creationId="{6C6B0149-297E-496A-A96B-DF10787E3384}"/>
          </ac:grpSpMkLst>
        </pc:grpChg>
        <pc:grpChg chg="del">
          <ac:chgData name="Minesh Patel" userId="a66d4990ec83ac90" providerId="LiveId" clId="{BFA0F24C-E436-47AA-AA0A-CBA5947DBF6C}" dt="2019-06-21T22:05:17.288" v="318" actId="478"/>
          <ac:grpSpMkLst>
            <pc:docMk/>
            <pc:sldMk cId="1789984002" sldId="398"/>
            <ac:grpSpMk id="52" creationId="{2769DE25-466A-4C5F-8AFE-C5464C4485A0}"/>
          </ac:grpSpMkLst>
        </pc:grpChg>
        <pc:grpChg chg="mod">
          <ac:chgData name="Minesh Patel" userId="a66d4990ec83ac90" providerId="LiveId" clId="{BFA0F24C-E436-47AA-AA0A-CBA5947DBF6C}" dt="2019-06-22T04:00:17.391" v="1773" actId="14100"/>
          <ac:grpSpMkLst>
            <pc:docMk/>
            <pc:sldMk cId="1789984002" sldId="398"/>
            <ac:grpSpMk id="53" creationId="{8B118478-23F2-454E-A775-D2F75D96785F}"/>
          </ac:grpSpMkLst>
        </pc:grpChg>
      </pc:sldChg>
      <pc:sldChg chg="modTransition">
        <pc:chgData name="Minesh Patel" userId="a66d4990ec83ac90" providerId="LiveId" clId="{BFA0F24C-E436-47AA-AA0A-CBA5947DBF6C}" dt="2019-06-22T06:55:36.384" v="5216"/>
        <pc:sldMkLst>
          <pc:docMk/>
          <pc:sldMk cId="935254004" sldId="400"/>
        </pc:sldMkLst>
      </pc:sldChg>
      <pc:sldChg chg="add modTransition">
        <pc:chgData name="Minesh Patel" userId="a66d4990ec83ac90" providerId="LiveId" clId="{BFA0F24C-E436-47AA-AA0A-CBA5947DBF6C}" dt="2019-06-22T06:55:36.384" v="5216"/>
        <pc:sldMkLst>
          <pc:docMk/>
          <pc:sldMk cId="390458114" sldId="402"/>
        </pc:sldMkLst>
      </pc:sldChg>
      <pc:sldChg chg="addSp delSp modSp modTransition addAnim delAnim modAnim modNotesTx">
        <pc:chgData name="Minesh Patel" userId="a66d4990ec83ac90" providerId="LiveId" clId="{BFA0F24C-E436-47AA-AA0A-CBA5947DBF6C}" dt="2019-06-22T06:55:36.384" v="5216"/>
        <pc:sldMkLst>
          <pc:docMk/>
          <pc:sldMk cId="1112179227" sldId="405"/>
        </pc:sldMkLst>
        <pc:spChg chg="mod">
          <ac:chgData name="Minesh Patel" userId="a66d4990ec83ac90" providerId="LiveId" clId="{BFA0F24C-E436-47AA-AA0A-CBA5947DBF6C}" dt="2019-06-22T05:33:10.196" v="3698" actId="113"/>
          <ac:spMkLst>
            <pc:docMk/>
            <pc:sldMk cId="1112179227" sldId="405"/>
            <ac:spMk id="4" creationId="{A879A821-59AF-4870-946E-52AEF5B65792}"/>
          </ac:spMkLst>
        </pc:spChg>
        <pc:spChg chg="mod">
          <ac:chgData name="Minesh Patel" userId="a66d4990ec83ac90" providerId="LiveId" clId="{BFA0F24C-E436-47AA-AA0A-CBA5947DBF6C}" dt="2019-06-22T05:33:10.196" v="3698" actId="113"/>
          <ac:spMkLst>
            <pc:docMk/>
            <pc:sldMk cId="1112179227" sldId="405"/>
            <ac:spMk id="5" creationId="{FD108F91-F10E-42DB-AA07-501708A121BD}"/>
          </ac:spMkLst>
        </pc:spChg>
        <pc:spChg chg="mod">
          <ac:chgData name="Minesh Patel" userId="a66d4990ec83ac90" providerId="LiveId" clId="{BFA0F24C-E436-47AA-AA0A-CBA5947DBF6C}" dt="2019-06-22T05:33:10.196" v="3698" actId="113"/>
          <ac:spMkLst>
            <pc:docMk/>
            <pc:sldMk cId="1112179227" sldId="405"/>
            <ac:spMk id="6" creationId="{D717B734-106C-4FF5-A0C0-8F1CE7FF5A89}"/>
          </ac:spMkLst>
        </pc:spChg>
        <pc:spChg chg="mod">
          <ac:chgData name="Minesh Patel" userId="a66d4990ec83ac90" providerId="LiveId" clId="{BFA0F24C-E436-47AA-AA0A-CBA5947DBF6C}" dt="2019-06-22T05:33:10.196" v="3698" actId="113"/>
          <ac:spMkLst>
            <pc:docMk/>
            <pc:sldMk cId="1112179227" sldId="405"/>
            <ac:spMk id="8" creationId="{06D267C9-742D-40AB-AE93-084EC2EE5256}"/>
          </ac:spMkLst>
        </pc:spChg>
        <pc:spChg chg="mod">
          <ac:chgData name="Minesh Patel" userId="a66d4990ec83ac90" providerId="LiveId" clId="{BFA0F24C-E436-47AA-AA0A-CBA5947DBF6C}" dt="2019-06-22T05:33:10.196" v="3698" actId="113"/>
          <ac:spMkLst>
            <pc:docMk/>
            <pc:sldMk cId="1112179227" sldId="405"/>
            <ac:spMk id="9" creationId="{01466386-3A8E-485F-AF77-6EB534EDF408}"/>
          </ac:spMkLst>
        </pc:spChg>
        <pc:spChg chg="mod">
          <ac:chgData name="Minesh Patel" userId="a66d4990ec83ac90" providerId="LiveId" clId="{BFA0F24C-E436-47AA-AA0A-CBA5947DBF6C}" dt="2019-06-22T05:33:10.196" v="3698" actId="113"/>
          <ac:spMkLst>
            <pc:docMk/>
            <pc:sldMk cId="1112179227" sldId="405"/>
            <ac:spMk id="10" creationId="{6D13F569-12C5-420F-B861-43486D4CB9F1}"/>
          </ac:spMkLst>
        </pc:spChg>
        <pc:spChg chg="add mod">
          <ac:chgData name="Minesh Patel" userId="a66d4990ec83ac90" providerId="LiveId" clId="{BFA0F24C-E436-47AA-AA0A-CBA5947DBF6C}" dt="2019-06-22T05:36:35.028" v="3730" actId="1076"/>
          <ac:spMkLst>
            <pc:docMk/>
            <pc:sldMk cId="1112179227" sldId="405"/>
            <ac:spMk id="11" creationId="{80461A66-B61A-4D77-A351-157355F58AD5}"/>
          </ac:spMkLst>
        </pc:spChg>
        <pc:spChg chg="mod">
          <ac:chgData name="Minesh Patel" userId="a66d4990ec83ac90" providerId="LiveId" clId="{BFA0F24C-E436-47AA-AA0A-CBA5947DBF6C}" dt="2019-06-22T05:33:10.196" v="3698" actId="113"/>
          <ac:spMkLst>
            <pc:docMk/>
            <pc:sldMk cId="1112179227" sldId="405"/>
            <ac:spMk id="14" creationId="{54D3F223-98C8-4788-8E23-40413041B484}"/>
          </ac:spMkLst>
        </pc:spChg>
        <pc:spChg chg="mod">
          <ac:chgData name="Minesh Patel" userId="a66d4990ec83ac90" providerId="LiveId" clId="{BFA0F24C-E436-47AA-AA0A-CBA5947DBF6C}" dt="2019-06-22T05:33:10.196" v="3698" actId="113"/>
          <ac:spMkLst>
            <pc:docMk/>
            <pc:sldMk cId="1112179227" sldId="405"/>
            <ac:spMk id="15" creationId="{37064378-5269-4A1A-B436-F42F61F516A2}"/>
          </ac:spMkLst>
        </pc:spChg>
        <pc:spChg chg="mod">
          <ac:chgData name="Minesh Patel" userId="a66d4990ec83ac90" providerId="LiveId" clId="{BFA0F24C-E436-47AA-AA0A-CBA5947DBF6C}" dt="2019-06-22T05:33:14.002" v="3699" actId="1076"/>
          <ac:spMkLst>
            <pc:docMk/>
            <pc:sldMk cId="1112179227" sldId="405"/>
            <ac:spMk id="17" creationId="{8B59F425-F004-4306-A344-55F7C0FB047C}"/>
          </ac:spMkLst>
        </pc:spChg>
        <pc:spChg chg="del">
          <ac:chgData name="Minesh Patel" userId="a66d4990ec83ac90" providerId="LiveId" clId="{BFA0F24C-E436-47AA-AA0A-CBA5947DBF6C}" dt="2019-06-22T05:29:47.630" v="3656" actId="478"/>
          <ac:spMkLst>
            <pc:docMk/>
            <pc:sldMk cId="1112179227" sldId="405"/>
            <ac:spMk id="19" creationId="{6FA4C4D3-2A80-4DC7-8A2D-3A31D977DA9B}"/>
          </ac:spMkLst>
        </pc:spChg>
        <pc:spChg chg="del">
          <ac:chgData name="Minesh Patel" userId="a66d4990ec83ac90" providerId="LiveId" clId="{BFA0F24C-E436-47AA-AA0A-CBA5947DBF6C}" dt="2019-06-22T05:29:47.630" v="3656" actId="478"/>
          <ac:spMkLst>
            <pc:docMk/>
            <pc:sldMk cId="1112179227" sldId="405"/>
            <ac:spMk id="20" creationId="{28C2DD7A-CEDE-4947-A255-C8AE4BF23F39}"/>
          </ac:spMkLst>
        </pc:spChg>
        <pc:spChg chg="del">
          <ac:chgData name="Minesh Patel" userId="a66d4990ec83ac90" providerId="LiveId" clId="{BFA0F24C-E436-47AA-AA0A-CBA5947DBF6C}" dt="2019-06-22T05:29:47.630" v="3656" actId="478"/>
          <ac:spMkLst>
            <pc:docMk/>
            <pc:sldMk cId="1112179227" sldId="405"/>
            <ac:spMk id="21" creationId="{CFA57CA3-158D-42B4-A4D0-E0F3F8ECB9A6}"/>
          </ac:spMkLst>
        </pc:spChg>
        <pc:spChg chg="del">
          <ac:chgData name="Minesh Patel" userId="a66d4990ec83ac90" providerId="LiveId" clId="{BFA0F24C-E436-47AA-AA0A-CBA5947DBF6C}" dt="2019-06-22T05:29:47.630" v="3656" actId="478"/>
          <ac:spMkLst>
            <pc:docMk/>
            <pc:sldMk cId="1112179227" sldId="405"/>
            <ac:spMk id="22" creationId="{EC70884C-EA68-44C3-8D8D-518B755C2EF3}"/>
          </ac:spMkLst>
        </pc:spChg>
        <pc:spChg chg="del">
          <ac:chgData name="Minesh Patel" userId="a66d4990ec83ac90" providerId="LiveId" clId="{BFA0F24C-E436-47AA-AA0A-CBA5947DBF6C}" dt="2019-06-22T05:29:47.630" v="3656" actId="478"/>
          <ac:spMkLst>
            <pc:docMk/>
            <pc:sldMk cId="1112179227" sldId="405"/>
            <ac:spMk id="23" creationId="{BF5D1D6B-6C88-43B8-93DC-F811C6B338A2}"/>
          </ac:spMkLst>
        </pc:spChg>
        <pc:spChg chg="del">
          <ac:chgData name="Minesh Patel" userId="a66d4990ec83ac90" providerId="LiveId" clId="{BFA0F24C-E436-47AA-AA0A-CBA5947DBF6C}" dt="2019-06-22T05:29:47.630" v="3656" actId="478"/>
          <ac:spMkLst>
            <pc:docMk/>
            <pc:sldMk cId="1112179227" sldId="405"/>
            <ac:spMk id="25" creationId="{72CD564A-2302-424F-AA23-FCA35713ADEA}"/>
          </ac:spMkLst>
        </pc:spChg>
        <pc:spChg chg="del">
          <ac:chgData name="Minesh Patel" userId="a66d4990ec83ac90" providerId="LiveId" clId="{BFA0F24C-E436-47AA-AA0A-CBA5947DBF6C}" dt="2019-06-22T05:29:47.630" v="3656" actId="478"/>
          <ac:spMkLst>
            <pc:docMk/>
            <pc:sldMk cId="1112179227" sldId="405"/>
            <ac:spMk id="26" creationId="{0A8A746F-C972-4449-8B80-C71D6DBCDD8A}"/>
          </ac:spMkLst>
        </pc:spChg>
        <pc:spChg chg="del">
          <ac:chgData name="Minesh Patel" userId="a66d4990ec83ac90" providerId="LiveId" clId="{BFA0F24C-E436-47AA-AA0A-CBA5947DBF6C}" dt="2019-06-22T05:29:47.630" v="3656" actId="478"/>
          <ac:spMkLst>
            <pc:docMk/>
            <pc:sldMk cId="1112179227" sldId="405"/>
            <ac:spMk id="27" creationId="{613F9BC3-26B8-4CB0-9AB2-5D9D0600394C}"/>
          </ac:spMkLst>
        </pc:spChg>
        <pc:spChg chg="mod">
          <ac:chgData name="Minesh Patel" userId="a66d4990ec83ac90" providerId="LiveId" clId="{BFA0F24C-E436-47AA-AA0A-CBA5947DBF6C}" dt="2019-06-22T05:37:18.353" v="3769" actId="164"/>
          <ac:spMkLst>
            <pc:docMk/>
            <pc:sldMk cId="1112179227" sldId="405"/>
            <ac:spMk id="30" creationId="{C777E0E3-5F77-4476-979E-0BC065042800}"/>
          </ac:spMkLst>
        </pc:spChg>
        <pc:spChg chg="mod">
          <ac:chgData name="Minesh Patel" userId="a66d4990ec83ac90" providerId="LiveId" clId="{BFA0F24C-E436-47AA-AA0A-CBA5947DBF6C}" dt="2019-06-22T05:37:18.353" v="3769" actId="164"/>
          <ac:spMkLst>
            <pc:docMk/>
            <pc:sldMk cId="1112179227" sldId="405"/>
            <ac:spMk id="31" creationId="{03344A0F-9CE1-4C82-960E-91784BE9C434}"/>
          </ac:spMkLst>
        </pc:spChg>
        <pc:spChg chg="del">
          <ac:chgData name="Minesh Patel" userId="a66d4990ec83ac90" providerId="LiveId" clId="{BFA0F24C-E436-47AA-AA0A-CBA5947DBF6C}" dt="2019-06-22T05:30:08.115" v="3658" actId="478"/>
          <ac:spMkLst>
            <pc:docMk/>
            <pc:sldMk cId="1112179227" sldId="405"/>
            <ac:spMk id="32" creationId="{896FD48C-A2BC-4388-BF5C-A037F4B4EF47}"/>
          </ac:spMkLst>
        </pc:spChg>
        <pc:spChg chg="add del mod">
          <ac:chgData name="Minesh Patel" userId="a66d4990ec83ac90" providerId="LiveId" clId="{BFA0F24C-E436-47AA-AA0A-CBA5947DBF6C}" dt="2019-06-22T05:36:17.985" v="3725"/>
          <ac:spMkLst>
            <pc:docMk/>
            <pc:sldMk cId="1112179227" sldId="405"/>
            <ac:spMk id="36" creationId="{FD949A16-02B9-403A-B83B-45293948B282}"/>
          </ac:spMkLst>
        </pc:spChg>
        <pc:spChg chg="add mod">
          <ac:chgData name="Minesh Patel" userId="a66d4990ec83ac90" providerId="LiveId" clId="{BFA0F24C-E436-47AA-AA0A-CBA5947DBF6C}" dt="2019-06-22T05:37:51.239" v="3780" actId="164"/>
          <ac:spMkLst>
            <pc:docMk/>
            <pc:sldMk cId="1112179227" sldId="405"/>
            <ac:spMk id="37" creationId="{7AA9078F-C880-4923-97D7-730A3DBA43FB}"/>
          </ac:spMkLst>
        </pc:spChg>
        <pc:spChg chg="add mod">
          <ac:chgData name="Minesh Patel" userId="a66d4990ec83ac90" providerId="LiveId" clId="{BFA0F24C-E436-47AA-AA0A-CBA5947DBF6C}" dt="2019-06-22T05:36:52.983" v="3761" actId="1036"/>
          <ac:spMkLst>
            <pc:docMk/>
            <pc:sldMk cId="1112179227" sldId="405"/>
            <ac:spMk id="38" creationId="{E95FF578-D28A-4214-9C5B-ED8618BFE70D}"/>
          </ac:spMkLst>
        </pc:spChg>
        <pc:spChg chg="add mod">
          <ac:chgData name="Minesh Patel" userId="a66d4990ec83ac90" providerId="LiveId" clId="{BFA0F24C-E436-47AA-AA0A-CBA5947DBF6C}" dt="2019-06-22T05:39:47.540" v="3789" actId="1036"/>
          <ac:spMkLst>
            <pc:docMk/>
            <pc:sldMk cId="1112179227" sldId="405"/>
            <ac:spMk id="39" creationId="{E9246117-BBE7-4EA5-BD67-CCEA3CB854B5}"/>
          </ac:spMkLst>
        </pc:spChg>
        <pc:spChg chg="mod">
          <ac:chgData name="Minesh Patel" userId="a66d4990ec83ac90" providerId="LiveId" clId="{BFA0F24C-E436-47AA-AA0A-CBA5947DBF6C}" dt="2019-06-22T05:39:48.165" v="3790" actId="1036"/>
          <ac:spMkLst>
            <pc:docMk/>
            <pc:sldMk cId="1112179227" sldId="405"/>
            <ac:spMk id="42" creationId="{DC82A2A1-1344-4A10-8B4D-E07A1BF61774}"/>
          </ac:spMkLst>
        </pc:spChg>
        <pc:spChg chg="add del mod topLvl">
          <ac:chgData name="Minesh Patel" userId="a66d4990ec83ac90" providerId="LiveId" clId="{BFA0F24C-E436-47AA-AA0A-CBA5947DBF6C}" dt="2019-06-22T05:40:40.827" v="3813" actId="478"/>
          <ac:spMkLst>
            <pc:docMk/>
            <pc:sldMk cId="1112179227" sldId="405"/>
            <ac:spMk id="44" creationId="{8DE4A505-4956-49EE-B659-9F2970DAD681}"/>
          </ac:spMkLst>
        </pc:spChg>
        <pc:spChg chg="del mod topLvl">
          <ac:chgData name="Minesh Patel" userId="a66d4990ec83ac90" providerId="LiveId" clId="{BFA0F24C-E436-47AA-AA0A-CBA5947DBF6C}" dt="2019-06-22T05:40:56.482" v="3819"/>
          <ac:spMkLst>
            <pc:docMk/>
            <pc:sldMk cId="1112179227" sldId="405"/>
            <ac:spMk id="45" creationId="{87528B3B-3DDD-49BA-9C9A-710A3D0F11A6}"/>
          </ac:spMkLst>
        </pc:spChg>
        <pc:spChg chg="mod">
          <ac:chgData name="Minesh Patel" userId="a66d4990ec83ac90" providerId="LiveId" clId="{BFA0F24C-E436-47AA-AA0A-CBA5947DBF6C}" dt="2019-06-22T06:48:31.587" v="5202" actId="1076"/>
          <ac:spMkLst>
            <pc:docMk/>
            <pc:sldMk cId="1112179227" sldId="405"/>
            <ac:spMk id="65" creationId="{60BF255D-EBFA-4122-8B8D-7CC0FCEA513B}"/>
          </ac:spMkLst>
        </pc:spChg>
        <pc:grpChg chg="add mod ord">
          <ac:chgData name="Minesh Patel" userId="a66d4990ec83ac90" providerId="LiveId" clId="{BFA0F24C-E436-47AA-AA0A-CBA5947DBF6C}" dt="2019-06-22T06:47:56.034" v="5196" actId="1076"/>
          <ac:grpSpMkLst>
            <pc:docMk/>
            <pc:sldMk cId="1112179227" sldId="405"/>
            <ac:grpSpMk id="12" creationId="{D9232B45-BDBB-4A5E-ADC8-8A07F6A904BA}"/>
          </ac:grpSpMkLst>
        </pc:grpChg>
        <pc:grpChg chg="add mod">
          <ac:chgData name="Minesh Patel" userId="a66d4990ec83ac90" providerId="LiveId" clId="{BFA0F24C-E436-47AA-AA0A-CBA5947DBF6C}" dt="2019-06-22T05:35:54.408" v="3716" actId="164"/>
          <ac:grpSpMkLst>
            <pc:docMk/>
            <pc:sldMk cId="1112179227" sldId="405"/>
            <ac:grpSpMk id="13" creationId="{D978D2F4-5EF1-4CAB-A10A-93B54B6D816B}"/>
          </ac:grpSpMkLst>
        </pc:grpChg>
        <pc:grpChg chg="add del mod ord">
          <ac:chgData name="Minesh Patel" userId="a66d4990ec83ac90" providerId="LiveId" clId="{BFA0F24C-E436-47AA-AA0A-CBA5947DBF6C}" dt="2019-06-22T05:47:32.567" v="4061" actId="478"/>
          <ac:grpSpMkLst>
            <pc:docMk/>
            <pc:sldMk cId="1112179227" sldId="405"/>
            <ac:grpSpMk id="16" creationId="{2D0FBE81-54CF-429E-ACB6-B16E1B1EE244}"/>
          </ac:grpSpMkLst>
        </pc:grpChg>
        <pc:grpChg chg="mod topLvl">
          <ac:chgData name="Minesh Patel" userId="a66d4990ec83ac90" providerId="LiveId" clId="{BFA0F24C-E436-47AA-AA0A-CBA5947DBF6C}" dt="2019-06-22T05:32:50.937" v="3694" actId="164"/>
          <ac:grpSpMkLst>
            <pc:docMk/>
            <pc:sldMk cId="1112179227" sldId="405"/>
            <ac:grpSpMk id="18" creationId="{1C599480-1E4E-4B9E-B2A6-7A9F9E072695}"/>
          </ac:grpSpMkLst>
        </pc:grpChg>
        <pc:grpChg chg="add mod">
          <ac:chgData name="Minesh Patel" userId="a66d4990ec83ac90" providerId="LiveId" clId="{BFA0F24C-E436-47AA-AA0A-CBA5947DBF6C}" dt="2019-06-22T05:50:05.762" v="4099" actId="14100"/>
          <ac:grpSpMkLst>
            <pc:docMk/>
            <pc:sldMk cId="1112179227" sldId="405"/>
            <ac:grpSpMk id="24" creationId="{E1287DE0-05DA-4C02-BFA7-3FE2D89F8989}"/>
          </ac:grpSpMkLst>
        </pc:grpChg>
        <pc:grpChg chg="mod topLvl">
          <ac:chgData name="Minesh Patel" userId="a66d4990ec83ac90" providerId="LiveId" clId="{BFA0F24C-E436-47AA-AA0A-CBA5947DBF6C}" dt="2019-06-22T05:32:50.937" v="3694" actId="164"/>
          <ac:grpSpMkLst>
            <pc:docMk/>
            <pc:sldMk cId="1112179227" sldId="405"/>
            <ac:grpSpMk id="28" creationId="{83DD2D82-39D3-43E0-B111-B7C7368B789F}"/>
          </ac:grpSpMkLst>
        </pc:grpChg>
        <pc:grpChg chg="del mod">
          <ac:chgData name="Minesh Patel" userId="a66d4990ec83ac90" providerId="LiveId" clId="{BFA0F24C-E436-47AA-AA0A-CBA5947DBF6C}" dt="2019-06-22T05:32:48.480" v="3693" actId="165"/>
          <ac:grpSpMkLst>
            <pc:docMk/>
            <pc:sldMk cId="1112179227" sldId="405"/>
            <ac:grpSpMk id="29" creationId="{6FF5274D-119A-40CC-B919-6C1B6C0575F9}"/>
          </ac:grpSpMkLst>
        </pc:grpChg>
        <pc:grpChg chg="add mod">
          <ac:chgData name="Minesh Patel" userId="a66d4990ec83ac90" providerId="LiveId" clId="{BFA0F24C-E436-47AA-AA0A-CBA5947DBF6C}" dt="2019-06-22T05:49:25.778" v="4079" actId="1076"/>
          <ac:grpSpMkLst>
            <pc:docMk/>
            <pc:sldMk cId="1112179227" sldId="405"/>
            <ac:grpSpMk id="40" creationId="{773E4850-11F7-47FB-AFD9-403EB5341E29}"/>
          </ac:grpSpMkLst>
        </pc:grpChg>
        <pc:grpChg chg="add del mod">
          <ac:chgData name="Minesh Patel" userId="a66d4990ec83ac90" providerId="LiveId" clId="{BFA0F24C-E436-47AA-AA0A-CBA5947DBF6C}" dt="2019-06-22T05:40:40.827" v="3813" actId="478"/>
          <ac:grpSpMkLst>
            <pc:docMk/>
            <pc:sldMk cId="1112179227" sldId="405"/>
            <ac:grpSpMk id="43" creationId="{E08C5E5A-ED74-4049-8A57-236DF14B7F20}"/>
          </ac:grpSpMkLst>
        </pc:grpChg>
        <pc:grpChg chg="add del">
          <ac:chgData name="Minesh Patel" userId="a66d4990ec83ac90" providerId="LiveId" clId="{BFA0F24C-E436-47AA-AA0A-CBA5947DBF6C}" dt="2019-06-22T05:46:53.245" v="4049"/>
          <ac:grpSpMkLst>
            <pc:docMk/>
            <pc:sldMk cId="1112179227" sldId="405"/>
            <ac:grpSpMk id="49" creationId="{A881BF3D-A580-45B2-857B-8C52F30049D7}"/>
          </ac:grpSpMkLst>
        </pc:grpChg>
        <pc:grpChg chg="add">
          <ac:chgData name="Minesh Patel" userId="a66d4990ec83ac90" providerId="LiveId" clId="{BFA0F24C-E436-47AA-AA0A-CBA5947DBF6C}" dt="2019-06-22T05:47:33.348" v="4062"/>
          <ac:grpSpMkLst>
            <pc:docMk/>
            <pc:sldMk cId="1112179227" sldId="405"/>
            <ac:grpSpMk id="52" creationId="{0151D873-3F77-4A37-848C-EFF1D24DC4ED}"/>
          </ac:grpSpMkLst>
        </pc:grpChg>
        <pc:grpChg chg="add del">
          <ac:chgData name="Minesh Patel" userId="a66d4990ec83ac90" providerId="LiveId" clId="{BFA0F24C-E436-47AA-AA0A-CBA5947DBF6C}" dt="2019-06-22T05:48:59.417" v="4073" actId="478"/>
          <ac:grpSpMkLst>
            <pc:docMk/>
            <pc:sldMk cId="1112179227" sldId="405"/>
            <ac:grpSpMk id="55" creationId="{5B4D3146-7504-4C59-9224-B592CC18D412}"/>
          </ac:grpSpMkLst>
        </pc:grpChg>
        <pc:grpChg chg="add">
          <ac:chgData name="Minesh Patel" userId="a66d4990ec83ac90" providerId="LiveId" clId="{BFA0F24C-E436-47AA-AA0A-CBA5947DBF6C}" dt="2019-06-22T05:47:33.348" v="4062"/>
          <ac:grpSpMkLst>
            <pc:docMk/>
            <pc:sldMk cId="1112179227" sldId="405"/>
            <ac:grpSpMk id="58" creationId="{836E915C-72E1-4CCF-8729-E7130F4C15F8}"/>
          </ac:grpSpMkLst>
        </pc:grpChg>
        <pc:grpChg chg="add">
          <ac:chgData name="Minesh Patel" userId="a66d4990ec83ac90" providerId="LiveId" clId="{BFA0F24C-E436-47AA-AA0A-CBA5947DBF6C}" dt="2019-06-22T05:49:00.184" v="4074"/>
          <ac:grpSpMkLst>
            <pc:docMk/>
            <pc:sldMk cId="1112179227" sldId="405"/>
            <ac:grpSpMk id="61" creationId="{33FCF8E2-3FFA-48DC-947A-8274CCF59A51}"/>
          </ac:grpSpMkLst>
        </pc:grpChg>
        <pc:grpChg chg="add mod">
          <ac:chgData name="Minesh Patel" userId="a66d4990ec83ac90" providerId="LiveId" clId="{BFA0F24C-E436-47AA-AA0A-CBA5947DBF6C}" dt="2019-06-22T06:47:18.670" v="5158" actId="571"/>
          <ac:grpSpMkLst>
            <pc:docMk/>
            <pc:sldMk cId="1112179227" sldId="405"/>
            <ac:grpSpMk id="64" creationId="{04678CE0-DB7E-43B4-A233-833A7F52CF14}"/>
          </ac:grpSpMkLst>
        </pc:grpChg>
        <pc:picChg chg="mod modCrop">
          <ac:chgData name="Minesh Patel" userId="a66d4990ec83ac90" providerId="LiveId" clId="{BFA0F24C-E436-47AA-AA0A-CBA5947DBF6C}" dt="2019-06-22T05:35:34.237" v="3711" actId="1076"/>
          <ac:picMkLst>
            <pc:docMk/>
            <pc:sldMk cId="1112179227" sldId="405"/>
            <ac:picMk id="7" creationId="{41C30D68-4BA8-440B-BFE0-BEC8E11DEDCB}"/>
          </ac:picMkLst>
        </pc:picChg>
        <pc:picChg chg="add mod modCrop">
          <ac:chgData name="Minesh Patel" userId="a66d4990ec83ac90" providerId="LiveId" clId="{BFA0F24C-E436-47AA-AA0A-CBA5947DBF6C}" dt="2019-06-22T05:33:55.315" v="3703" actId="732"/>
          <ac:picMkLst>
            <pc:docMk/>
            <pc:sldMk cId="1112179227" sldId="405"/>
            <ac:picMk id="33" creationId="{93898DE8-7DF4-4BEB-892E-A0E0C1D536FF}"/>
          </ac:picMkLst>
        </pc:picChg>
        <pc:picChg chg="add del">
          <ac:chgData name="Minesh Patel" userId="a66d4990ec83ac90" providerId="LiveId" clId="{BFA0F24C-E436-47AA-AA0A-CBA5947DBF6C}" dt="2019-06-22T05:35:46.409" v="3713"/>
          <ac:picMkLst>
            <pc:docMk/>
            <pc:sldMk cId="1112179227" sldId="405"/>
            <ac:picMk id="34" creationId="{1CB5D98B-2819-40B4-ABD0-3E0D921D26C1}"/>
          </ac:picMkLst>
        </pc:picChg>
        <pc:picChg chg="add del mod modCrop">
          <ac:chgData name="Minesh Patel" userId="a66d4990ec83ac90" providerId="LiveId" clId="{BFA0F24C-E436-47AA-AA0A-CBA5947DBF6C}" dt="2019-06-22T05:36:17.985" v="3725"/>
          <ac:picMkLst>
            <pc:docMk/>
            <pc:sldMk cId="1112179227" sldId="405"/>
            <ac:picMk id="35" creationId="{14EFD379-2008-463F-B821-4286E00E33CB}"/>
          </ac:picMkLst>
        </pc:picChg>
        <pc:cxnChg chg="add del mod">
          <ac:chgData name="Minesh Patel" userId="a66d4990ec83ac90" providerId="LiveId" clId="{BFA0F24C-E436-47AA-AA0A-CBA5947DBF6C}" dt="2019-06-22T05:40:56.482" v="3819"/>
          <ac:cxnSpMkLst>
            <pc:docMk/>
            <pc:sldMk cId="1112179227" sldId="405"/>
            <ac:cxnSpMk id="46" creationId="{4AE7E2CD-5B77-4690-9C47-92AD46AFCC38}"/>
          </ac:cxnSpMkLst>
        </pc:cxnChg>
        <pc:cxnChg chg="mod">
          <ac:chgData name="Minesh Patel" userId="a66d4990ec83ac90" providerId="LiveId" clId="{BFA0F24C-E436-47AA-AA0A-CBA5947DBF6C}" dt="2019-06-22T06:49:07.324" v="5206" actId="1076"/>
          <ac:cxnSpMkLst>
            <pc:docMk/>
            <pc:sldMk cId="1112179227" sldId="405"/>
            <ac:cxnSpMk id="66" creationId="{78413AF9-2B3F-44B7-88D3-F9146B1D8428}"/>
          </ac:cxnSpMkLst>
        </pc:cxnChg>
      </pc:sldChg>
      <pc:sldChg chg="add modTransition">
        <pc:chgData name="Minesh Patel" userId="a66d4990ec83ac90" providerId="LiveId" clId="{BFA0F24C-E436-47AA-AA0A-CBA5947DBF6C}" dt="2019-06-22T06:55:36.384" v="5216"/>
        <pc:sldMkLst>
          <pc:docMk/>
          <pc:sldMk cId="1183712637" sldId="406"/>
        </pc:sldMkLst>
      </pc:sldChg>
      <pc:sldChg chg="add modTransition">
        <pc:chgData name="Minesh Patel" userId="a66d4990ec83ac90" providerId="LiveId" clId="{BFA0F24C-E436-47AA-AA0A-CBA5947DBF6C}" dt="2019-06-22T06:55:36.384" v="5216"/>
        <pc:sldMkLst>
          <pc:docMk/>
          <pc:sldMk cId="2515531538" sldId="407"/>
        </pc:sldMkLst>
      </pc:sldChg>
      <pc:sldChg chg="add modTransition">
        <pc:chgData name="Minesh Patel" userId="a66d4990ec83ac90" providerId="LiveId" clId="{BFA0F24C-E436-47AA-AA0A-CBA5947DBF6C}" dt="2019-06-22T06:55:36.384" v="5216"/>
        <pc:sldMkLst>
          <pc:docMk/>
          <pc:sldMk cId="4263456158" sldId="408"/>
        </pc:sldMkLst>
      </pc:sldChg>
      <pc:sldChg chg="add modTransition">
        <pc:chgData name="Minesh Patel" userId="a66d4990ec83ac90" providerId="LiveId" clId="{BFA0F24C-E436-47AA-AA0A-CBA5947DBF6C}" dt="2019-06-22T06:55:36.384" v="5216"/>
        <pc:sldMkLst>
          <pc:docMk/>
          <pc:sldMk cId="2596683054" sldId="409"/>
        </pc:sldMkLst>
      </pc:sldChg>
      <pc:sldChg chg="modTransition modNotesTx">
        <pc:chgData name="Minesh Patel" userId="a66d4990ec83ac90" providerId="LiveId" clId="{BFA0F24C-E436-47AA-AA0A-CBA5947DBF6C}" dt="2019-06-22T06:55:36.384" v="5216"/>
        <pc:sldMkLst>
          <pc:docMk/>
          <pc:sldMk cId="1194841187" sldId="413"/>
        </pc:sldMkLst>
      </pc:sldChg>
      <pc:sldChg chg="delSp modSp modTransition delAnim modAnim modNotesTx">
        <pc:chgData name="Minesh Patel" userId="a66d4990ec83ac90" providerId="LiveId" clId="{BFA0F24C-E436-47AA-AA0A-CBA5947DBF6C}" dt="2019-06-22T06:55:36.384" v="5216"/>
        <pc:sldMkLst>
          <pc:docMk/>
          <pc:sldMk cId="2319435830" sldId="414"/>
        </pc:sldMkLst>
        <pc:spChg chg="del">
          <ac:chgData name="Minesh Patel" userId="a66d4990ec83ac90" providerId="LiveId" clId="{BFA0F24C-E436-47AA-AA0A-CBA5947DBF6C}" dt="2019-06-21T21:46:37.979" v="3" actId="478"/>
          <ac:spMkLst>
            <pc:docMk/>
            <pc:sldMk cId="2319435830" sldId="414"/>
            <ac:spMk id="3" creationId="{DE3AB7AB-8B76-47EF-A8E8-EA67056C2B82}"/>
          </ac:spMkLst>
        </pc:spChg>
        <pc:spChg chg="mod">
          <ac:chgData name="Minesh Patel" userId="a66d4990ec83ac90" providerId="LiveId" clId="{BFA0F24C-E436-47AA-AA0A-CBA5947DBF6C}" dt="2019-06-22T04:52:35.270" v="2581" actId="20577"/>
          <ac:spMkLst>
            <pc:docMk/>
            <pc:sldMk cId="2319435830" sldId="414"/>
            <ac:spMk id="135" creationId="{C8A973C5-7911-43DA-9578-56F785695B3D}"/>
          </ac:spMkLst>
        </pc:spChg>
      </pc:sldChg>
      <pc:sldChg chg="modSp modTransition modAnim">
        <pc:chgData name="Minesh Patel" userId="a66d4990ec83ac90" providerId="LiveId" clId="{BFA0F24C-E436-47AA-AA0A-CBA5947DBF6C}" dt="2019-06-22T06:55:36.384" v="5216"/>
        <pc:sldMkLst>
          <pc:docMk/>
          <pc:sldMk cId="2138928808" sldId="418"/>
        </pc:sldMkLst>
        <pc:spChg chg="mod">
          <ac:chgData name="Minesh Patel" userId="a66d4990ec83ac90" providerId="LiveId" clId="{BFA0F24C-E436-47AA-AA0A-CBA5947DBF6C}" dt="2019-06-22T05:05:42.948" v="3294" actId="404"/>
          <ac:spMkLst>
            <pc:docMk/>
            <pc:sldMk cId="2138928808" sldId="418"/>
            <ac:spMk id="3" creationId="{494EC80F-2976-4A92-B16F-8065FDCC9552}"/>
          </ac:spMkLst>
        </pc:spChg>
      </pc:sldChg>
      <pc:sldChg chg="modTransition">
        <pc:chgData name="Minesh Patel" userId="a66d4990ec83ac90" providerId="LiveId" clId="{BFA0F24C-E436-47AA-AA0A-CBA5947DBF6C}" dt="2019-06-22T06:55:36.384" v="5216"/>
        <pc:sldMkLst>
          <pc:docMk/>
          <pc:sldMk cId="3454888339" sldId="420"/>
        </pc:sldMkLst>
      </pc:sldChg>
      <pc:sldChg chg="addSp delSp modSp modTransition addAnim delAnim modAnim">
        <pc:chgData name="Minesh Patel" userId="a66d4990ec83ac90" providerId="LiveId" clId="{BFA0F24C-E436-47AA-AA0A-CBA5947DBF6C}" dt="2019-06-22T06:55:36.384" v="5216"/>
        <pc:sldMkLst>
          <pc:docMk/>
          <pc:sldMk cId="1014060731" sldId="421"/>
        </pc:sldMkLst>
        <pc:spChg chg="mod topLvl">
          <ac:chgData name="Minesh Patel" userId="a66d4990ec83ac90" providerId="LiveId" clId="{BFA0F24C-E436-47AA-AA0A-CBA5947DBF6C}" dt="2019-06-22T05:20:51.892" v="3466" actId="164"/>
          <ac:spMkLst>
            <pc:docMk/>
            <pc:sldMk cId="1014060731" sldId="421"/>
            <ac:spMk id="5" creationId="{24FA3D97-5CA3-4D50-8AAE-2B0921B2A50C}"/>
          </ac:spMkLst>
        </pc:spChg>
        <pc:spChg chg="del mod topLvl">
          <ac:chgData name="Minesh Patel" userId="a66d4990ec83ac90" providerId="LiveId" clId="{BFA0F24C-E436-47AA-AA0A-CBA5947DBF6C}" dt="2019-06-22T05:09:38.191" v="3382" actId="478"/>
          <ac:spMkLst>
            <pc:docMk/>
            <pc:sldMk cId="1014060731" sldId="421"/>
            <ac:spMk id="10" creationId="{E229197F-4C28-46AD-8B15-7AE6C4889E35}"/>
          </ac:spMkLst>
        </pc:spChg>
        <pc:spChg chg="mod topLvl">
          <ac:chgData name="Minesh Patel" userId="a66d4990ec83ac90" providerId="LiveId" clId="{BFA0F24C-E436-47AA-AA0A-CBA5947DBF6C}" dt="2019-06-22T05:20:51.892" v="3466" actId="164"/>
          <ac:spMkLst>
            <pc:docMk/>
            <pc:sldMk cId="1014060731" sldId="421"/>
            <ac:spMk id="12" creationId="{4A3E82FD-DF48-4FF8-BC7D-78170001C57A}"/>
          </ac:spMkLst>
        </pc:spChg>
        <pc:spChg chg="del mod topLvl">
          <ac:chgData name="Minesh Patel" userId="a66d4990ec83ac90" providerId="LiveId" clId="{BFA0F24C-E436-47AA-AA0A-CBA5947DBF6C}" dt="2019-06-22T05:09:36.318" v="3381" actId="478"/>
          <ac:spMkLst>
            <pc:docMk/>
            <pc:sldMk cId="1014060731" sldId="421"/>
            <ac:spMk id="13" creationId="{4587163B-4D3D-486D-B830-3C9F75A2768E}"/>
          </ac:spMkLst>
        </pc:spChg>
        <pc:spChg chg="mod topLvl">
          <ac:chgData name="Minesh Patel" userId="a66d4990ec83ac90" providerId="LiveId" clId="{BFA0F24C-E436-47AA-AA0A-CBA5947DBF6C}" dt="2019-06-22T05:20:51.892" v="3466" actId="164"/>
          <ac:spMkLst>
            <pc:docMk/>
            <pc:sldMk cId="1014060731" sldId="421"/>
            <ac:spMk id="14" creationId="{3F00B0AB-EE47-45C7-8353-CF11CC1FA8FF}"/>
          </ac:spMkLst>
        </pc:spChg>
        <pc:spChg chg="mod">
          <ac:chgData name="Minesh Patel" userId="a66d4990ec83ac90" providerId="LiveId" clId="{BFA0F24C-E436-47AA-AA0A-CBA5947DBF6C}" dt="2019-06-22T05:12:27.778" v="3420" actId="14100"/>
          <ac:spMkLst>
            <pc:docMk/>
            <pc:sldMk cId="1014060731" sldId="421"/>
            <ac:spMk id="18" creationId="{A553D70A-FDF3-4CD9-B2D9-8975C7DD2B3A}"/>
          </ac:spMkLst>
        </pc:spChg>
        <pc:spChg chg="mod topLvl">
          <ac:chgData name="Minesh Patel" userId="a66d4990ec83ac90" providerId="LiveId" clId="{BFA0F24C-E436-47AA-AA0A-CBA5947DBF6C}" dt="2019-06-22T05:18:19.496" v="3465" actId="1076"/>
          <ac:spMkLst>
            <pc:docMk/>
            <pc:sldMk cId="1014060731" sldId="421"/>
            <ac:spMk id="40" creationId="{F00336C9-E2A3-4D56-A229-ACC6B0A6C0C5}"/>
          </ac:spMkLst>
        </pc:spChg>
        <pc:spChg chg="mod topLvl">
          <ac:chgData name="Minesh Patel" userId="a66d4990ec83ac90" providerId="LiveId" clId="{BFA0F24C-E436-47AA-AA0A-CBA5947DBF6C}" dt="2019-06-22T05:09:06.067" v="3378" actId="164"/>
          <ac:spMkLst>
            <pc:docMk/>
            <pc:sldMk cId="1014060731" sldId="421"/>
            <ac:spMk id="51" creationId="{25CBF4F6-FCB5-4EB6-9D17-B17C57E433C7}"/>
          </ac:spMkLst>
        </pc:spChg>
        <pc:spChg chg="mod topLvl">
          <ac:chgData name="Minesh Patel" userId="a66d4990ec83ac90" providerId="LiveId" clId="{BFA0F24C-E436-47AA-AA0A-CBA5947DBF6C}" dt="2019-06-22T05:11:20.691" v="3411" actId="164"/>
          <ac:spMkLst>
            <pc:docMk/>
            <pc:sldMk cId="1014060731" sldId="421"/>
            <ac:spMk id="76" creationId="{101452D0-D891-4316-8BE9-D992A09ED6CE}"/>
          </ac:spMkLst>
        </pc:spChg>
        <pc:spChg chg="mod topLvl">
          <ac:chgData name="Minesh Patel" userId="a66d4990ec83ac90" providerId="LiveId" clId="{BFA0F24C-E436-47AA-AA0A-CBA5947DBF6C}" dt="2019-06-22T05:11:20.691" v="3411" actId="164"/>
          <ac:spMkLst>
            <pc:docMk/>
            <pc:sldMk cId="1014060731" sldId="421"/>
            <ac:spMk id="77" creationId="{65CDACB2-2721-4686-A986-9B093D323D35}"/>
          </ac:spMkLst>
        </pc:spChg>
        <pc:spChg chg="mod topLvl">
          <ac:chgData name="Minesh Patel" userId="a66d4990ec83ac90" providerId="LiveId" clId="{BFA0F24C-E436-47AA-AA0A-CBA5947DBF6C}" dt="2019-06-22T05:11:20.691" v="3411" actId="164"/>
          <ac:spMkLst>
            <pc:docMk/>
            <pc:sldMk cId="1014060731" sldId="421"/>
            <ac:spMk id="78" creationId="{C9F24AFB-C912-4B14-B17A-CE6C6E87DF4B}"/>
          </ac:spMkLst>
        </pc:spChg>
        <pc:spChg chg="mod topLvl">
          <ac:chgData name="Minesh Patel" userId="a66d4990ec83ac90" providerId="LiveId" clId="{BFA0F24C-E436-47AA-AA0A-CBA5947DBF6C}" dt="2019-06-22T05:11:20.691" v="3411" actId="164"/>
          <ac:spMkLst>
            <pc:docMk/>
            <pc:sldMk cId="1014060731" sldId="421"/>
            <ac:spMk id="79" creationId="{D0989194-CF07-4DC9-9350-36BF7034EE7B}"/>
          </ac:spMkLst>
        </pc:spChg>
        <pc:spChg chg="mod topLvl">
          <ac:chgData name="Minesh Patel" userId="a66d4990ec83ac90" providerId="LiveId" clId="{BFA0F24C-E436-47AA-AA0A-CBA5947DBF6C}" dt="2019-06-22T05:11:20.691" v="3411" actId="164"/>
          <ac:spMkLst>
            <pc:docMk/>
            <pc:sldMk cId="1014060731" sldId="421"/>
            <ac:spMk id="80" creationId="{C0535129-87A5-466E-B9E0-2821841DCDF7}"/>
          </ac:spMkLst>
        </pc:spChg>
        <pc:spChg chg="mod topLvl">
          <ac:chgData name="Minesh Patel" userId="a66d4990ec83ac90" providerId="LiveId" clId="{BFA0F24C-E436-47AA-AA0A-CBA5947DBF6C}" dt="2019-06-22T05:11:20.691" v="3411" actId="164"/>
          <ac:spMkLst>
            <pc:docMk/>
            <pc:sldMk cId="1014060731" sldId="421"/>
            <ac:spMk id="81" creationId="{6882F149-1DE4-43F9-8295-36AC004B87AD}"/>
          </ac:spMkLst>
        </pc:spChg>
        <pc:spChg chg="mod topLvl">
          <ac:chgData name="Minesh Patel" userId="a66d4990ec83ac90" providerId="LiveId" clId="{BFA0F24C-E436-47AA-AA0A-CBA5947DBF6C}" dt="2019-06-22T05:11:20.691" v="3411" actId="164"/>
          <ac:spMkLst>
            <pc:docMk/>
            <pc:sldMk cId="1014060731" sldId="421"/>
            <ac:spMk id="82" creationId="{079C0821-CA88-4429-AC20-5BB6783116D7}"/>
          </ac:spMkLst>
        </pc:spChg>
        <pc:spChg chg="mod topLvl">
          <ac:chgData name="Minesh Patel" userId="a66d4990ec83ac90" providerId="LiveId" clId="{BFA0F24C-E436-47AA-AA0A-CBA5947DBF6C}" dt="2019-06-22T05:11:20.691" v="3411" actId="164"/>
          <ac:spMkLst>
            <pc:docMk/>
            <pc:sldMk cId="1014060731" sldId="421"/>
            <ac:spMk id="84" creationId="{8106C18D-77ED-49AB-A865-B20DDC2F8AC4}"/>
          </ac:spMkLst>
        </pc:spChg>
        <pc:spChg chg="del">
          <ac:chgData name="Minesh Patel" userId="a66d4990ec83ac90" providerId="LiveId" clId="{BFA0F24C-E436-47AA-AA0A-CBA5947DBF6C}" dt="2019-06-22T05:10:41.121" v="3402" actId="478"/>
          <ac:spMkLst>
            <pc:docMk/>
            <pc:sldMk cId="1014060731" sldId="421"/>
            <ac:spMk id="89" creationId="{E2B4F556-7F24-4CF7-A6EC-916491508350}"/>
          </ac:spMkLst>
        </pc:spChg>
        <pc:spChg chg="del">
          <ac:chgData name="Minesh Patel" userId="a66d4990ec83ac90" providerId="LiveId" clId="{BFA0F24C-E436-47AA-AA0A-CBA5947DBF6C}" dt="2019-06-22T05:10:38.578" v="3401" actId="478"/>
          <ac:spMkLst>
            <pc:docMk/>
            <pc:sldMk cId="1014060731" sldId="421"/>
            <ac:spMk id="90" creationId="{39C7953C-713E-4ABE-8D3E-035A9CDFCEE2}"/>
          </ac:spMkLst>
        </pc:spChg>
        <pc:spChg chg="del">
          <ac:chgData name="Minesh Patel" userId="a66d4990ec83ac90" providerId="LiveId" clId="{BFA0F24C-E436-47AA-AA0A-CBA5947DBF6C}" dt="2019-06-22T05:10:37.433" v="3400" actId="478"/>
          <ac:spMkLst>
            <pc:docMk/>
            <pc:sldMk cId="1014060731" sldId="421"/>
            <ac:spMk id="91" creationId="{6342DF4E-3FF8-4CB6-8B20-5732B4E2A225}"/>
          </ac:spMkLst>
        </pc:spChg>
        <pc:spChg chg="add mod">
          <ac:chgData name="Minesh Patel" userId="a66d4990ec83ac90" providerId="LiveId" clId="{BFA0F24C-E436-47AA-AA0A-CBA5947DBF6C}" dt="2019-06-22T05:20:51.892" v="3466" actId="164"/>
          <ac:spMkLst>
            <pc:docMk/>
            <pc:sldMk cId="1014060731" sldId="421"/>
            <ac:spMk id="93" creationId="{D9D78BB7-4D13-4133-8C90-2D8A8506D7D7}"/>
          </ac:spMkLst>
        </pc:spChg>
        <pc:spChg chg="add del mod">
          <ac:chgData name="Minesh Patel" userId="a66d4990ec83ac90" providerId="LiveId" clId="{BFA0F24C-E436-47AA-AA0A-CBA5947DBF6C}" dt="2019-06-22T05:20:51.892" v="3466" actId="164"/>
          <ac:spMkLst>
            <pc:docMk/>
            <pc:sldMk cId="1014060731" sldId="421"/>
            <ac:spMk id="94" creationId="{E259913C-6A7A-4AD1-AF35-18757E559BD5}"/>
          </ac:spMkLst>
        </pc:spChg>
        <pc:grpChg chg="add mod">
          <ac:chgData name="Minesh Patel" userId="a66d4990ec83ac90" providerId="LiveId" clId="{BFA0F24C-E436-47AA-AA0A-CBA5947DBF6C}" dt="2019-06-22T05:09:09.770" v="3379" actId="164"/>
          <ac:grpSpMkLst>
            <pc:docMk/>
            <pc:sldMk cId="1014060731" sldId="421"/>
            <ac:grpSpMk id="3" creationId="{B255A14E-947C-4A4D-A14C-0B759E78E690}"/>
          </ac:grpSpMkLst>
        </pc:grpChg>
        <pc:grpChg chg="add mod">
          <ac:chgData name="Minesh Patel" userId="a66d4990ec83ac90" providerId="LiveId" clId="{BFA0F24C-E436-47AA-AA0A-CBA5947DBF6C}" dt="2019-06-22T05:09:09.770" v="3379" actId="164"/>
          <ac:grpSpMkLst>
            <pc:docMk/>
            <pc:sldMk cId="1014060731" sldId="421"/>
            <ac:grpSpMk id="4" creationId="{1D1AE1D2-A694-4FAB-90AF-A3459F8FEA28}"/>
          </ac:grpSpMkLst>
        </pc:grpChg>
        <pc:grpChg chg="mod topLvl">
          <ac:chgData name="Minesh Patel" userId="a66d4990ec83ac90" providerId="LiveId" clId="{BFA0F24C-E436-47AA-AA0A-CBA5947DBF6C}" dt="2019-06-22T05:20:51.892" v="3466" actId="164"/>
          <ac:grpSpMkLst>
            <pc:docMk/>
            <pc:sldMk cId="1014060731" sldId="421"/>
            <ac:grpSpMk id="6" creationId="{7584749E-7996-435E-B3BC-861D154CB2DF}"/>
          </ac:grpSpMkLst>
        </pc:grpChg>
        <pc:grpChg chg="add mod">
          <ac:chgData name="Minesh Patel" userId="a66d4990ec83ac90" providerId="LiveId" clId="{BFA0F24C-E436-47AA-AA0A-CBA5947DBF6C}" dt="2019-06-22T05:20:51.892" v="3466" actId="164"/>
          <ac:grpSpMkLst>
            <pc:docMk/>
            <pc:sldMk cId="1014060731" sldId="421"/>
            <ac:grpSpMk id="15" creationId="{AA240F13-3B8C-4DA4-A64B-9576C253840C}"/>
          </ac:grpSpMkLst>
        </pc:grpChg>
        <pc:grpChg chg="del">
          <ac:chgData name="Minesh Patel" userId="a66d4990ec83ac90" providerId="LiveId" clId="{BFA0F24C-E436-47AA-AA0A-CBA5947DBF6C}" dt="2019-06-22T05:09:32.844" v="3380" actId="165"/>
          <ac:grpSpMkLst>
            <pc:docMk/>
            <pc:sldMk cId="1014060731" sldId="421"/>
            <ac:grpSpMk id="38" creationId="{722564CE-71F9-49EA-850B-494798A50294}"/>
          </ac:grpSpMkLst>
        </pc:grpChg>
        <pc:grpChg chg="del mod topLvl">
          <ac:chgData name="Minesh Patel" userId="a66d4990ec83ac90" providerId="LiveId" clId="{BFA0F24C-E436-47AA-AA0A-CBA5947DBF6C}" dt="2019-06-22T05:08:36.122" v="3370" actId="165"/>
          <ac:grpSpMkLst>
            <pc:docMk/>
            <pc:sldMk cId="1014060731" sldId="421"/>
            <ac:grpSpMk id="41" creationId="{7706F1DA-B9D9-48DA-AD32-62262F29F242}"/>
          </ac:grpSpMkLst>
        </pc:grpChg>
        <pc:grpChg chg="add mod">
          <ac:chgData name="Minesh Patel" userId="a66d4990ec83ac90" providerId="LiveId" clId="{BFA0F24C-E436-47AA-AA0A-CBA5947DBF6C}" dt="2019-06-22T05:20:51.892" v="3466" actId="164"/>
          <ac:grpSpMkLst>
            <pc:docMk/>
            <pc:sldMk cId="1014060731" sldId="421"/>
            <ac:grpSpMk id="44" creationId="{E3ADD5DA-3DBA-4D2E-8E63-9051E4B2C3D6}"/>
          </ac:grpSpMkLst>
        </pc:grpChg>
        <pc:grpChg chg="del mod topLvl">
          <ac:chgData name="Minesh Patel" userId="a66d4990ec83ac90" providerId="LiveId" clId="{BFA0F24C-E436-47AA-AA0A-CBA5947DBF6C}" dt="2019-06-22T05:08:53.280" v="3375" actId="165"/>
          <ac:grpSpMkLst>
            <pc:docMk/>
            <pc:sldMk cId="1014060731" sldId="421"/>
            <ac:grpSpMk id="49" creationId="{FBDEC68C-2DB4-45FF-BEDB-51B25FBDC1E5}"/>
          </ac:grpSpMkLst>
        </pc:grpChg>
        <pc:grpChg chg="del">
          <ac:chgData name="Minesh Patel" userId="a66d4990ec83ac90" providerId="LiveId" clId="{BFA0F24C-E436-47AA-AA0A-CBA5947DBF6C}" dt="2019-06-22T05:07:46.933" v="3356" actId="478"/>
          <ac:grpSpMkLst>
            <pc:docMk/>
            <pc:sldMk cId="1014060731" sldId="421"/>
            <ac:grpSpMk id="50" creationId="{78C77CC9-2FB8-49AD-8F51-802CE3664976}"/>
          </ac:grpSpMkLst>
        </pc:grpChg>
        <pc:grpChg chg="add del mod">
          <ac:chgData name="Minesh Patel" userId="a66d4990ec83ac90" providerId="LiveId" clId="{BFA0F24C-E436-47AA-AA0A-CBA5947DBF6C}" dt="2019-06-22T05:08:26.914" v="3367" actId="165"/>
          <ac:grpSpMkLst>
            <pc:docMk/>
            <pc:sldMk cId="1014060731" sldId="421"/>
            <ac:grpSpMk id="66" creationId="{186F8EA0-634E-42B1-A49E-BC6775AA65CA}"/>
          </ac:grpSpMkLst>
        </pc:grpChg>
        <pc:grpChg chg="add del mod">
          <ac:chgData name="Minesh Patel" userId="a66d4990ec83ac90" providerId="LiveId" clId="{BFA0F24C-E436-47AA-AA0A-CBA5947DBF6C}" dt="2019-06-22T05:08:53.280" v="3375" actId="165"/>
          <ac:grpSpMkLst>
            <pc:docMk/>
            <pc:sldMk cId="1014060731" sldId="421"/>
            <ac:grpSpMk id="67" creationId="{39ECD78A-56D9-4207-867F-9A74C2581749}"/>
          </ac:grpSpMkLst>
        </pc:grpChg>
        <pc:grpChg chg="add del mod ord">
          <ac:chgData name="Minesh Patel" userId="a66d4990ec83ac90" providerId="LiveId" clId="{BFA0F24C-E436-47AA-AA0A-CBA5947DBF6C}" dt="2019-06-22T05:10:34.069" v="3397" actId="165"/>
          <ac:grpSpMkLst>
            <pc:docMk/>
            <pc:sldMk cId="1014060731" sldId="421"/>
            <ac:grpSpMk id="75" creationId="{73B192F4-C7A0-4941-8774-0DF18CD4B604}"/>
          </ac:grpSpMkLst>
        </pc:grpChg>
        <pc:grpChg chg="add del mod topLvl">
          <ac:chgData name="Minesh Patel" userId="a66d4990ec83ac90" providerId="LiveId" clId="{BFA0F24C-E436-47AA-AA0A-CBA5947DBF6C}" dt="2019-06-22T05:11:20.691" v="3411" actId="164"/>
          <ac:grpSpMkLst>
            <pc:docMk/>
            <pc:sldMk cId="1014060731" sldId="421"/>
            <ac:grpSpMk id="83" creationId="{7FA64DB5-6D45-4465-8B96-C9036D83E06D}"/>
          </ac:grpSpMkLst>
        </pc:grpChg>
        <pc:picChg chg="del mod topLvl">
          <ac:chgData name="Minesh Patel" userId="a66d4990ec83ac90" providerId="LiveId" clId="{BFA0F24C-E436-47AA-AA0A-CBA5947DBF6C}" dt="2019-06-22T05:09:39.922" v="3383" actId="478"/>
          <ac:picMkLst>
            <pc:docMk/>
            <pc:sldMk cId="1014060731" sldId="421"/>
            <ac:picMk id="8" creationId="{75B754DD-6FC2-47C3-B8A0-2D929F9E3BC6}"/>
          </ac:picMkLst>
        </pc:picChg>
        <pc:cxnChg chg="mod topLvl">
          <ac:chgData name="Minesh Patel" userId="a66d4990ec83ac90" providerId="LiveId" clId="{BFA0F24C-E436-47AA-AA0A-CBA5947DBF6C}" dt="2019-06-22T05:20:51.892" v="3466" actId="164"/>
          <ac:cxnSpMkLst>
            <pc:docMk/>
            <pc:sldMk cId="1014060731" sldId="421"/>
            <ac:cxnSpMk id="9" creationId="{F33260DD-D1B1-41DD-A1EB-183FF5EE4FE0}"/>
          </ac:cxnSpMkLst>
        </pc:cxnChg>
        <pc:cxnChg chg="mod topLvl">
          <ac:chgData name="Minesh Patel" userId="a66d4990ec83ac90" providerId="LiveId" clId="{BFA0F24C-E436-47AA-AA0A-CBA5947DBF6C}" dt="2019-06-22T05:20:51.892" v="3466" actId="164"/>
          <ac:cxnSpMkLst>
            <pc:docMk/>
            <pc:sldMk cId="1014060731" sldId="421"/>
            <ac:cxnSpMk id="11" creationId="{88E745DC-E1FC-434B-A46F-9BA4885D6DB1}"/>
          </ac:cxnSpMkLst>
        </pc:cxnChg>
        <pc:cxnChg chg="del">
          <ac:chgData name="Minesh Patel" userId="a66d4990ec83ac90" providerId="LiveId" clId="{BFA0F24C-E436-47AA-AA0A-CBA5947DBF6C}" dt="2019-06-22T05:07:40.956" v="3352" actId="478"/>
          <ac:cxnSpMkLst>
            <pc:docMk/>
            <pc:sldMk cId="1014060731" sldId="421"/>
            <ac:cxnSpMk id="52" creationId="{22E85EB3-6B9E-4572-84EC-8496E9219589}"/>
          </ac:cxnSpMkLst>
        </pc:cxnChg>
        <pc:cxnChg chg="del">
          <ac:chgData name="Minesh Patel" userId="a66d4990ec83ac90" providerId="LiveId" clId="{BFA0F24C-E436-47AA-AA0A-CBA5947DBF6C}" dt="2019-06-22T05:07:42.595" v="3353" actId="478"/>
          <ac:cxnSpMkLst>
            <pc:docMk/>
            <pc:sldMk cId="1014060731" sldId="421"/>
            <ac:cxnSpMk id="53" creationId="{64A7C385-9E76-4041-97D1-B3CF69E0370A}"/>
          </ac:cxnSpMkLst>
        </pc:cxnChg>
        <pc:cxnChg chg="del">
          <ac:chgData name="Minesh Patel" userId="a66d4990ec83ac90" providerId="LiveId" clId="{BFA0F24C-E436-47AA-AA0A-CBA5947DBF6C}" dt="2019-06-22T05:07:44.202" v="3354" actId="478"/>
          <ac:cxnSpMkLst>
            <pc:docMk/>
            <pc:sldMk cId="1014060731" sldId="421"/>
            <ac:cxnSpMk id="54" creationId="{DF702549-F94E-4118-A42A-75D7D2BDB54D}"/>
          </ac:cxnSpMkLst>
        </pc:cxnChg>
        <pc:cxnChg chg="del">
          <ac:chgData name="Minesh Patel" userId="a66d4990ec83ac90" providerId="LiveId" clId="{BFA0F24C-E436-47AA-AA0A-CBA5947DBF6C}" dt="2019-06-22T05:07:45.646" v="3355" actId="478"/>
          <ac:cxnSpMkLst>
            <pc:docMk/>
            <pc:sldMk cId="1014060731" sldId="421"/>
            <ac:cxnSpMk id="55" creationId="{EA303D2E-50F2-4B31-A7D2-4304E9A5A251}"/>
          </ac:cxnSpMkLst>
        </pc:cxnChg>
        <pc:cxnChg chg="del">
          <ac:chgData name="Minesh Patel" userId="a66d4990ec83ac90" providerId="LiveId" clId="{BFA0F24C-E436-47AA-AA0A-CBA5947DBF6C}" dt="2019-06-22T05:07:46.933" v="3356" actId="478"/>
          <ac:cxnSpMkLst>
            <pc:docMk/>
            <pc:sldMk cId="1014060731" sldId="421"/>
            <ac:cxnSpMk id="56" creationId="{BDE9EED8-7902-4827-AD3C-407F07C82A29}"/>
          </ac:cxnSpMkLst>
        </pc:cxnChg>
        <pc:cxnChg chg="del">
          <ac:chgData name="Minesh Patel" userId="a66d4990ec83ac90" providerId="LiveId" clId="{BFA0F24C-E436-47AA-AA0A-CBA5947DBF6C}" dt="2019-06-22T05:07:39.518" v="3351" actId="478"/>
          <ac:cxnSpMkLst>
            <pc:docMk/>
            <pc:sldMk cId="1014060731" sldId="421"/>
            <ac:cxnSpMk id="57" creationId="{3A8D4E07-9BAD-4BA9-921E-5E7BFC2CED95}"/>
          </ac:cxnSpMkLst>
        </pc:cxnChg>
        <pc:cxnChg chg="del">
          <ac:chgData name="Minesh Patel" userId="a66d4990ec83ac90" providerId="LiveId" clId="{BFA0F24C-E436-47AA-AA0A-CBA5947DBF6C}" dt="2019-06-22T05:07:49.342" v="3359" actId="478"/>
          <ac:cxnSpMkLst>
            <pc:docMk/>
            <pc:sldMk cId="1014060731" sldId="421"/>
            <ac:cxnSpMk id="58" creationId="{7263CFBF-8412-4C54-9A9A-59076CC1C032}"/>
          </ac:cxnSpMkLst>
        </pc:cxnChg>
        <pc:cxnChg chg="mod ord topLvl">
          <ac:chgData name="Minesh Patel" userId="a66d4990ec83ac90" providerId="LiveId" clId="{BFA0F24C-E436-47AA-AA0A-CBA5947DBF6C}" dt="2019-06-22T05:09:06.067" v="3378" actId="164"/>
          <ac:cxnSpMkLst>
            <pc:docMk/>
            <pc:sldMk cId="1014060731" sldId="421"/>
            <ac:cxnSpMk id="59" creationId="{D4657279-B2D8-4834-82B2-9CD117B746E7}"/>
          </ac:cxnSpMkLst>
        </pc:cxnChg>
        <pc:cxnChg chg="mod ord topLvl">
          <ac:chgData name="Minesh Patel" userId="a66d4990ec83ac90" providerId="LiveId" clId="{BFA0F24C-E436-47AA-AA0A-CBA5947DBF6C}" dt="2019-06-22T05:09:06.067" v="3378" actId="164"/>
          <ac:cxnSpMkLst>
            <pc:docMk/>
            <pc:sldMk cId="1014060731" sldId="421"/>
            <ac:cxnSpMk id="60" creationId="{E2237667-8BDC-4FD1-ABA9-4595FAEFA045}"/>
          </ac:cxnSpMkLst>
        </pc:cxnChg>
        <pc:cxnChg chg="mod ord topLvl">
          <ac:chgData name="Minesh Patel" userId="a66d4990ec83ac90" providerId="LiveId" clId="{BFA0F24C-E436-47AA-AA0A-CBA5947DBF6C}" dt="2019-06-22T05:09:06.067" v="3378" actId="164"/>
          <ac:cxnSpMkLst>
            <pc:docMk/>
            <pc:sldMk cId="1014060731" sldId="421"/>
            <ac:cxnSpMk id="61" creationId="{96BAF34F-A19D-41D9-AE35-82F07AB9FF67}"/>
          </ac:cxnSpMkLst>
        </pc:cxnChg>
        <pc:cxnChg chg="mod ord topLvl">
          <ac:chgData name="Minesh Patel" userId="a66d4990ec83ac90" providerId="LiveId" clId="{BFA0F24C-E436-47AA-AA0A-CBA5947DBF6C}" dt="2019-06-22T05:09:06.067" v="3378" actId="164"/>
          <ac:cxnSpMkLst>
            <pc:docMk/>
            <pc:sldMk cId="1014060731" sldId="421"/>
            <ac:cxnSpMk id="62" creationId="{0D35A48A-2148-44F9-9B0A-BB88742D40A8}"/>
          </ac:cxnSpMkLst>
        </pc:cxnChg>
        <pc:cxnChg chg="mod ord topLvl">
          <ac:chgData name="Minesh Patel" userId="a66d4990ec83ac90" providerId="LiveId" clId="{BFA0F24C-E436-47AA-AA0A-CBA5947DBF6C}" dt="2019-06-22T05:09:06.067" v="3378" actId="164"/>
          <ac:cxnSpMkLst>
            <pc:docMk/>
            <pc:sldMk cId="1014060731" sldId="421"/>
            <ac:cxnSpMk id="63" creationId="{F6682AD1-E9A4-4012-A0FE-FF140A1597A1}"/>
          </ac:cxnSpMkLst>
        </pc:cxnChg>
        <pc:cxnChg chg="mod ord topLvl">
          <ac:chgData name="Minesh Patel" userId="a66d4990ec83ac90" providerId="LiveId" clId="{BFA0F24C-E436-47AA-AA0A-CBA5947DBF6C}" dt="2019-06-22T05:09:06.067" v="3378" actId="164"/>
          <ac:cxnSpMkLst>
            <pc:docMk/>
            <pc:sldMk cId="1014060731" sldId="421"/>
            <ac:cxnSpMk id="64" creationId="{99093BE4-8B40-433F-B35E-DAEDB77223D9}"/>
          </ac:cxnSpMkLst>
        </pc:cxnChg>
        <pc:cxnChg chg="mod ord topLvl">
          <ac:chgData name="Minesh Patel" userId="a66d4990ec83ac90" providerId="LiveId" clId="{BFA0F24C-E436-47AA-AA0A-CBA5947DBF6C}" dt="2019-06-22T05:09:06.067" v="3378" actId="164"/>
          <ac:cxnSpMkLst>
            <pc:docMk/>
            <pc:sldMk cId="1014060731" sldId="421"/>
            <ac:cxnSpMk id="65" creationId="{9110DDD6-EE83-4E97-A160-2AE7749F81AB}"/>
          </ac:cxnSpMkLst>
        </pc:cxnChg>
        <pc:cxnChg chg="mod ord topLvl">
          <ac:chgData name="Minesh Patel" userId="a66d4990ec83ac90" providerId="LiveId" clId="{BFA0F24C-E436-47AA-AA0A-CBA5947DBF6C}" dt="2019-06-22T05:09:06.067" v="3378" actId="164"/>
          <ac:cxnSpMkLst>
            <pc:docMk/>
            <pc:sldMk cId="1014060731" sldId="421"/>
            <ac:cxnSpMk id="68" creationId="{F0330EA6-06C1-4B08-8098-2D82D312539D}"/>
          </ac:cxnSpMkLst>
        </pc:cxnChg>
        <pc:cxnChg chg="mod ord topLvl">
          <ac:chgData name="Minesh Patel" userId="a66d4990ec83ac90" providerId="LiveId" clId="{BFA0F24C-E436-47AA-AA0A-CBA5947DBF6C}" dt="2019-06-22T05:09:06.067" v="3378" actId="164"/>
          <ac:cxnSpMkLst>
            <pc:docMk/>
            <pc:sldMk cId="1014060731" sldId="421"/>
            <ac:cxnSpMk id="69" creationId="{A32374E0-2E2D-475C-AD26-0AB566F9E65D}"/>
          </ac:cxnSpMkLst>
        </pc:cxnChg>
        <pc:cxnChg chg="mod ord topLvl">
          <ac:chgData name="Minesh Patel" userId="a66d4990ec83ac90" providerId="LiveId" clId="{BFA0F24C-E436-47AA-AA0A-CBA5947DBF6C}" dt="2019-06-22T05:09:06.067" v="3378" actId="164"/>
          <ac:cxnSpMkLst>
            <pc:docMk/>
            <pc:sldMk cId="1014060731" sldId="421"/>
            <ac:cxnSpMk id="70" creationId="{45FD4607-F575-4AC6-B4F1-A58326D12C43}"/>
          </ac:cxnSpMkLst>
        </pc:cxnChg>
        <pc:cxnChg chg="mod ord topLvl">
          <ac:chgData name="Minesh Patel" userId="a66d4990ec83ac90" providerId="LiveId" clId="{BFA0F24C-E436-47AA-AA0A-CBA5947DBF6C}" dt="2019-06-22T05:09:06.067" v="3378" actId="164"/>
          <ac:cxnSpMkLst>
            <pc:docMk/>
            <pc:sldMk cId="1014060731" sldId="421"/>
            <ac:cxnSpMk id="71" creationId="{229B821A-E734-4047-9F97-E1197207B984}"/>
          </ac:cxnSpMkLst>
        </pc:cxnChg>
        <pc:cxnChg chg="mod ord topLvl">
          <ac:chgData name="Minesh Patel" userId="a66d4990ec83ac90" providerId="LiveId" clId="{BFA0F24C-E436-47AA-AA0A-CBA5947DBF6C}" dt="2019-06-22T05:09:06.067" v="3378" actId="164"/>
          <ac:cxnSpMkLst>
            <pc:docMk/>
            <pc:sldMk cId="1014060731" sldId="421"/>
            <ac:cxnSpMk id="72" creationId="{0D1430C6-C4F5-4570-A589-921D53DFDAE5}"/>
          </ac:cxnSpMkLst>
        </pc:cxnChg>
        <pc:cxnChg chg="mod ord topLvl">
          <ac:chgData name="Minesh Patel" userId="a66d4990ec83ac90" providerId="LiveId" clId="{BFA0F24C-E436-47AA-AA0A-CBA5947DBF6C}" dt="2019-06-22T05:09:06.067" v="3378" actId="164"/>
          <ac:cxnSpMkLst>
            <pc:docMk/>
            <pc:sldMk cId="1014060731" sldId="421"/>
            <ac:cxnSpMk id="73" creationId="{F26097AC-D42B-4D04-9EC4-B1A13241419A}"/>
          </ac:cxnSpMkLst>
        </pc:cxnChg>
        <pc:cxnChg chg="mod ord topLvl">
          <ac:chgData name="Minesh Patel" userId="a66d4990ec83ac90" providerId="LiveId" clId="{BFA0F24C-E436-47AA-AA0A-CBA5947DBF6C}" dt="2019-06-22T05:09:06.067" v="3378" actId="164"/>
          <ac:cxnSpMkLst>
            <pc:docMk/>
            <pc:sldMk cId="1014060731" sldId="421"/>
            <ac:cxnSpMk id="74" creationId="{F0D68BB7-A5FD-439A-8620-C00ADCA0656C}"/>
          </ac:cxnSpMkLst>
        </pc:cxnChg>
      </pc:sldChg>
      <pc:sldChg chg="modTransition">
        <pc:chgData name="Minesh Patel" userId="a66d4990ec83ac90" providerId="LiveId" clId="{BFA0F24C-E436-47AA-AA0A-CBA5947DBF6C}" dt="2019-06-22T06:55:36.384" v="5216"/>
        <pc:sldMkLst>
          <pc:docMk/>
          <pc:sldMk cId="3195022978" sldId="423"/>
        </pc:sldMkLst>
      </pc:sldChg>
      <pc:sldChg chg="modTransition">
        <pc:chgData name="Minesh Patel" userId="a66d4990ec83ac90" providerId="LiveId" clId="{BFA0F24C-E436-47AA-AA0A-CBA5947DBF6C}" dt="2019-06-22T06:55:36.384" v="5216"/>
        <pc:sldMkLst>
          <pc:docMk/>
          <pc:sldMk cId="2975268049" sldId="427"/>
        </pc:sldMkLst>
      </pc:sldChg>
      <pc:sldChg chg="modTransition">
        <pc:chgData name="Minesh Patel" userId="a66d4990ec83ac90" providerId="LiveId" clId="{BFA0F24C-E436-47AA-AA0A-CBA5947DBF6C}" dt="2019-06-22T06:55:36.384" v="5216"/>
        <pc:sldMkLst>
          <pc:docMk/>
          <pc:sldMk cId="4212347909" sldId="431"/>
        </pc:sldMkLst>
      </pc:sldChg>
      <pc:sldChg chg="modSp modTransition modAnim modNotesTx">
        <pc:chgData name="Minesh Patel" userId="a66d4990ec83ac90" providerId="LiveId" clId="{BFA0F24C-E436-47AA-AA0A-CBA5947DBF6C}" dt="2019-06-22T06:55:36.384" v="5216"/>
        <pc:sldMkLst>
          <pc:docMk/>
          <pc:sldMk cId="2837311020" sldId="432"/>
        </pc:sldMkLst>
        <pc:spChg chg="mod">
          <ac:chgData name="Minesh Patel" userId="a66d4990ec83ac90" providerId="LiveId" clId="{BFA0F24C-E436-47AA-AA0A-CBA5947DBF6C}" dt="2019-06-22T05:24:08.444" v="3642" actId="20577"/>
          <ac:spMkLst>
            <pc:docMk/>
            <pc:sldMk cId="2837311020" sldId="432"/>
            <ac:spMk id="5" creationId="{CC069886-AC92-4732-8D1F-E77E932B3E9F}"/>
          </ac:spMkLst>
        </pc:spChg>
      </pc:sldChg>
      <pc:sldChg chg="addSp delSp modSp add modTransition modAnim">
        <pc:chgData name="Minesh Patel" userId="a66d4990ec83ac90" providerId="LiveId" clId="{BFA0F24C-E436-47AA-AA0A-CBA5947DBF6C}" dt="2019-06-22T06:55:36.384" v="5216"/>
        <pc:sldMkLst>
          <pc:docMk/>
          <pc:sldMk cId="2833271560" sldId="438"/>
        </pc:sldMkLst>
        <pc:spChg chg="mod">
          <ac:chgData name="Minesh Patel" userId="a66d4990ec83ac90" providerId="LiveId" clId="{BFA0F24C-E436-47AA-AA0A-CBA5947DBF6C}" dt="2019-06-22T01:41:04.793" v="512" actId="113"/>
          <ac:spMkLst>
            <pc:docMk/>
            <pc:sldMk cId="2833271560" sldId="438"/>
            <ac:spMk id="3" creationId="{494EC80F-2976-4A92-B16F-8065FDCC9552}"/>
          </ac:spMkLst>
        </pc:spChg>
        <pc:spChg chg="mod">
          <ac:chgData name="Minesh Patel" userId="a66d4990ec83ac90" providerId="LiveId" clId="{BFA0F24C-E436-47AA-AA0A-CBA5947DBF6C}" dt="2019-06-22T03:05:02.540" v="811" actId="20577"/>
          <ac:spMkLst>
            <pc:docMk/>
            <pc:sldMk cId="2833271560" sldId="438"/>
            <ac:spMk id="5" creationId="{68A819FC-A218-4776-97AE-F4A6B514D47F}"/>
          </ac:spMkLst>
        </pc:spChg>
        <pc:picChg chg="add del mod">
          <ac:chgData name="Minesh Patel" userId="a66d4990ec83ac90" providerId="LiveId" clId="{BFA0F24C-E436-47AA-AA0A-CBA5947DBF6C}" dt="2019-06-22T06:55:36.384" v="5216"/>
          <ac:picMkLst>
            <pc:docMk/>
            <pc:sldMk cId="2833271560" sldId="438"/>
            <ac:picMk id="4" creationId="{E350E2B7-0F79-412D-B118-2B3CA82DF1BE}"/>
          </ac:picMkLst>
        </pc:picChg>
      </pc:sldChg>
      <pc:sldChg chg="modSp add modTransition modAnim modNotesTx">
        <pc:chgData name="Minesh Patel" userId="a66d4990ec83ac90" providerId="LiveId" clId="{BFA0F24C-E436-47AA-AA0A-CBA5947DBF6C}" dt="2019-06-22T06:55:36.384" v="5216"/>
        <pc:sldMkLst>
          <pc:docMk/>
          <pc:sldMk cId="3073025476" sldId="439"/>
        </pc:sldMkLst>
        <pc:spChg chg="mod">
          <ac:chgData name="Minesh Patel" userId="a66d4990ec83ac90" providerId="LiveId" clId="{BFA0F24C-E436-47AA-AA0A-CBA5947DBF6C}" dt="2019-06-22T03:47:35.634" v="1607" actId="1076"/>
          <ac:spMkLst>
            <pc:docMk/>
            <pc:sldMk cId="3073025476" sldId="439"/>
            <ac:spMk id="85" creationId="{3646A859-0D1A-442B-9237-C38520D2019C}"/>
          </ac:spMkLst>
        </pc:spChg>
        <pc:grpChg chg="mod">
          <ac:chgData name="Minesh Patel" userId="a66d4990ec83ac90" providerId="LiveId" clId="{BFA0F24C-E436-47AA-AA0A-CBA5947DBF6C}" dt="2019-06-22T03:48:52.796" v="1628" actId="1036"/>
          <ac:grpSpMkLst>
            <pc:docMk/>
            <pc:sldMk cId="3073025476" sldId="439"/>
            <ac:grpSpMk id="4" creationId="{C216775E-980C-4D63-97DF-3008F6B0047F}"/>
          </ac:grpSpMkLst>
        </pc:grpChg>
        <pc:grpChg chg="mod">
          <ac:chgData name="Minesh Patel" userId="a66d4990ec83ac90" providerId="LiveId" clId="{BFA0F24C-E436-47AA-AA0A-CBA5947DBF6C}" dt="2019-06-22T03:48:52.796" v="1628" actId="1036"/>
          <ac:grpSpMkLst>
            <pc:docMk/>
            <pc:sldMk cId="3073025476" sldId="439"/>
            <ac:grpSpMk id="5" creationId="{F7A7F73C-AA3B-44E5-979E-F5724D9FEA11}"/>
          </ac:grpSpMkLst>
        </pc:grpChg>
        <pc:grpChg chg="mod">
          <ac:chgData name="Minesh Patel" userId="a66d4990ec83ac90" providerId="LiveId" clId="{BFA0F24C-E436-47AA-AA0A-CBA5947DBF6C}" dt="2019-06-22T03:48:52.796" v="1628" actId="1036"/>
          <ac:grpSpMkLst>
            <pc:docMk/>
            <pc:sldMk cId="3073025476" sldId="439"/>
            <ac:grpSpMk id="6" creationId="{2C794E5A-C7C7-4058-8A47-46D7BC61FD5E}"/>
          </ac:grpSpMkLst>
        </pc:grpChg>
        <pc:grpChg chg="mod">
          <ac:chgData name="Minesh Patel" userId="a66d4990ec83ac90" providerId="LiveId" clId="{BFA0F24C-E436-47AA-AA0A-CBA5947DBF6C}" dt="2019-06-22T03:48:52.796" v="1628" actId="1036"/>
          <ac:grpSpMkLst>
            <pc:docMk/>
            <pc:sldMk cId="3073025476" sldId="439"/>
            <ac:grpSpMk id="8" creationId="{BCB4E7F5-13C8-41CD-A91B-E3CC3458E0BD}"/>
          </ac:grpSpMkLst>
        </pc:grpChg>
        <pc:grpChg chg="mod">
          <ac:chgData name="Minesh Patel" userId="a66d4990ec83ac90" providerId="LiveId" clId="{BFA0F24C-E436-47AA-AA0A-CBA5947DBF6C}" dt="2019-06-22T03:48:52.796" v="1628" actId="1036"/>
          <ac:grpSpMkLst>
            <pc:docMk/>
            <pc:sldMk cId="3073025476" sldId="439"/>
            <ac:grpSpMk id="44" creationId="{7BFB25B3-858B-4DF7-B267-5B33D965A278}"/>
          </ac:grpSpMkLst>
        </pc:grpChg>
        <pc:grpChg chg="mod">
          <ac:chgData name="Minesh Patel" userId="a66d4990ec83ac90" providerId="LiveId" clId="{BFA0F24C-E436-47AA-AA0A-CBA5947DBF6C}" dt="2019-06-22T03:48:52.796" v="1628" actId="1036"/>
          <ac:grpSpMkLst>
            <pc:docMk/>
            <pc:sldMk cId="3073025476" sldId="439"/>
            <ac:grpSpMk id="47" creationId="{9A5C7986-2DBC-4E00-A108-8444B9497B8D}"/>
          </ac:grpSpMkLst>
        </pc:grpChg>
      </pc:sldChg>
      <pc:sldChg chg="addSp add modTransition modAnim">
        <pc:chgData name="Minesh Patel" userId="a66d4990ec83ac90" providerId="LiveId" clId="{BFA0F24C-E436-47AA-AA0A-CBA5947DBF6C}" dt="2019-06-22T06:55:36.384" v="5216"/>
        <pc:sldMkLst>
          <pc:docMk/>
          <pc:sldMk cId="2210273427" sldId="450"/>
        </pc:sldMkLst>
        <pc:grpChg chg="add">
          <ac:chgData name="Minesh Patel" userId="a66d4990ec83ac90" providerId="LiveId" clId="{BFA0F24C-E436-47AA-AA0A-CBA5947DBF6C}" dt="2019-06-22T06:49:22.972" v="5211"/>
          <ac:grpSpMkLst>
            <pc:docMk/>
            <pc:sldMk cId="2210273427" sldId="450"/>
            <ac:grpSpMk id="43" creationId="{EDAE7414-FBFF-49B3-AC43-B674FE45718D}"/>
          </ac:grpSpMkLst>
        </pc:grpChg>
      </pc:sldChg>
      <pc:sldMasterChg chg="modSldLayout">
        <pc:chgData name="Minesh Patel" userId="a66d4990ec83ac90" providerId="LiveId" clId="{BFA0F24C-E436-47AA-AA0A-CBA5947DBF6C}" dt="2019-06-22T04:45:14.165" v="2518" actId="2711"/>
        <pc:sldMasterMkLst>
          <pc:docMk/>
          <pc:sldMasterMk cId="1548709790" sldId="2147483660"/>
        </pc:sldMasterMkLst>
        <pc:sldLayoutChg chg="modSp">
          <pc:chgData name="Minesh Patel" userId="a66d4990ec83ac90" providerId="LiveId" clId="{BFA0F24C-E436-47AA-AA0A-CBA5947DBF6C}" dt="2019-06-22T04:45:14.165" v="2518" actId="2711"/>
          <pc:sldLayoutMkLst>
            <pc:docMk/>
            <pc:sldMasterMk cId="1548709790" sldId="2147483660"/>
            <pc:sldLayoutMk cId="2304763706" sldId="2147483662"/>
          </pc:sldLayoutMkLst>
          <pc:spChg chg="mod">
            <ac:chgData name="Minesh Patel" userId="a66d4990ec83ac90" providerId="LiveId" clId="{BFA0F24C-E436-47AA-AA0A-CBA5947DBF6C}" dt="2019-06-22T03:39:22.746" v="1299" actId="255"/>
            <ac:spMkLst>
              <pc:docMk/>
              <pc:sldMasterMk cId="1548709790" sldId="2147483660"/>
              <pc:sldLayoutMk cId="2304763706" sldId="2147483662"/>
              <ac:spMk id="3" creationId="{00000000-0000-0000-0000-000000000000}"/>
            </ac:spMkLst>
          </pc:spChg>
          <pc:spChg chg="mod">
            <ac:chgData name="Minesh Patel" userId="a66d4990ec83ac90" providerId="LiveId" clId="{BFA0F24C-E436-47AA-AA0A-CBA5947DBF6C}" dt="2019-06-22T04:45:14.165" v="2518" actId="2711"/>
            <ac:spMkLst>
              <pc:docMk/>
              <pc:sldMasterMk cId="1548709790" sldId="2147483660"/>
              <pc:sldLayoutMk cId="2304763706" sldId="2147483662"/>
              <ac:spMk id="8" creationId="{00000000-0000-0000-0000-000000000000}"/>
            </ac:spMkLst>
          </pc:spChg>
        </pc:sldLayoutChg>
      </pc:sldMasterChg>
    </pc:docChg>
  </pc:docChgLst>
  <pc:docChgLst>
    <pc:chgData name="Minesh Patel" userId="a66d4990ec83ac90" providerId="LiveId" clId="{B46489FE-55B8-48D6-82F2-6682ABFDA5EC}"/>
    <pc:docChg chg="undo redo custSel addSld delSld modSld">
      <pc:chgData name="Minesh Patel" userId="a66d4990ec83ac90" providerId="LiveId" clId="{B46489FE-55B8-48D6-82F2-6682ABFDA5EC}" dt="2019-06-18T07:59:01.283" v="5292" actId="20577"/>
      <pc:docMkLst>
        <pc:docMk/>
      </pc:docMkLst>
      <pc:sldChg chg="addSp delSp modSp">
        <pc:chgData name="Minesh Patel" userId="a66d4990ec83ac90" providerId="LiveId" clId="{B46489FE-55B8-48D6-82F2-6682ABFDA5EC}" dt="2019-06-18T06:43:30.449" v="2758" actId="1035"/>
        <pc:sldMkLst>
          <pc:docMk/>
          <pc:sldMk cId="996510876" sldId="257"/>
        </pc:sldMkLst>
        <pc:spChg chg="add del">
          <ac:chgData name="Minesh Patel" userId="a66d4990ec83ac90" providerId="LiveId" clId="{B46489FE-55B8-48D6-82F2-6682ABFDA5EC}" dt="2019-06-18T06:42:18.379" v="2724"/>
          <ac:spMkLst>
            <pc:docMk/>
            <pc:sldMk cId="996510876" sldId="257"/>
            <ac:spMk id="2" creationId="{A20B1B7B-0C45-4B54-8CFB-F4F52B355470}"/>
          </ac:spMkLst>
        </pc:spChg>
        <pc:spChg chg="add mod">
          <ac:chgData name="Minesh Patel" userId="a66d4990ec83ac90" providerId="LiveId" clId="{B46489FE-55B8-48D6-82F2-6682ABFDA5EC}" dt="2019-06-18T06:43:30.449" v="2758" actId="1035"/>
          <ac:spMkLst>
            <pc:docMk/>
            <pc:sldMk cId="996510876" sldId="257"/>
            <ac:spMk id="3" creationId="{B59CC1FB-D609-4396-BC60-B1C0F1DA6978}"/>
          </ac:spMkLst>
        </pc:spChg>
        <pc:spChg chg="mod">
          <ac:chgData name="Minesh Patel" userId="a66d4990ec83ac90" providerId="LiveId" clId="{B46489FE-55B8-48D6-82F2-6682ABFDA5EC}" dt="2019-06-18T06:43:30.449" v="2758" actId="1035"/>
          <ac:spMkLst>
            <pc:docMk/>
            <pc:sldMk cId="996510876" sldId="257"/>
            <ac:spMk id="103" creationId="{00000000-0000-0000-0000-000000000000}"/>
          </ac:spMkLst>
        </pc:spChg>
      </pc:sldChg>
      <pc:sldChg chg="modSp">
        <pc:chgData name="Minesh Patel" userId="a66d4990ec83ac90" providerId="LiveId" clId="{B46489FE-55B8-48D6-82F2-6682ABFDA5EC}" dt="2019-06-18T06:46:10.773" v="2793"/>
        <pc:sldMkLst>
          <pc:docMk/>
          <pc:sldMk cId="2993975388" sldId="296"/>
        </pc:sldMkLst>
        <pc:spChg chg="mod">
          <ac:chgData name="Minesh Patel" userId="a66d4990ec83ac90" providerId="LiveId" clId="{B46489FE-55B8-48D6-82F2-6682ABFDA5EC}" dt="2019-06-18T04:57:00.190" v="148" actId="404"/>
          <ac:spMkLst>
            <pc:docMk/>
            <pc:sldMk cId="2993975388" sldId="296"/>
            <ac:spMk id="3" creationId="{00000000-0000-0000-0000-000000000000}"/>
          </ac:spMkLst>
        </pc:spChg>
        <pc:graphicFrameChg chg="mod">
          <ac:chgData name="Minesh Patel" userId="a66d4990ec83ac90" providerId="LiveId" clId="{B46489FE-55B8-48D6-82F2-6682ABFDA5EC}" dt="2019-06-18T06:46:10.773" v="2793"/>
          <ac:graphicFrameMkLst>
            <pc:docMk/>
            <pc:sldMk cId="2993975388" sldId="296"/>
            <ac:graphicFrameMk id="7" creationId="{FF2D8A00-F5C0-417B-8C69-D3E777331328}"/>
          </ac:graphicFrameMkLst>
        </pc:graphicFrameChg>
      </pc:sldChg>
      <pc:sldChg chg="addSp modSp">
        <pc:chgData name="Minesh Patel" userId="a66d4990ec83ac90" providerId="LiveId" clId="{B46489FE-55B8-48D6-82F2-6682ABFDA5EC}" dt="2019-06-18T06:26:20.726" v="2189" actId="1076"/>
        <pc:sldMkLst>
          <pc:docMk/>
          <pc:sldMk cId="3508444251" sldId="353"/>
        </pc:sldMkLst>
        <pc:spChg chg="add mod">
          <ac:chgData name="Minesh Patel" userId="a66d4990ec83ac90" providerId="LiveId" clId="{B46489FE-55B8-48D6-82F2-6682ABFDA5EC}" dt="2019-06-18T06:26:16.558" v="2185" actId="571"/>
          <ac:spMkLst>
            <pc:docMk/>
            <pc:sldMk cId="3508444251" sldId="353"/>
            <ac:spMk id="86" creationId="{835E707D-466D-4A06-A709-5D30106172B3}"/>
          </ac:spMkLst>
        </pc:spChg>
        <pc:spChg chg="mod">
          <ac:chgData name="Minesh Patel" userId="a66d4990ec83ac90" providerId="LiveId" clId="{B46489FE-55B8-48D6-82F2-6682ABFDA5EC}" dt="2019-06-18T06:26:20.726" v="2189" actId="1076"/>
          <ac:spMkLst>
            <pc:docMk/>
            <pc:sldMk cId="3508444251" sldId="353"/>
            <ac:spMk id="111" creationId="{50E951BF-112E-49E5-BFDF-B993D5D83D93}"/>
          </ac:spMkLst>
        </pc:spChg>
        <pc:cxnChg chg="mod">
          <ac:chgData name="Minesh Patel" userId="a66d4990ec83ac90" providerId="LiveId" clId="{B46489FE-55B8-48D6-82F2-6682ABFDA5EC}" dt="2019-06-18T06:26:06.294" v="2181" actId="14100"/>
          <ac:cxnSpMkLst>
            <pc:docMk/>
            <pc:sldMk cId="3508444251" sldId="353"/>
            <ac:cxnSpMk id="84" creationId="{47FC79A7-62F0-4E65-8BBC-EE31F8F9C0EC}"/>
          </ac:cxnSpMkLst>
        </pc:cxnChg>
        <pc:cxnChg chg="mod">
          <ac:chgData name="Minesh Patel" userId="a66d4990ec83ac90" providerId="LiveId" clId="{B46489FE-55B8-48D6-82F2-6682ABFDA5EC}" dt="2019-06-18T06:26:20.726" v="2189" actId="1076"/>
          <ac:cxnSpMkLst>
            <pc:docMk/>
            <pc:sldMk cId="3508444251" sldId="353"/>
            <ac:cxnSpMk id="112" creationId="{91DA126A-532B-4CA4-9872-9DA2D263B85D}"/>
          </ac:cxnSpMkLst>
        </pc:cxnChg>
        <pc:cxnChg chg="mod">
          <ac:chgData name="Minesh Patel" userId="a66d4990ec83ac90" providerId="LiveId" clId="{B46489FE-55B8-48D6-82F2-6682ABFDA5EC}" dt="2019-06-18T06:26:20.726" v="2189" actId="1076"/>
          <ac:cxnSpMkLst>
            <pc:docMk/>
            <pc:sldMk cId="3508444251" sldId="353"/>
            <ac:cxnSpMk id="114" creationId="{1E2F72D3-D948-4880-8241-D7F259EB12F6}"/>
          </ac:cxnSpMkLst>
        </pc:cxnChg>
        <pc:cxnChg chg="mod">
          <ac:chgData name="Minesh Patel" userId="a66d4990ec83ac90" providerId="LiveId" clId="{B46489FE-55B8-48D6-82F2-6682ABFDA5EC}" dt="2019-06-18T06:26:20.726" v="2189" actId="1076"/>
          <ac:cxnSpMkLst>
            <pc:docMk/>
            <pc:sldMk cId="3508444251" sldId="353"/>
            <ac:cxnSpMk id="116" creationId="{80962884-7CCF-4FC2-9A5C-F0C02138DFF9}"/>
          </ac:cxnSpMkLst>
        </pc:cxnChg>
        <pc:cxnChg chg="mod">
          <ac:chgData name="Minesh Patel" userId="a66d4990ec83ac90" providerId="LiveId" clId="{B46489FE-55B8-48D6-82F2-6682ABFDA5EC}" dt="2019-06-18T06:26:20.726" v="2189" actId="1076"/>
          <ac:cxnSpMkLst>
            <pc:docMk/>
            <pc:sldMk cId="3508444251" sldId="353"/>
            <ac:cxnSpMk id="118" creationId="{2613B3B2-F99C-4D62-89F5-BB562F16DB93}"/>
          </ac:cxnSpMkLst>
        </pc:cxnChg>
      </pc:sldChg>
      <pc:sldChg chg="addSp delSp modSp">
        <pc:chgData name="Minesh Patel" userId="a66d4990ec83ac90" providerId="LiveId" clId="{B46489FE-55B8-48D6-82F2-6682ABFDA5EC}" dt="2019-06-18T06:47:47.276" v="2807" actId="1076"/>
        <pc:sldMkLst>
          <pc:docMk/>
          <pc:sldMk cId="162204352" sldId="356"/>
        </pc:sldMkLst>
        <pc:spChg chg="mod">
          <ac:chgData name="Minesh Patel" userId="a66d4990ec83ac90" providerId="LiveId" clId="{B46489FE-55B8-48D6-82F2-6682ABFDA5EC}" dt="2019-06-18T05:57:41.091" v="1309" actId="255"/>
          <ac:spMkLst>
            <pc:docMk/>
            <pc:sldMk cId="162204352" sldId="356"/>
            <ac:spMk id="2" creationId="{00000000-0000-0000-0000-000000000000}"/>
          </ac:spMkLst>
        </pc:spChg>
        <pc:spChg chg="mod">
          <ac:chgData name="Minesh Patel" userId="a66d4990ec83ac90" providerId="LiveId" clId="{B46489FE-55B8-48D6-82F2-6682ABFDA5EC}" dt="2019-06-18T05:48:56.037" v="864" actId="14100"/>
          <ac:spMkLst>
            <pc:docMk/>
            <pc:sldMk cId="162204352" sldId="356"/>
            <ac:spMk id="3" creationId="{EB4EF765-8AF1-4F6A-96DA-B7008E92FD95}"/>
          </ac:spMkLst>
        </pc:spChg>
        <pc:spChg chg="mod ord">
          <ac:chgData name="Minesh Patel" userId="a66d4990ec83ac90" providerId="LiveId" clId="{B46489FE-55B8-48D6-82F2-6682ABFDA5EC}" dt="2019-06-18T05:51:42.490" v="938" actId="166"/>
          <ac:spMkLst>
            <pc:docMk/>
            <pc:sldMk cId="162204352" sldId="356"/>
            <ac:spMk id="6" creationId="{5A7FCC19-A139-40CC-8774-8DD39B7ED172}"/>
          </ac:spMkLst>
        </pc:spChg>
        <pc:spChg chg="mod">
          <ac:chgData name="Minesh Patel" userId="a66d4990ec83ac90" providerId="LiveId" clId="{B46489FE-55B8-48D6-82F2-6682ABFDA5EC}" dt="2019-06-18T05:50:40.897" v="927" actId="1036"/>
          <ac:spMkLst>
            <pc:docMk/>
            <pc:sldMk cId="162204352" sldId="356"/>
            <ac:spMk id="7" creationId="{BEAF4664-8CEA-47F8-8A3D-A5D22D460825}"/>
          </ac:spMkLst>
        </pc:spChg>
        <pc:spChg chg="mod">
          <ac:chgData name="Minesh Patel" userId="a66d4990ec83ac90" providerId="LiveId" clId="{B46489FE-55B8-48D6-82F2-6682ABFDA5EC}" dt="2019-06-18T05:50:40.897" v="927" actId="1036"/>
          <ac:spMkLst>
            <pc:docMk/>
            <pc:sldMk cId="162204352" sldId="356"/>
            <ac:spMk id="8" creationId="{AD385028-4139-4E25-84A8-BC65C2EB8D62}"/>
          </ac:spMkLst>
        </pc:spChg>
        <pc:spChg chg="mod">
          <ac:chgData name="Minesh Patel" userId="a66d4990ec83ac90" providerId="LiveId" clId="{B46489FE-55B8-48D6-82F2-6682ABFDA5EC}" dt="2019-06-18T05:50:40.897" v="927" actId="1036"/>
          <ac:spMkLst>
            <pc:docMk/>
            <pc:sldMk cId="162204352" sldId="356"/>
            <ac:spMk id="9" creationId="{A573FF89-7968-4A0D-86FC-DD4CF23F4B19}"/>
          </ac:spMkLst>
        </pc:spChg>
        <pc:spChg chg="mod">
          <ac:chgData name="Minesh Patel" userId="a66d4990ec83ac90" providerId="LiveId" clId="{B46489FE-55B8-48D6-82F2-6682ABFDA5EC}" dt="2019-06-18T05:39:50.485" v="775" actId="113"/>
          <ac:spMkLst>
            <pc:docMk/>
            <pc:sldMk cId="162204352" sldId="356"/>
            <ac:spMk id="29" creationId="{0F3E8FC1-D57E-4426-B4F7-0B4136129BF1}"/>
          </ac:spMkLst>
        </pc:spChg>
        <pc:spChg chg="mod">
          <ac:chgData name="Minesh Patel" userId="a66d4990ec83ac90" providerId="LiveId" clId="{B46489FE-55B8-48D6-82F2-6682ABFDA5EC}" dt="2019-06-18T05:33:43.583" v="628" actId="1036"/>
          <ac:spMkLst>
            <pc:docMk/>
            <pc:sldMk cId="162204352" sldId="356"/>
            <ac:spMk id="30" creationId="{B78ACE9A-ECDF-4F74-A284-1FC565566039}"/>
          </ac:spMkLst>
        </pc:spChg>
        <pc:spChg chg="mod">
          <ac:chgData name="Minesh Patel" userId="a66d4990ec83ac90" providerId="LiveId" clId="{B46489FE-55B8-48D6-82F2-6682ABFDA5EC}" dt="2019-06-18T05:33:43.583" v="628" actId="1036"/>
          <ac:spMkLst>
            <pc:docMk/>
            <pc:sldMk cId="162204352" sldId="356"/>
            <ac:spMk id="31" creationId="{17616C5D-E825-47B6-8C2A-06519353AEE9}"/>
          </ac:spMkLst>
        </pc:spChg>
        <pc:spChg chg="mod">
          <ac:chgData name="Minesh Patel" userId="a66d4990ec83ac90" providerId="LiveId" clId="{B46489FE-55B8-48D6-82F2-6682ABFDA5EC}" dt="2019-06-18T05:38:19.876" v="723" actId="14100"/>
          <ac:spMkLst>
            <pc:docMk/>
            <pc:sldMk cId="162204352" sldId="356"/>
            <ac:spMk id="33" creationId="{6BF89888-431A-4C46-9E14-C28112B262C3}"/>
          </ac:spMkLst>
        </pc:spChg>
        <pc:spChg chg="mod">
          <ac:chgData name="Minesh Patel" userId="a66d4990ec83ac90" providerId="LiveId" clId="{B46489FE-55B8-48D6-82F2-6682ABFDA5EC}" dt="2019-06-18T05:33:26.801" v="604" actId="1076"/>
          <ac:spMkLst>
            <pc:docMk/>
            <pc:sldMk cId="162204352" sldId="356"/>
            <ac:spMk id="34" creationId="{6B80C6AC-8F4D-4D0B-BE94-422CACD6E2D4}"/>
          </ac:spMkLst>
        </pc:spChg>
        <pc:spChg chg="mod">
          <ac:chgData name="Minesh Patel" userId="a66d4990ec83ac90" providerId="LiveId" clId="{B46489FE-55B8-48D6-82F2-6682ABFDA5EC}" dt="2019-06-18T05:41:20.822" v="802" actId="207"/>
          <ac:spMkLst>
            <pc:docMk/>
            <pc:sldMk cId="162204352" sldId="356"/>
            <ac:spMk id="36" creationId="{4C02FF91-8B7E-431E-AE55-A2FD42E25596}"/>
          </ac:spMkLst>
        </pc:spChg>
        <pc:spChg chg="mod">
          <ac:chgData name="Minesh Patel" userId="a66d4990ec83ac90" providerId="LiveId" clId="{B46489FE-55B8-48D6-82F2-6682ABFDA5EC}" dt="2019-06-18T05:37:52.575" v="707" actId="207"/>
          <ac:spMkLst>
            <pc:docMk/>
            <pc:sldMk cId="162204352" sldId="356"/>
            <ac:spMk id="37" creationId="{4E654704-A86D-4073-BC14-537597E86236}"/>
          </ac:spMkLst>
        </pc:spChg>
        <pc:spChg chg="del mod">
          <ac:chgData name="Minesh Patel" userId="a66d4990ec83ac90" providerId="LiveId" clId="{B46489FE-55B8-48D6-82F2-6682ABFDA5EC}" dt="2019-06-18T05:39:22.892" v="764" actId="478"/>
          <ac:spMkLst>
            <pc:docMk/>
            <pc:sldMk cId="162204352" sldId="356"/>
            <ac:spMk id="38" creationId="{7CD2A476-3FB6-4734-AEF0-A1F01C10AC51}"/>
          </ac:spMkLst>
        </pc:spChg>
        <pc:spChg chg="mod">
          <ac:chgData name="Minesh Patel" userId="a66d4990ec83ac90" providerId="LiveId" clId="{B46489FE-55B8-48D6-82F2-6682ABFDA5EC}" dt="2019-06-18T06:47:47.276" v="2807" actId="1076"/>
          <ac:spMkLst>
            <pc:docMk/>
            <pc:sldMk cId="162204352" sldId="356"/>
            <ac:spMk id="40" creationId="{8053A836-80D6-432D-AE32-02880172A473}"/>
          </ac:spMkLst>
        </pc:spChg>
        <pc:spChg chg="mod">
          <ac:chgData name="Minesh Patel" userId="a66d4990ec83ac90" providerId="LiveId" clId="{B46489FE-55B8-48D6-82F2-6682ABFDA5EC}" dt="2019-06-18T05:50:16.341" v="921" actId="1035"/>
          <ac:spMkLst>
            <pc:docMk/>
            <pc:sldMk cId="162204352" sldId="356"/>
            <ac:spMk id="43" creationId="{75974292-DF6B-4EAD-B664-C0CA338E4EED}"/>
          </ac:spMkLst>
        </pc:spChg>
        <pc:spChg chg="mod">
          <ac:chgData name="Minesh Patel" userId="a66d4990ec83ac90" providerId="LiveId" clId="{B46489FE-55B8-48D6-82F2-6682ABFDA5EC}" dt="2019-06-18T05:50:16.341" v="921" actId="1035"/>
          <ac:spMkLst>
            <pc:docMk/>
            <pc:sldMk cId="162204352" sldId="356"/>
            <ac:spMk id="44" creationId="{2DDD2B29-EA23-4CE8-BCB6-47458B4C965B}"/>
          </ac:spMkLst>
        </pc:spChg>
        <pc:spChg chg="mod">
          <ac:chgData name="Minesh Patel" userId="a66d4990ec83ac90" providerId="LiveId" clId="{B46489FE-55B8-48D6-82F2-6682ABFDA5EC}" dt="2019-06-18T05:50:16.341" v="921" actId="1035"/>
          <ac:spMkLst>
            <pc:docMk/>
            <pc:sldMk cId="162204352" sldId="356"/>
            <ac:spMk id="45" creationId="{EA08F425-6695-4C38-AC6A-156687341B21}"/>
          </ac:spMkLst>
        </pc:spChg>
        <pc:spChg chg="mod ord">
          <ac:chgData name="Minesh Patel" userId="a66d4990ec83ac90" providerId="LiveId" clId="{B46489FE-55B8-48D6-82F2-6682ABFDA5EC}" dt="2019-06-18T05:51:42.490" v="938" actId="166"/>
          <ac:spMkLst>
            <pc:docMk/>
            <pc:sldMk cId="162204352" sldId="356"/>
            <ac:spMk id="49" creationId="{254DDE76-79D4-4246-B3AB-04486F0AA08E}"/>
          </ac:spMkLst>
        </pc:spChg>
        <pc:spChg chg="mod">
          <ac:chgData name="Minesh Patel" userId="a66d4990ec83ac90" providerId="LiveId" clId="{B46489FE-55B8-48D6-82F2-6682ABFDA5EC}" dt="2019-06-18T05:48:56.037" v="864" actId="14100"/>
          <ac:spMkLst>
            <pc:docMk/>
            <pc:sldMk cId="162204352" sldId="356"/>
            <ac:spMk id="55" creationId="{A05C3A3B-E62B-4A77-A568-675D6A8072CF}"/>
          </ac:spMkLst>
        </pc:spChg>
        <pc:spChg chg="mod">
          <ac:chgData name="Minesh Patel" userId="a66d4990ec83ac90" providerId="LiveId" clId="{B46489FE-55B8-48D6-82F2-6682ABFDA5EC}" dt="2019-06-18T05:48:56.037" v="864" actId="14100"/>
          <ac:spMkLst>
            <pc:docMk/>
            <pc:sldMk cId="162204352" sldId="356"/>
            <ac:spMk id="56" creationId="{955465A1-B202-47F6-B46D-BC81212FBB30}"/>
          </ac:spMkLst>
        </pc:spChg>
        <pc:spChg chg="mod ord">
          <ac:chgData name="Minesh Patel" userId="a66d4990ec83ac90" providerId="LiveId" clId="{B46489FE-55B8-48D6-82F2-6682ABFDA5EC}" dt="2019-06-18T05:51:42.490" v="938" actId="166"/>
          <ac:spMkLst>
            <pc:docMk/>
            <pc:sldMk cId="162204352" sldId="356"/>
            <ac:spMk id="57" creationId="{2C4958CB-93C8-49CB-AE2A-182408B550C1}"/>
          </ac:spMkLst>
        </pc:spChg>
        <pc:spChg chg="mod ord">
          <ac:chgData name="Minesh Patel" userId="a66d4990ec83ac90" providerId="LiveId" clId="{B46489FE-55B8-48D6-82F2-6682ABFDA5EC}" dt="2019-06-18T05:51:42.490" v="938" actId="166"/>
          <ac:spMkLst>
            <pc:docMk/>
            <pc:sldMk cId="162204352" sldId="356"/>
            <ac:spMk id="59" creationId="{A5D86594-3622-4E9A-A9B6-85B5ABDFAC84}"/>
          </ac:spMkLst>
        </pc:spChg>
        <pc:spChg chg="mod">
          <ac:chgData name="Minesh Patel" userId="a66d4990ec83ac90" providerId="LiveId" clId="{B46489FE-55B8-48D6-82F2-6682ABFDA5EC}" dt="2019-06-18T05:49:20.422" v="889" actId="1076"/>
          <ac:spMkLst>
            <pc:docMk/>
            <pc:sldMk cId="162204352" sldId="356"/>
            <ac:spMk id="61" creationId="{665A6882-0283-4937-8A4F-25D2A4D15502}"/>
          </ac:spMkLst>
        </pc:spChg>
        <pc:spChg chg="mod ord">
          <ac:chgData name="Minesh Patel" userId="a66d4990ec83ac90" providerId="LiveId" clId="{B46489FE-55B8-48D6-82F2-6682ABFDA5EC}" dt="2019-06-18T05:51:42.490" v="938" actId="166"/>
          <ac:spMkLst>
            <pc:docMk/>
            <pc:sldMk cId="162204352" sldId="356"/>
            <ac:spMk id="62" creationId="{DB7D0570-6511-488F-8B9A-E25383C07A97}"/>
          </ac:spMkLst>
        </pc:spChg>
        <pc:spChg chg="mod ord">
          <ac:chgData name="Minesh Patel" userId="a66d4990ec83ac90" providerId="LiveId" clId="{B46489FE-55B8-48D6-82F2-6682ABFDA5EC}" dt="2019-06-18T05:51:42.490" v="938" actId="166"/>
          <ac:spMkLst>
            <pc:docMk/>
            <pc:sldMk cId="162204352" sldId="356"/>
            <ac:spMk id="63" creationId="{C5FAB9AC-B659-416A-BCE7-4349312418A4}"/>
          </ac:spMkLst>
        </pc:spChg>
        <pc:spChg chg="mod ord">
          <ac:chgData name="Minesh Patel" userId="a66d4990ec83ac90" providerId="LiveId" clId="{B46489FE-55B8-48D6-82F2-6682ABFDA5EC}" dt="2019-06-18T05:51:42.490" v="938" actId="166"/>
          <ac:spMkLst>
            <pc:docMk/>
            <pc:sldMk cId="162204352" sldId="356"/>
            <ac:spMk id="65" creationId="{9AFEAC2B-02A4-4CF0-9FBF-D7C7DBB26B3F}"/>
          </ac:spMkLst>
        </pc:spChg>
        <pc:spChg chg="mod ord">
          <ac:chgData name="Minesh Patel" userId="a66d4990ec83ac90" providerId="LiveId" clId="{B46489FE-55B8-48D6-82F2-6682ABFDA5EC}" dt="2019-06-18T05:51:42.490" v="938" actId="166"/>
          <ac:spMkLst>
            <pc:docMk/>
            <pc:sldMk cId="162204352" sldId="356"/>
            <ac:spMk id="70" creationId="{B11A535C-FCB3-41D8-BB3E-22B8E0142D78}"/>
          </ac:spMkLst>
        </pc:spChg>
        <pc:spChg chg="mod ord">
          <ac:chgData name="Minesh Patel" userId="a66d4990ec83ac90" providerId="LiveId" clId="{B46489FE-55B8-48D6-82F2-6682ABFDA5EC}" dt="2019-06-18T05:51:42.490" v="938" actId="166"/>
          <ac:spMkLst>
            <pc:docMk/>
            <pc:sldMk cId="162204352" sldId="356"/>
            <ac:spMk id="72" creationId="{5B5F2980-846A-4F21-A6B1-B985DADDF797}"/>
          </ac:spMkLst>
        </pc:spChg>
        <pc:spChg chg="mod ord">
          <ac:chgData name="Minesh Patel" userId="a66d4990ec83ac90" providerId="LiveId" clId="{B46489FE-55B8-48D6-82F2-6682ABFDA5EC}" dt="2019-06-18T05:51:42.490" v="938" actId="166"/>
          <ac:spMkLst>
            <pc:docMk/>
            <pc:sldMk cId="162204352" sldId="356"/>
            <ac:spMk id="73" creationId="{97C58C5E-C1C1-4A97-A3EB-6D548727F80B}"/>
          </ac:spMkLst>
        </pc:spChg>
        <pc:spChg chg="mod ord">
          <ac:chgData name="Minesh Patel" userId="a66d4990ec83ac90" providerId="LiveId" clId="{B46489FE-55B8-48D6-82F2-6682ABFDA5EC}" dt="2019-06-18T05:51:42.490" v="938" actId="166"/>
          <ac:spMkLst>
            <pc:docMk/>
            <pc:sldMk cId="162204352" sldId="356"/>
            <ac:spMk id="74" creationId="{2387E9EC-C120-4F23-9C0F-A8388EA96F5B}"/>
          </ac:spMkLst>
        </pc:spChg>
        <pc:spChg chg="mod ord">
          <ac:chgData name="Minesh Patel" userId="a66d4990ec83ac90" providerId="LiveId" clId="{B46489FE-55B8-48D6-82F2-6682ABFDA5EC}" dt="2019-06-18T05:51:42.490" v="938" actId="166"/>
          <ac:spMkLst>
            <pc:docMk/>
            <pc:sldMk cId="162204352" sldId="356"/>
            <ac:spMk id="75" creationId="{5C54B086-977E-48EB-BA96-B20CF778B474}"/>
          </ac:spMkLst>
        </pc:spChg>
        <pc:spChg chg="add mod">
          <ac:chgData name="Minesh Patel" userId="a66d4990ec83ac90" providerId="LiveId" clId="{B46489FE-55B8-48D6-82F2-6682ABFDA5EC}" dt="2019-06-18T05:31:44.876" v="555" actId="571"/>
          <ac:spMkLst>
            <pc:docMk/>
            <pc:sldMk cId="162204352" sldId="356"/>
            <ac:spMk id="76" creationId="{3A29DCD5-D8AB-495E-8C00-3F902CFC5148}"/>
          </ac:spMkLst>
        </pc:spChg>
        <pc:spChg chg="mod ord">
          <ac:chgData name="Minesh Patel" userId="a66d4990ec83ac90" providerId="LiveId" clId="{B46489FE-55B8-48D6-82F2-6682ABFDA5EC}" dt="2019-06-18T05:51:42.490" v="938" actId="166"/>
          <ac:spMkLst>
            <pc:docMk/>
            <pc:sldMk cId="162204352" sldId="356"/>
            <ac:spMk id="77" creationId="{F91D3EB7-BE52-4E77-A82C-34998E817686}"/>
          </ac:spMkLst>
        </pc:spChg>
        <pc:spChg chg="mod">
          <ac:chgData name="Minesh Patel" userId="a66d4990ec83ac90" providerId="LiveId" clId="{B46489FE-55B8-48D6-82F2-6682ABFDA5EC}" dt="2019-06-18T06:19:02.173" v="2002" actId="404"/>
          <ac:spMkLst>
            <pc:docMk/>
            <pc:sldMk cId="162204352" sldId="356"/>
            <ac:spMk id="78" creationId="{A50C5E39-AC94-4640-8AA3-DBE149931C27}"/>
          </ac:spMkLst>
        </pc:spChg>
        <pc:spChg chg="mod">
          <ac:chgData name="Minesh Patel" userId="a66d4990ec83ac90" providerId="LiveId" clId="{B46489FE-55B8-48D6-82F2-6682ABFDA5EC}" dt="2019-06-18T06:18:59.284" v="2001" actId="1076"/>
          <ac:spMkLst>
            <pc:docMk/>
            <pc:sldMk cId="162204352" sldId="356"/>
            <ac:spMk id="79" creationId="{E5FCACD2-C5AF-48E4-8DF3-5AB56196ECEC}"/>
          </ac:spMkLst>
        </pc:spChg>
        <pc:spChg chg="add del mod">
          <ac:chgData name="Minesh Patel" userId="a66d4990ec83ac90" providerId="LiveId" clId="{B46489FE-55B8-48D6-82F2-6682ABFDA5EC}" dt="2019-06-18T05:34:30.590" v="652" actId="478"/>
          <ac:spMkLst>
            <pc:docMk/>
            <pc:sldMk cId="162204352" sldId="356"/>
            <ac:spMk id="80" creationId="{2DBCD460-7378-47D4-A2A0-233E6462F337}"/>
          </ac:spMkLst>
        </pc:spChg>
        <pc:spChg chg="add del mod">
          <ac:chgData name="Minesh Patel" userId="a66d4990ec83ac90" providerId="LiveId" clId="{B46489FE-55B8-48D6-82F2-6682ABFDA5EC}" dt="2019-06-18T05:34:30.590" v="652" actId="478"/>
          <ac:spMkLst>
            <pc:docMk/>
            <pc:sldMk cId="162204352" sldId="356"/>
            <ac:spMk id="81" creationId="{F2DD38A5-08F1-4773-B835-5A1284628181}"/>
          </ac:spMkLst>
        </pc:spChg>
        <pc:spChg chg="mod">
          <ac:chgData name="Minesh Patel" userId="a66d4990ec83ac90" providerId="LiveId" clId="{B46489FE-55B8-48D6-82F2-6682ABFDA5EC}" dt="2019-06-18T06:19:07.624" v="2004" actId="1076"/>
          <ac:spMkLst>
            <pc:docMk/>
            <pc:sldMk cId="162204352" sldId="356"/>
            <ac:spMk id="88" creationId="{BA61CB09-4896-488C-AB7B-49C734F32EEC}"/>
          </ac:spMkLst>
        </pc:spChg>
        <pc:spChg chg="add mod">
          <ac:chgData name="Minesh Patel" userId="a66d4990ec83ac90" providerId="LiveId" clId="{B46489FE-55B8-48D6-82F2-6682ABFDA5EC}" dt="2019-06-18T05:49:20.422" v="889" actId="1076"/>
          <ac:spMkLst>
            <pc:docMk/>
            <pc:sldMk cId="162204352" sldId="356"/>
            <ac:spMk id="90" creationId="{DD8EF0D0-CD49-463F-9949-63C26E98DEC0}"/>
          </ac:spMkLst>
        </pc:spChg>
        <pc:spChg chg="mod ord">
          <ac:chgData name="Minesh Patel" userId="a66d4990ec83ac90" providerId="LiveId" clId="{B46489FE-55B8-48D6-82F2-6682ABFDA5EC}" dt="2019-06-18T05:51:42.490" v="938" actId="166"/>
          <ac:spMkLst>
            <pc:docMk/>
            <pc:sldMk cId="162204352" sldId="356"/>
            <ac:spMk id="91" creationId="{A6141EC2-0286-4785-B1BA-248C3DC34AC4}"/>
          </ac:spMkLst>
        </pc:spChg>
        <pc:spChg chg="mod ord">
          <ac:chgData name="Minesh Patel" userId="a66d4990ec83ac90" providerId="LiveId" clId="{B46489FE-55B8-48D6-82F2-6682ABFDA5EC}" dt="2019-06-18T05:51:42.490" v="938" actId="166"/>
          <ac:spMkLst>
            <pc:docMk/>
            <pc:sldMk cId="162204352" sldId="356"/>
            <ac:spMk id="92" creationId="{B1FA69A5-353D-45F8-8A4A-49D8DE6F06B5}"/>
          </ac:spMkLst>
        </pc:spChg>
        <pc:spChg chg="add mod">
          <ac:chgData name="Minesh Patel" userId="a66d4990ec83ac90" providerId="LiveId" clId="{B46489FE-55B8-48D6-82F2-6682ABFDA5EC}" dt="2019-06-18T05:49:20.422" v="889" actId="1076"/>
          <ac:spMkLst>
            <pc:docMk/>
            <pc:sldMk cId="162204352" sldId="356"/>
            <ac:spMk id="93" creationId="{2226FE3E-DE39-444A-96FB-5D4F1F1F19BD}"/>
          </ac:spMkLst>
        </pc:spChg>
        <pc:spChg chg="add del mod">
          <ac:chgData name="Minesh Patel" userId="a66d4990ec83ac90" providerId="LiveId" clId="{B46489FE-55B8-48D6-82F2-6682ABFDA5EC}" dt="2019-06-18T05:39:45.120" v="773" actId="478"/>
          <ac:spMkLst>
            <pc:docMk/>
            <pc:sldMk cId="162204352" sldId="356"/>
            <ac:spMk id="98" creationId="{44C200F1-D493-4812-8E5F-4309372D212B}"/>
          </ac:spMkLst>
        </pc:spChg>
        <pc:spChg chg="add mod">
          <ac:chgData name="Minesh Patel" userId="a66d4990ec83ac90" providerId="LiveId" clId="{B46489FE-55B8-48D6-82F2-6682ABFDA5EC}" dt="2019-06-18T06:19:22.420" v="2009" actId="1076"/>
          <ac:spMkLst>
            <pc:docMk/>
            <pc:sldMk cId="162204352" sldId="356"/>
            <ac:spMk id="120" creationId="{7AB643DC-5C61-48D3-BF4A-07DBBEB01225}"/>
          </ac:spMkLst>
        </pc:spChg>
        <pc:spChg chg="add mod">
          <ac:chgData name="Minesh Patel" userId="a66d4990ec83ac90" providerId="LiveId" clId="{B46489FE-55B8-48D6-82F2-6682ABFDA5EC}" dt="2019-06-18T06:19:16.731" v="2008" actId="1076"/>
          <ac:spMkLst>
            <pc:docMk/>
            <pc:sldMk cId="162204352" sldId="356"/>
            <ac:spMk id="121" creationId="{9E6310A4-4577-4FA3-B5B1-D7EEDF25FE37}"/>
          </ac:spMkLst>
        </pc:spChg>
        <pc:grpChg chg="add del mod">
          <ac:chgData name="Minesh Patel" userId="a66d4990ec83ac90" providerId="LiveId" clId="{B46489FE-55B8-48D6-82F2-6682ABFDA5EC}" dt="2019-06-18T05:06:46.198" v="430" actId="165"/>
          <ac:grpSpMkLst>
            <pc:docMk/>
            <pc:sldMk cId="162204352" sldId="356"/>
            <ac:grpSpMk id="10" creationId="{D1D632DA-6A5D-495D-BDE3-69D1829F1CC9}"/>
          </ac:grpSpMkLst>
        </pc:grpChg>
        <pc:grpChg chg="add mod">
          <ac:chgData name="Minesh Patel" userId="a66d4990ec83ac90" providerId="LiveId" clId="{B46489FE-55B8-48D6-82F2-6682ABFDA5EC}" dt="2019-06-18T05:31:05.361" v="548" actId="164"/>
          <ac:grpSpMkLst>
            <pc:docMk/>
            <pc:sldMk cId="162204352" sldId="356"/>
            <ac:grpSpMk id="24" creationId="{48C05A9A-DA0C-4A62-8D20-90A46D1EA40D}"/>
          </ac:grpSpMkLst>
        </pc:grpChg>
        <pc:grpChg chg="add mod">
          <ac:chgData name="Minesh Patel" userId="a66d4990ec83ac90" providerId="LiveId" clId="{B46489FE-55B8-48D6-82F2-6682ABFDA5EC}" dt="2019-06-18T05:50:55.736" v="929" actId="14100"/>
          <ac:grpSpMkLst>
            <pc:docMk/>
            <pc:sldMk cId="162204352" sldId="356"/>
            <ac:grpSpMk id="115" creationId="{FB272393-2D8B-47B3-B353-8D2990D24A32}"/>
          </ac:grpSpMkLst>
        </pc:grpChg>
        <pc:grpChg chg="add mod">
          <ac:chgData name="Minesh Patel" userId="a66d4990ec83ac90" providerId="LiveId" clId="{B46489FE-55B8-48D6-82F2-6682ABFDA5EC}" dt="2019-06-18T05:51:26.583" v="937" actId="14100"/>
          <ac:grpSpMkLst>
            <pc:docMk/>
            <pc:sldMk cId="162204352" sldId="356"/>
            <ac:grpSpMk id="116" creationId="{AEBE346D-6FB4-4406-8B6F-5A9F1836264C}"/>
          </ac:grpSpMkLst>
        </pc:grpChg>
        <pc:cxnChg chg="mod topLvl">
          <ac:chgData name="Minesh Patel" userId="a66d4990ec83ac90" providerId="LiveId" clId="{B46489FE-55B8-48D6-82F2-6682ABFDA5EC}" dt="2019-06-18T05:51:16.498" v="935" actId="164"/>
          <ac:cxnSpMkLst>
            <pc:docMk/>
            <pc:sldMk cId="162204352" sldId="356"/>
            <ac:cxnSpMk id="12" creationId="{28F5ADE7-65FE-4063-9406-ABC07C881808}"/>
          </ac:cxnSpMkLst>
        </pc:cxnChg>
        <pc:cxnChg chg="mod">
          <ac:chgData name="Minesh Patel" userId="a66d4990ec83ac90" providerId="LiveId" clId="{B46489FE-55B8-48D6-82F2-6682ABFDA5EC}" dt="2019-06-18T05:50:52.195" v="928" actId="164"/>
          <ac:cxnSpMkLst>
            <pc:docMk/>
            <pc:sldMk cId="162204352" sldId="356"/>
            <ac:cxnSpMk id="26" creationId="{2DD6FB83-E7F7-4A97-A3C3-6B6E65B82B59}"/>
          </ac:cxnSpMkLst>
        </pc:cxnChg>
        <pc:cxnChg chg="mod">
          <ac:chgData name="Minesh Patel" userId="a66d4990ec83ac90" providerId="LiveId" clId="{B46489FE-55B8-48D6-82F2-6682ABFDA5EC}" dt="2019-06-18T05:50:52.195" v="928" actId="164"/>
          <ac:cxnSpMkLst>
            <pc:docMk/>
            <pc:sldMk cId="162204352" sldId="356"/>
            <ac:cxnSpMk id="27" creationId="{C1499FC1-4C80-4551-85DF-1F973A629156}"/>
          </ac:cxnSpMkLst>
        </pc:cxnChg>
        <pc:cxnChg chg="mod">
          <ac:chgData name="Minesh Patel" userId="a66d4990ec83ac90" providerId="LiveId" clId="{B46489FE-55B8-48D6-82F2-6682ABFDA5EC}" dt="2019-06-18T05:50:52.195" v="928" actId="164"/>
          <ac:cxnSpMkLst>
            <pc:docMk/>
            <pc:sldMk cId="162204352" sldId="356"/>
            <ac:cxnSpMk id="28" creationId="{B46718B3-2D50-4765-A2D6-E6CE57AF5717}"/>
          </ac:cxnSpMkLst>
        </pc:cxnChg>
        <pc:cxnChg chg="mod">
          <ac:chgData name="Minesh Patel" userId="a66d4990ec83ac90" providerId="LiveId" clId="{B46489FE-55B8-48D6-82F2-6682ABFDA5EC}" dt="2019-06-18T05:50:16.341" v="921" actId="1035"/>
          <ac:cxnSpMkLst>
            <pc:docMk/>
            <pc:sldMk cId="162204352" sldId="356"/>
            <ac:cxnSpMk id="46" creationId="{EFC671B9-522C-4BDC-B6B9-498F8CD7BC8C}"/>
          </ac:cxnSpMkLst>
        </pc:cxnChg>
        <pc:cxnChg chg="mod">
          <ac:chgData name="Minesh Patel" userId="a66d4990ec83ac90" providerId="LiveId" clId="{B46489FE-55B8-48D6-82F2-6682ABFDA5EC}" dt="2019-06-18T05:50:16.341" v="921" actId="1035"/>
          <ac:cxnSpMkLst>
            <pc:docMk/>
            <pc:sldMk cId="162204352" sldId="356"/>
            <ac:cxnSpMk id="47" creationId="{82BD5527-E227-47C9-8A1D-A502B16C7D9E}"/>
          </ac:cxnSpMkLst>
        </pc:cxnChg>
        <pc:cxnChg chg="mod">
          <ac:chgData name="Minesh Patel" userId="a66d4990ec83ac90" providerId="LiveId" clId="{B46489FE-55B8-48D6-82F2-6682ABFDA5EC}" dt="2019-06-18T05:50:16.341" v="921" actId="1035"/>
          <ac:cxnSpMkLst>
            <pc:docMk/>
            <pc:sldMk cId="162204352" sldId="356"/>
            <ac:cxnSpMk id="48" creationId="{94EAE7D6-6ECC-4A5A-9385-56D84045738A}"/>
          </ac:cxnSpMkLst>
        </pc:cxnChg>
        <pc:cxnChg chg="mod">
          <ac:chgData name="Minesh Patel" userId="a66d4990ec83ac90" providerId="LiveId" clId="{B46489FE-55B8-48D6-82F2-6682ABFDA5EC}" dt="2019-06-18T05:52:23.045" v="940" actId="14100"/>
          <ac:cxnSpMkLst>
            <pc:docMk/>
            <pc:sldMk cId="162204352" sldId="356"/>
            <ac:cxnSpMk id="53" creationId="{C3842042-C372-43BD-AB52-E6E41F9C38FA}"/>
          </ac:cxnSpMkLst>
        </pc:cxnChg>
        <pc:cxnChg chg="mod ord">
          <ac:chgData name="Minesh Patel" userId="a66d4990ec83ac90" providerId="LiveId" clId="{B46489FE-55B8-48D6-82F2-6682ABFDA5EC}" dt="2019-06-18T05:51:42.490" v="938" actId="166"/>
          <ac:cxnSpMkLst>
            <pc:docMk/>
            <pc:sldMk cId="162204352" sldId="356"/>
            <ac:cxnSpMk id="54" creationId="{AFB58D50-9201-4714-B5DC-BB3E0F8F9A8B}"/>
          </ac:cxnSpMkLst>
        </pc:cxnChg>
        <pc:cxnChg chg="mod topLvl">
          <ac:chgData name="Minesh Patel" userId="a66d4990ec83ac90" providerId="LiveId" clId="{B46489FE-55B8-48D6-82F2-6682ABFDA5EC}" dt="2019-06-18T05:51:16.498" v="935" actId="164"/>
          <ac:cxnSpMkLst>
            <pc:docMk/>
            <pc:sldMk cId="162204352" sldId="356"/>
            <ac:cxnSpMk id="58" creationId="{EDF03915-35D4-4347-AA84-A8DF1D41AAAE}"/>
          </ac:cxnSpMkLst>
        </pc:cxnChg>
        <pc:cxnChg chg="mod">
          <ac:chgData name="Minesh Patel" userId="a66d4990ec83ac90" providerId="LiveId" clId="{B46489FE-55B8-48D6-82F2-6682ABFDA5EC}" dt="2019-06-18T05:52:26.939" v="941" actId="14100"/>
          <ac:cxnSpMkLst>
            <pc:docMk/>
            <pc:sldMk cId="162204352" sldId="356"/>
            <ac:cxnSpMk id="60" creationId="{0730A235-629D-4FA6-9C94-D1258E3D96DB}"/>
          </ac:cxnSpMkLst>
        </pc:cxnChg>
        <pc:cxnChg chg="mod topLvl">
          <ac:chgData name="Minesh Patel" userId="a66d4990ec83ac90" providerId="LiveId" clId="{B46489FE-55B8-48D6-82F2-6682ABFDA5EC}" dt="2019-06-18T05:51:16.498" v="935" actId="164"/>
          <ac:cxnSpMkLst>
            <pc:docMk/>
            <pc:sldMk cId="162204352" sldId="356"/>
            <ac:cxnSpMk id="64" creationId="{92A797B2-CABE-4ACA-9EDE-264300A470B9}"/>
          </ac:cxnSpMkLst>
        </pc:cxnChg>
        <pc:cxnChg chg="mod">
          <ac:chgData name="Minesh Patel" userId="a66d4990ec83ac90" providerId="LiveId" clId="{B46489FE-55B8-48D6-82F2-6682ABFDA5EC}" dt="2019-06-18T05:51:03.260" v="934" actId="1036"/>
          <ac:cxnSpMkLst>
            <pc:docMk/>
            <pc:sldMk cId="162204352" sldId="356"/>
            <ac:cxnSpMk id="66" creationId="{9D1E760A-EF19-47A4-97AC-36C9703A361A}"/>
          </ac:cxnSpMkLst>
        </pc:cxnChg>
        <pc:cxnChg chg="mod ord">
          <ac:chgData name="Minesh Patel" userId="a66d4990ec83ac90" providerId="LiveId" clId="{B46489FE-55B8-48D6-82F2-6682ABFDA5EC}" dt="2019-06-18T05:51:42.490" v="938" actId="166"/>
          <ac:cxnSpMkLst>
            <pc:docMk/>
            <pc:sldMk cId="162204352" sldId="356"/>
            <ac:cxnSpMk id="67" creationId="{33B93905-AFBA-4CC2-9B8B-F37595E8ED6A}"/>
          </ac:cxnSpMkLst>
        </pc:cxnChg>
        <pc:cxnChg chg="mod ord">
          <ac:chgData name="Minesh Patel" userId="a66d4990ec83ac90" providerId="LiveId" clId="{B46489FE-55B8-48D6-82F2-6682ABFDA5EC}" dt="2019-06-18T05:51:42.490" v="938" actId="166"/>
          <ac:cxnSpMkLst>
            <pc:docMk/>
            <pc:sldMk cId="162204352" sldId="356"/>
            <ac:cxnSpMk id="71" creationId="{61CA459F-2903-4702-A3A6-87E9B8839B66}"/>
          </ac:cxnSpMkLst>
        </pc:cxnChg>
      </pc:sldChg>
      <pc:sldChg chg="addSp delSp modSp">
        <pc:chgData name="Minesh Patel" userId="a66d4990ec83ac90" providerId="LiveId" clId="{B46489FE-55B8-48D6-82F2-6682ABFDA5EC}" dt="2019-06-18T07:52:05.569" v="5157" actId="478"/>
        <pc:sldMkLst>
          <pc:docMk/>
          <pc:sldMk cId="1760739648" sldId="360"/>
        </pc:sldMkLst>
        <pc:spChg chg="add del mod">
          <ac:chgData name="Minesh Patel" userId="a66d4990ec83ac90" providerId="LiveId" clId="{B46489FE-55B8-48D6-82F2-6682ABFDA5EC}" dt="2019-06-18T07:52:05.569" v="5157" actId="478"/>
          <ac:spMkLst>
            <pc:docMk/>
            <pc:sldMk cId="1760739648" sldId="360"/>
            <ac:spMk id="3" creationId="{3947BD0A-A8B5-40AD-BFF6-7AFFFC0F867B}"/>
          </ac:spMkLst>
        </pc:spChg>
        <pc:spChg chg="mod">
          <ac:chgData name="Minesh Patel" userId="a66d4990ec83ac90" providerId="LiveId" clId="{B46489FE-55B8-48D6-82F2-6682ABFDA5EC}" dt="2019-06-18T07:51:08.243" v="5145" actId="20577"/>
          <ac:spMkLst>
            <pc:docMk/>
            <pc:sldMk cId="1760739648" sldId="360"/>
            <ac:spMk id="13" creationId="{E55E915A-E85E-403D-A790-C76ED9704656}"/>
          </ac:spMkLst>
        </pc:spChg>
        <pc:spChg chg="add del mod">
          <ac:chgData name="Minesh Patel" userId="a66d4990ec83ac90" providerId="LiveId" clId="{B46489FE-55B8-48D6-82F2-6682ABFDA5EC}" dt="2019-06-18T07:52:03.089" v="5155" actId="478"/>
          <ac:spMkLst>
            <pc:docMk/>
            <pc:sldMk cId="1760739648" sldId="360"/>
            <ac:spMk id="22" creationId="{5349A6BB-D99D-4FF4-AEA1-E9DE58FF864C}"/>
          </ac:spMkLst>
        </pc:spChg>
        <pc:spChg chg="add mod">
          <ac:chgData name="Minesh Patel" userId="a66d4990ec83ac90" providerId="LiveId" clId="{B46489FE-55B8-48D6-82F2-6682ABFDA5EC}" dt="2019-06-18T07:51:35.737" v="5151" actId="20577"/>
          <ac:spMkLst>
            <pc:docMk/>
            <pc:sldMk cId="1760739648" sldId="360"/>
            <ac:spMk id="25" creationId="{104E17B0-31E5-4169-BBF3-020632EB3BBB}"/>
          </ac:spMkLst>
        </pc:spChg>
        <pc:spChg chg="add mod">
          <ac:chgData name="Minesh Patel" userId="a66d4990ec83ac90" providerId="LiveId" clId="{B46489FE-55B8-48D6-82F2-6682ABFDA5EC}" dt="2019-06-18T07:26:36.588" v="3782" actId="1038"/>
          <ac:spMkLst>
            <pc:docMk/>
            <pc:sldMk cId="1760739648" sldId="360"/>
            <ac:spMk id="26" creationId="{2697C0AB-E1AF-4E5B-8FA0-AF1A1802B4C8}"/>
          </ac:spMkLst>
        </pc:spChg>
        <pc:spChg chg="add mod">
          <ac:chgData name="Minesh Patel" userId="a66d4990ec83ac90" providerId="LiveId" clId="{B46489FE-55B8-48D6-82F2-6682ABFDA5EC}" dt="2019-06-18T07:51:14.229" v="5148" actId="571"/>
          <ac:spMkLst>
            <pc:docMk/>
            <pc:sldMk cId="1760739648" sldId="360"/>
            <ac:spMk id="30" creationId="{05E86B46-38BA-4A8A-8597-3E31E2A4F50E}"/>
          </ac:spMkLst>
        </pc:spChg>
        <pc:spChg chg="add mod">
          <ac:chgData name="Minesh Patel" userId="a66d4990ec83ac90" providerId="LiveId" clId="{B46489FE-55B8-48D6-82F2-6682ABFDA5EC}" dt="2019-06-18T07:51:14.229" v="5148" actId="571"/>
          <ac:spMkLst>
            <pc:docMk/>
            <pc:sldMk cId="1760739648" sldId="360"/>
            <ac:spMk id="31" creationId="{6BF284F9-B11B-494E-A9E5-2D2C47E0C44E}"/>
          </ac:spMkLst>
        </pc:spChg>
        <pc:spChg chg="add mod">
          <ac:chgData name="Minesh Patel" userId="a66d4990ec83ac90" providerId="LiveId" clId="{B46489FE-55B8-48D6-82F2-6682ABFDA5EC}" dt="2019-06-18T07:51:35.264" v="5150" actId="571"/>
          <ac:spMkLst>
            <pc:docMk/>
            <pc:sldMk cId="1760739648" sldId="360"/>
            <ac:spMk id="32" creationId="{53732406-8D62-4F52-BD43-5F9C617B197C}"/>
          </ac:spMkLst>
        </pc:spChg>
        <pc:cxnChg chg="add del mod">
          <ac:chgData name="Minesh Patel" userId="a66d4990ec83ac90" providerId="LiveId" clId="{B46489FE-55B8-48D6-82F2-6682ABFDA5EC}" dt="2019-06-18T07:52:04.138" v="5156" actId="478"/>
          <ac:cxnSpMkLst>
            <pc:docMk/>
            <pc:sldMk cId="1760739648" sldId="360"/>
            <ac:cxnSpMk id="23" creationId="{44668A3B-4B8F-4053-AAAF-57991B26861A}"/>
          </ac:cxnSpMkLst>
        </pc:cxnChg>
        <pc:cxnChg chg="add mod">
          <ac:chgData name="Minesh Patel" userId="a66d4990ec83ac90" providerId="LiveId" clId="{B46489FE-55B8-48D6-82F2-6682ABFDA5EC}" dt="2019-06-18T07:26:45.839" v="3789" actId="14100"/>
          <ac:cxnSpMkLst>
            <pc:docMk/>
            <pc:sldMk cId="1760739648" sldId="360"/>
            <ac:cxnSpMk id="27" creationId="{27C963C7-9937-4E6D-96E7-D05672ECA981}"/>
          </ac:cxnSpMkLst>
        </pc:cxnChg>
      </pc:sldChg>
      <pc:sldChg chg="addSp delSp modSp delCm">
        <pc:chgData name="Minesh Patel" userId="a66d4990ec83ac90" providerId="LiveId" clId="{B46489FE-55B8-48D6-82F2-6682ABFDA5EC}" dt="2019-06-18T06:47:10.249" v="2806" actId="14100"/>
        <pc:sldMkLst>
          <pc:docMk/>
          <pc:sldMk cId="1698453447" sldId="372"/>
        </pc:sldMkLst>
        <pc:spChg chg="add del">
          <ac:chgData name="Minesh Patel" userId="a66d4990ec83ac90" providerId="LiveId" clId="{B46489FE-55B8-48D6-82F2-6682ABFDA5EC}" dt="2019-06-18T05:00:53.376" v="245"/>
          <ac:spMkLst>
            <pc:docMk/>
            <pc:sldMk cId="1698453447" sldId="372"/>
            <ac:spMk id="3" creationId="{614614DC-0884-467A-B204-5274B308E7D5}"/>
          </ac:spMkLst>
        </pc:spChg>
        <pc:spChg chg="add mod">
          <ac:chgData name="Minesh Patel" userId="a66d4990ec83ac90" providerId="LiveId" clId="{B46489FE-55B8-48D6-82F2-6682ABFDA5EC}" dt="2019-06-18T05:46:58.977" v="859" actId="20577"/>
          <ac:spMkLst>
            <pc:docMk/>
            <pc:sldMk cId="1698453447" sldId="372"/>
            <ac:spMk id="4" creationId="{A779D54E-50AE-4547-A390-EC2952AE0B36}"/>
          </ac:spMkLst>
        </pc:spChg>
        <pc:spChg chg="mod">
          <ac:chgData name="Minesh Patel" userId="a66d4990ec83ac90" providerId="LiveId" clId="{B46489FE-55B8-48D6-82F2-6682ABFDA5EC}" dt="2019-06-18T05:04:53.478" v="387" actId="20577"/>
          <ac:spMkLst>
            <pc:docMk/>
            <pc:sldMk cId="1698453447" sldId="372"/>
            <ac:spMk id="6" creationId="{D1E58238-95D9-4E1E-B315-F30DBBD3246F}"/>
          </ac:spMkLst>
        </pc:spChg>
        <pc:spChg chg="add del">
          <ac:chgData name="Minesh Patel" userId="a66d4990ec83ac90" providerId="LiveId" clId="{B46489FE-55B8-48D6-82F2-6682ABFDA5EC}" dt="2019-06-18T05:01:24.941" v="254"/>
          <ac:spMkLst>
            <pc:docMk/>
            <pc:sldMk cId="1698453447" sldId="372"/>
            <ac:spMk id="7" creationId="{ABCCD592-070E-4399-95FC-6A83EBB92CAB}"/>
          </ac:spMkLst>
        </pc:spChg>
        <pc:spChg chg="add mod">
          <ac:chgData name="Minesh Patel" userId="a66d4990ec83ac90" providerId="LiveId" clId="{B46489FE-55B8-48D6-82F2-6682ABFDA5EC}" dt="2019-06-18T06:46:58.184" v="2801" actId="403"/>
          <ac:spMkLst>
            <pc:docMk/>
            <pc:sldMk cId="1698453447" sldId="372"/>
            <ac:spMk id="13" creationId="{4FBB20F0-F847-4E29-9B9C-38299D2C005E}"/>
          </ac:spMkLst>
        </pc:spChg>
        <pc:spChg chg="mod">
          <ac:chgData name="Minesh Patel" userId="a66d4990ec83ac90" providerId="LiveId" clId="{B46489FE-55B8-48D6-82F2-6682ABFDA5EC}" dt="2019-06-18T05:01:08.528" v="249" actId="164"/>
          <ac:spMkLst>
            <pc:docMk/>
            <pc:sldMk cId="1698453447" sldId="372"/>
            <ac:spMk id="17" creationId="{12816CAD-FD38-48D0-B224-E872D3C067AF}"/>
          </ac:spMkLst>
        </pc:spChg>
        <pc:spChg chg="add del mod">
          <ac:chgData name="Minesh Patel" userId="a66d4990ec83ac90" providerId="LiveId" clId="{B46489FE-55B8-48D6-82F2-6682ABFDA5EC}" dt="2019-06-18T05:04:52.288" v="376" actId="11529"/>
          <ac:spMkLst>
            <pc:docMk/>
            <pc:sldMk cId="1698453447" sldId="372"/>
            <ac:spMk id="22" creationId="{F79CAA4F-1E3B-4A9F-997F-4C1FAA79C173}"/>
          </ac:spMkLst>
        </pc:spChg>
        <pc:spChg chg="mod">
          <ac:chgData name="Minesh Patel" userId="a66d4990ec83ac90" providerId="LiveId" clId="{B46489FE-55B8-48D6-82F2-6682ABFDA5EC}" dt="2019-06-18T06:47:10.249" v="2806" actId="14100"/>
          <ac:spMkLst>
            <pc:docMk/>
            <pc:sldMk cId="1698453447" sldId="372"/>
            <ac:spMk id="26" creationId="{614FDA30-CE15-4B92-B943-0B057AC48B55}"/>
          </ac:spMkLst>
        </pc:spChg>
        <pc:spChg chg="mod">
          <ac:chgData name="Minesh Patel" userId="a66d4990ec83ac90" providerId="LiveId" clId="{B46489FE-55B8-48D6-82F2-6682ABFDA5EC}" dt="2019-06-18T05:02:26.040" v="278" actId="1036"/>
          <ac:spMkLst>
            <pc:docMk/>
            <pc:sldMk cId="1698453447" sldId="372"/>
            <ac:spMk id="64" creationId="{BD803BA6-E019-460C-8746-3AD95A5BE3F6}"/>
          </ac:spMkLst>
        </pc:spChg>
        <pc:grpChg chg="add mod">
          <ac:chgData name="Minesh Patel" userId="a66d4990ec83ac90" providerId="LiveId" clId="{B46489FE-55B8-48D6-82F2-6682ABFDA5EC}" dt="2019-06-18T05:05:13.565" v="400" actId="1037"/>
          <ac:grpSpMkLst>
            <pc:docMk/>
            <pc:sldMk cId="1698453447" sldId="372"/>
            <ac:grpSpMk id="5" creationId="{37B5709B-AFE0-4FAA-8AB4-E333BB3B6EFE}"/>
          </ac:grpSpMkLst>
        </pc:grpChg>
        <pc:grpChg chg="mod">
          <ac:chgData name="Minesh Patel" userId="a66d4990ec83ac90" providerId="LiveId" clId="{B46489FE-55B8-48D6-82F2-6682ABFDA5EC}" dt="2019-06-18T05:05:00.777" v="391" actId="1076"/>
          <ac:grpSpMkLst>
            <pc:docMk/>
            <pc:sldMk cId="1698453447" sldId="372"/>
            <ac:grpSpMk id="14" creationId="{5B9E6105-73A3-495F-887B-F351AEC2E7E0}"/>
          </ac:grpSpMkLst>
        </pc:grpChg>
        <pc:grpChg chg="add mod">
          <ac:chgData name="Minesh Patel" userId="a66d4990ec83ac90" providerId="LiveId" clId="{B46489FE-55B8-48D6-82F2-6682ABFDA5EC}" dt="2019-06-18T05:02:35.439" v="288" actId="1035"/>
          <ac:grpSpMkLst>
            <pc:docMk/>
            <pc:sldMk cId="1698453447" sldId="372"/>
            <ac:grpSpMk id="15" creationId="{91301F19-E3E5-4CAE-B14F-9DF5BFB21C84}"/>
          </ac:grpSpMkLst>
        </pc:grpChg>
        <pc:grpChg chg="mod">
          <ac:chgData name="Minesh Patel" userId="a66d4990ec83ac90" providerId="LiveId" clId="{B46489FE-55B8-48D6-82F2-6682ABFDA5EC}" dt="2019-06-18T05:01:47.389" v="265" actId="164"/>
          <ac:grpSpMkLst>
            <pc:docMk/>
            <pc:sldMk cId="1698453447" sldId="372"/>
            <ac:grpSpMk id="16" creationId="{9FE6AD33-7911-4AF7-9B4B-C67CE1A3BBE9}"/>
          </ac:grpSpMkLst>
        </pc:grpChg>
        <pc:grpChg chg="add mod">
          <ac:chgData name="Minesh Patel" userId="a66d4990ec83ac90" providerId="LiveId" clId="{B46489FE-55B8-48D6-82F2-6682ABFDA5EC}" dt="2019-06-18T05:04:52.326" v="377" actId="164"/>
          <ac:grpSpMkLst>
            <pc:docMk/>
            <pc:sldMk cId="1698453447" sldId="372"/>
            <ac:grpSpMk id="21" creationId="{160F6F80-E7ED-4B04-ACD4-D5D6C4C78857}"/>
          </ac:grpSpMkLst>
        </pc:grpChg>
        <pc:grpChg chg="add del mod">
          <ac:chgData name="Minesh Patel" userId="a66d4990ec83ac90" providerId="LiveId" clId="{B46489FE-55B8-48D6-82F2-6682ABFDA5EC}" dt="2019-06-18T05:04:55.832" v="390" actId="478"/>
          <ac:grpSpMkLst>
            <pc:docMk/>
            <pc:sldMk cId="1698453447" sldId="372"/>
            <ac:grpSpMk id="62" creationId="{C6F518F8-19BE-4CF7-831D-DC7655D265F4}"/>
          </ac:grpSpMkLst>
        </pc:grpChg>
        <pc:grpChg chg="mod">
          <ac:chgData name="Minesh Patel" userId="a66d4990ec83ac90" providerId="LiveId" clId="{B46489FE-55B8-48D6-82F2-6682ABFDA5EC}" dt="2019-06-18T05:02:47.332" v="301" actId="571"/>
          <ac:grpSpMkLst>
            <pc:docMk/>
            <pc:sldMk cId="1698453447" sldId="372"/>
            <ac:grpSpMk id="87" creationId="{F5D129D6-97CA-4834-86C7-D0B5A90ED5B7}"/>
          </ac:grpSpMkLst>
        </pc:grpChg>
        <pc:grpChg chg="add mod">
          <ac:chgData name="Minesh Patel" userId="a66d4990ec83ac90" providerId="LiveId" clId="{B46489FE-55B8-48D6-82F2-6682ABFDA5EC}" dt="2019-06-18T05:04:53.792" v="389" actId="571"/>
          <ac:grpSpMkLst>
            <pc:docMk/>
            <pc:sldMk cId="1698453447" sldId="372"/>
            <ac:grpSpMk id="97" creationId="{9EF81B24-B733-4103-A75C-7E35DDFEF186}"/>
          </ac:grpSpMkLst>
        </pc:grpChg>
        <pc:grpChg chg="mod">
          <ac:chgData name="Minesh Patel" userId="a66d4990ec83ac90" providerId="LiveId" clId="{B46489FE-55B8-48D6-82F2-6682ABFDA5EC}" dt="2019-06-18T05:04:53.792" v="389" actId="571"/>
          <ac:grpSpMkLst>
            <pc:docMk/>
            <pc:sldMk cId="1698453447" sldId="372"/>
            <ac:grpSpMk id="105" creationId="{275FC04B-8B22-4B40-902A-4F57F25E6A5D}"/>
          </ac:grpSpMkLst>
        </pc:grpChg>
        <pc:grpChg chg="add mod">
          <ac:chgData name="Minesh Patel" userId="a66d4990ec83ac90" providerId="LiveId" clId="{B46489FE-55B8-48D6-82F2-6682ABFDA5EC}" dt="2019-06-18T05:04:53.633" v="388" actId="571"/>
          <ac:grpSpMkLst>
            <pc:docMk/>
            <pc:sldMk cId="1698453447" sldId="372"/>
            <ac:grpSpMk id="115" creationId="{ABEFA28B-8A1B-44A0-AF81-21B9C22CEAB5}"/>
          </ac:grpSpMkLst>
        </pc:grpChg>
        <pc:grpChg chg="mod">
          <ac:chgData name="Minesh Patel" userId="a66d4990ec83ac90" providerId="LiveId" clId="{B46489FE-55B8-48D6-82F2-6682ABFDA5EC}" dt="2019-06-18T05:04:53.633" v="388" actId="571"/>
          <ac:grpSpMkLst>
            <pc:docMk/>
            <pc:sldMk cId="1698453447" sldId="372"/>
            <ac:grpSpMk id="123" creationId="{F6403B38-9964-49C2-9E52-7E904E984425}"/>
          </ac:grpSpMkLst>
        </pc:grpChg>
        <pc:cxnChg chg="mod">
          <ac:chgData name="Minesh Patel" userId="a66d4990ec83ac90" providerId="LiveId" clId="{B46489FE-55B8-48D6-82F2-6682ABFDA5EC}" dt="2019-06-18T06:47:08.549" v="2804" actId="14100"/>
          <ac:cxnSpMkLst>
            <pc:docMk/>
            <pc:sldMk cId="1698453447" sldId="372"/>
            <ac:cxnSpMk id="35" creationId="{E7B94691-1D52-4749-A0C0-49462DEA7849}"/>
          </ac:cxnSpMkLst>
        </pc:cxnChg>
        <pc:cxnChg chg="mod">
          <ac:chgData name="Minesh Patel" userId="a66d4990ec83ac90" providerId="LiveId" clId="{B46489FE-55B8-48D6-82F2-6682ABFDA5EC}" dt="2019-06-18T06:47:08.549" v="2804" actId="14100"/>
          <ac:cxnSpMkLst>
            <pc:docMk/>
            <pc:sldMk cId="1698453447" sldId="372"/>
            <ac:cxnSpMk id="36" creationId="{69CC73EC-1DB7-4D94-B101-B0EB8F918D69}"/>
          </ac:cxnSpMkLst>
        </pc:cxnChg>
        <pc:cxnChg chg="mod">
          <ac:chgData name="Minesh Patel" userId="a66d4990ec83ac90" providerId="LiveId" clId="{B46489FE-55B8-48D6-82F2-6682ABFDA5EC}" dt="2019-06-18T06:47:08.549" v="2804" actId="14100"/>
          <ac:cxnSpMkLst>
            <pc:docMk/>
            <pc:sldMk cId="1698453447" sldId="372"/>
            <ac:cxnSpMk id="40" creationId="{329DE77B-9BC5-4643-B05E-DA8E3C914D25}"/>
          </ac:cxnSpMkLst>
        </pc:cxnChg>
        <pc:cxnChg chg="mod">
          <ac:chgData name="Minesh Patel" userId="a66d4990ec83ac90" providerId="LiveId" clId="{B46489FE-55B8-48D6-82F2-6682ABFDA5EC}" dt="2019-06-18T05:05:17.366" v="412" actId="1038"/>
          <ac:cxnSpMkLst>
            <pc:docMk/>
            <pc:sldMk cId="1698453447" sldId="372"/>
            <ac:cxnSpMk id="52" creationId="{D1215578-7273-4B04-A7C4-407C0104F680}"/>
          </ac:cxnSpMkLst>
        </pc:cxnChg>
        <pc:cxnChg chg="mod">
          <ac:chgData name="Minesh Patel" userId="a66d4990ec83ac90" providerId="LiveId" clId="{B46489FE-55B8-48D6-82F2-6682ABFDA5EC}" dt="2019-06-18T05:05:04.655" v="392" actId="1076"/>
          <ac:cxnSpMkLst>
            <pc:docMk/>
            <pc:sldMk cId="1698453447" sldId="372"/>
            <ac:cxnSpMk id="60" creationId="{76E6AEFD-157F-408F-97BC-1740AA8AE0C6}"/>
          </ac:cxnSpMkLst>
        </pc:cxnChg>
        <pc:cxnChg chg="mod">
          <ac:chgData name="Minesh Patel" userId="a66d4990ec83ac90" providerId="LiveId" clId="{B46489FE-55B8-48D6-82F2-6682ABFDA5EC}" dt="2019-06-18T05:02:31.219" v="280" actId="14100"/>
          <ac:cxnSpMkLst>
            <pc:docMk/>
            <pc:sldMk cId="1698453447" sldId="372"/>
            <ac:cxnSpMk id="73" creationId="{1432D81B-2AFD-40B1-ACA4-6C77F9C7A3E2}"/>
          </ac:cxnSpMkLst>
        </pc:cxnChg>
      </pc:sldChg>
      <pc:sldChg chg="delSp modSp add">
        <pc:chgData name="Minesh Patel" userId="a66d4990ec83ac90" providerId="LiveId" clId="{B46489FE-55B8-48D6-82F2-6682ABFDA5EC}" dt="2019-06-18T07:47:33.161" v="5103" actId="20577"/>
        <pc:sldMkLst>
          <pc:docMk/>
          <pc:sldMk cId="180562559" sldId="395"/>
        </pc:sldMkLst>
        <pc:spChg chg="mod">
          <ac:chgData name="Minesh Patel" userId="a66d4990ec83ac90" providerId="LiveId" clId="{B46489FE-55B8-48D6-82F2-6682ABFDA5EC}" dt="2019-06-18T07:47:33.161" v="5103" actId="20577"/>
          <ac:spMkLst>
            <pc:docMk/>
            <pc:sldMk cId="180562559" sldId="395"/>
            <ac:spMk id="22" creationId="{A9DB5B5B-1D0B-4930-B460-05D382776C91}"/>
          </ac:spMkLst>
        </pc:spChg>
        <pc:grpChg chg="del">
          <ac:chgData name="Minesh Patel" userId="a66d4990ec83ac90" providerId="LiveId" clId="{B46489FE-55B8-48D6-82F2-6682ABFDA5EC}" dt="2019-06-18T07:28:35.484" v="3852" actId="478"/>
          <ac:grpSpMkLst>
            <pc:docMk/>
            <pc:sldMk cId="180562559" sldId="395"/>
            <ac:grpSpMk id="24" creationId="{54E48B5F-AC64-4D7C-9816-252EE690B78E}"/>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Microsoft_Excel_Worksheet7.xlsx"/></Relationships>
</file>

<file path=ppt/charts/_rels/chartEx10.xml.rels><?xml version="1.0" encoding="UTF-8" standalone="yes"?>
<Relationships xmlns="http://schemas.openxmlformats.org/package/2006/relationships"><Relationship Id="rId3" Type="http://schemas.microsoft.com/office/2011/relationships/chartColorStyle" Target="colors17.xml"/><Relationship Id="rId2" Type="http://schemas.microsoft.com/office/2011/relationships/chartStyle" Target="style17.xml"/><Relationship Id="rId1" Type="http://schemas.openxmlformats.org/officeDocument/2006/relationships/package" Target="../embeddings/Microsoft_Excel_Worksheet16.xlsx"/></Relationships>
</file>

<file path=ppt/charts/_rels/chartEx11.xml.rels><?xml version="1.0" encoding="UTF-8" standalone="yes"?>
<Relationships xmlns="http://schemas.openxmlformats.org/package/2006/relationships"><Relationship Id="rId3" Type="http://schemas.microsoft.com/office/2011/relationships/chartColorStyle" Target="colors18.xml"/><Relationship Id="rId2" Type="http://schemas.microsoft.com/office/2011/relationships/chartStyle" Target="style18.xml"/><Relationship Id="rId1" Type="http://schemas.openxmlformats.org/officeDocument/2006/relationships/package" Target="../embeddings/Microsoft_Excel_Worksheet17.xlsx"/></Relationships>
</file>

<file path=ppt/charts/_rels/chartEx12.xml.rels><?xml version="1.0" encoding="UTF-8" standalone="yes"?>
<Relationships xmlns="http://schemas.openxmlformats.org/package/2006/relationships"><Relationship Id="rId3" Type="http://schemas.microsoft.com/office/2011/relationships/chartColorStyle" Target="colors19.xml"/><Relationship Id="rId2" Type="http://schemas.microsoft.com/office/2011/relationships/chartStyle" Target="style19.xml"/><Relationship Id="rId1" Type="http://schemas.openxmlformats.org/officeDocument/2006/relationships/package" Target="../embeddings/Microsoft_Excel_Worksheet18.xlsx"/></Relationships>
</file>

<file path=ppt/charts/_rels/chartEx2.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8.xlsx"/></Relationships>
</file>

<file path=ppt/charts/_rels/chartEx3.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Microsoft_Excel_Worksheet9.xlsx"/></Relationships>
</file>

<file path=ppt/charts/_rels/chartEx4.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Microsoft_Excel_Worksheet10.xlsx"/></Relationships>
</file>

<file path=ppt/charts/_rels/chartEx5.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package" Target="../embeddings/Microsoft_Excel_Worksheet11.xlsx"/></Relationships>
</file>

<file path=ppt/charts/_rels/chartEx6.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Microsoft_Excel_Worksheet12.xlsx"/></Relationships>
</file>

<file path=ppt/charts/_rels/chartEx7.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package" Target="../embeddings/Microsoft_Excel_Worksheet13.xlsx"/></Relationships>
</file>

<file path=ppt/charts/_rels/chartEx8.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package" Target="../embeddings/Microsoft_Excel_Worksheet14.xlsx"/></Relationships>
</file>

<file path=ppt/charts/_rels/chartEx9.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Microsoft_Excel_Worksheet1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83685134616299"/>
          <c:y val="7.9988248011989491E-2"/>
          <c:w val="0.83190987905168245"/>
          <c:h val="0.76590715519994756"/>
        </c:manualLayout>
      </c:layout>
      <c:scatterChart>
        <c:scatterStyle val="smoothMarker"/>
        <c:varyColors val="0"/>
        <c:ser>
          <c:idx val="0"/>
          <c:order val="0"/>
          <c:tx>
            <c:strRef>
              <c:f>Sheet1!$B$1</c:f>
              <c:strCache>
                <c:ptCount val="1"/>
                <c:pt idx="0">
                  <c:v>Y-Values</c:v>
                </c:pt>
              </c:strCache>
            </c:strRef>
          </c:tx>
          <c:spPr>
            <a:ln w="50800" cap="rnd">
              <a:solidFill>
                <a:schemeClr val="accent1"/>
              </a:solidFill>
              <a:round/>
            </a:ln>
            <a:effectLst/>
          </c:spPr>
          <c:marker>
            <c:symbol val="none"/>
          </c:marker>
          <c:xVal>
            <c:numRef>
              <c:f>Sheet1!$A$2:$A$14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xVal>
          <c:yVal>
            <c:numRef>
              <c:f>Sheet1!$B$2:$B$14</c:f>
              <c:numCache>
                <c:formatCode>General</c:formatCode>
                <c:ptCount val="13"/>
                <c:pt idx="0">
                  <c:v>0</c:v>
                </c:pt>
                <c:pt idx="1">
                  <c:v>6.834949509643215E-2</c:v>
                </c:pt>
                <c:pt idx="2">
                  <c:v>0.61045530419018301</c:v>
                </c:pt>
                <c:pt idx="3">
                  <c:v>0.90155770372943977</c:v>
                </c:pt>
                <c:pt idx="4">
                  <c:v>0.79788456080286529</c:v>
                </c:pt>
                <c:pt idx="5">
                  <c:v>0.57780375455938948</c:v>
                </c:pt>
                <c:pt idx="6">
                  <c:v>0.38286977198859273</c:v>
                </c:pt>
                <c:pt idx="7">
                  <c:v>0.24371718573474227</c:v>
                </c:pt>
                <c:pt idx="8">
                  <c:v>0.15261382604754573</c:v>
                </c:pt>
                <c:pt idx="9">
                  <c:v>9.5184591906419619E-2</c:v>
                </c:pt>
                <c:pt idx="10">
                  <c:v>5.9530916570285732E-2</c:v>
                </c:pt>
                <c:pt idx="11">
                  <c:v>3.7475605662833124E-2</c:v>
                </c:pt>
                <c:pt idx="12">
                  <c:v>2.3794482261436573E-2</c:v>
                </c:pt>
              </c:numCache>
            </c:numRef>
          </c:yVal>
          <c:smooth val="1"/>
          <c:extLst>
            <c:ext xmlns:c16="http://schemas.microsoft.com/office/drawing/2014/chart" uri="{C3380CC4-5D6E-409C-BE32-E72D297353CC}">
              <c16:uniqueId val="{00000000-83A0-4C6B-B95A-A46F72BA613F}"/>
            </c:ext>
          </c:extLst>
        </c:ser>
        <c:dLbls>
          <c:showLegendKey val="0"/>
          <c:showVal val="0"/>
          <c:showCatName val="0"/>
          <c:showSerName val="0"/>
          <c:showPercent val="0"/>
          <c:showBubbleSize val="0"/>
        </c:dLbls>
        <c:axId val="551911888"/>
        <c:axId val="817335696"/>
      </c:scatterChart>
      <c:valAx>
        <c:axId val="551911888"/>
        <c:scaling>
          <c:orientation val="minMax"/>
          <c:max val="3"/>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817335696"/>
        <c:crosses val="autoZero"/>
        <c:crossBetween val="midCat"/>
      </c:valAx>
      <c:valAx>
        <c:axId val="817335696"/>
        <c:scaling>
          <c:orientation val="minMax"/>
          <c:min val="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55191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83685134616299"/>
          <c:y val="7.9988248011989491E-2"/>
          <c:w val="0.83190987905168245"/>
          <c:h val="0.57534419385480939"/>
        </c:manualLayout>
      </c:layout>
      <c:scatterChart>
        <c:scatterStyle val="smoothMarker"/>
        <c:varyColors val="0"/>
        <c:ser>
          <c:idx val="0"/>
          <c:order val="0"/>
          <c:tx>
            <c:strRef>
              <c:f>Sheet1!$B$1</c:f>
              <c:strCache>
                <c:ptCount val="1"/>
                <c:pt idx="0">
                  <c:v>A</c:v>
                </c:pt>
              </c:strCache>
            </c:strRef>
          </c:tx>
          <c:spPr>
            <a:ln w="19050" cap="rnd">
              <a:solidFill>
                <a:schemeClr val="accent1"/>
              </a:solidFill>
              <a:round/>
            </a:ln>
            <a:effectLst/>
          </c:spPr>
          <c:marker>
            <c:symbol val="none"/>
          </c:marker>
          <c:xVal>
            <c:numRef>
              <c:f>Sheet1!$A$2:$A$14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xVal>
          <c:yVal>
            <c:numRef>
              <c:f>Sheet1!$B$2:$B$14</c:f>
              <c:numCache>
                <c:formatCode>General</c:formatCode>
                <c:ptCount val="13"/>
                <c:pt idx="0">
                  <c:v>0</c:v>
                </c:pt>
                <c:pt idx="1">
                  <c:v>6.834949509643215E-2</c:v>
                </c:pt>
                <c:pt idx="2">
                  <c:v>0.61045530419018301</c:v>
                </c:pt>
                <c:pt idx="3">
                  <c:v>0.90155770372943977</c:v>
                </c:pt>
                <c:pt idx="4">
                  <c:v>0.79788456080286529</c:v>
                </c:pt>
                <c:pt idx="5">
                  <c:v>0.57780375455938948</c:v>
                </c:pt>
                <c:pt idx="6">
                  <c:v>0.38286977198859273</c:v>
                </c:pt>
                <c:pt idx="7">
                  <c:v>0.24371718573474227</c:v>
                </c:pt>
                <c:pt idx="8">
                  <c:v>0.15261382604754573</c:v>
                </c:pt>
                <c:pt idx="9">
                  <c:v>9.5184591906419619E-2</c:v>
                </c:pt>
                <c:pt idx="10">
                  <c:v>5.9530916570285732E-2</c:v>
                </c:pt>
                <c:pt idx="11">
                  <c:v>3.7475605662833124E-2</c:v>
                </c:pt>
                <c:pt idx="12">
                  <c:v>2.3794482261436573E-2</c:v>
                </c:pt>
              </c:numCache>
            </c:numRef>
          </c:yVal>
          <c:smooth val="1"/>
          <c:extLst>
            <c:ext xmlns:c16="http://schemas.microsoft.com/office/drawing/2014/chart" uri="{C3380CC4-5D6E-409C-BE32-E72D297353CC}">
              <c16:uniqueId val="{00000000-2035-46B3-B5A0-D70D18EF356D}"/>
            </c:ext>
          </c:extLst>
        </c:ser>
        <c:ser>
          <c:idx val="1"/>
          <c:order val="1"/>
          <c:tx>
            <c:strRef>
              <c:f>Sheet1!$C$1</c:f>
              <c:strCache>
                <c:ptCount val="1"/>
                <c:pt idx="0">
                  <c:v>B</c:v>
                </c:pt>
              </c:strCache>
            </c:strRef>
          </c:tx>
          <c:spPr>
            <a:ln w="19050" cap="rnd">
              <a:solidFill>
                <a:schemeClr val="accent2"/>
              </a:solidFill>
              <a:round/>
            </a:ln>
            <a:effectLst/>
          </c:spPr>
          <c:marker>
            <c:symbol val="none"/>
          </c:marker>
          <c:xVal>
            <c:numRef>
              <c:f>Sheet1!$A$2:$A$14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xVal>
          <c:yVal>
            <c:numRef>
              <c:f>Sheet1!$C$2:$C$14</c:f>
              <c:numCache>
                <c:formatCode>General</c:formatCode>
                <c:ptCount val="13"/>
                <c:pt idx="0">
                  <c:v>0</c:v>
                </c:pt>
                <c:pt idx="1">
                  <c:v>9.8329517102159897E-3</c:v>
                </c:pt>
                <c:pt idx="2">
                  <c:v>0.4444506342437145</c:v>
                </c:pt>
                <c:pt idx="3">
                  <c:v>1.0267579583546997</c:v>
                </c:pt>
                <c:pt idx="4">
                  <c:v>0.99735570100358162</c:v>
                </c:pt>
                <c:pt idx="5">
                  <c:v>0.6829083494113708</c:v>
                </c:pt>
                <c:pt idx="6">
                  <c:v>0.3977748985011158</c:v>
                </c:pt>
                <c:pt idx="7">
                  <c:v>0.21418410965253015</c:v>
                </c:pt>
                <c:pt idx="8">
                  <c:v>0.11111265856092864</c:v>
                </c:pt>
                <c:pt idx="9">
                  <c:v>5.6778222060133221E-2</c:v>
                </c:pt>
                <c:pt idx="10">
                  <c:v>2.8936449871704194E-2</c:v>
                </c:pt>
                <c:pt idx="11">
                  <c:v>1.481411291706783E-2</c:v>
                </c:pt>
                <c:pt idx="12">
                  <c:v>7.6505664163020485E-3</c:v>
                </c:pt>
              </c:numCache>
            </c:numRef>
          </c:yVal>
          <c:smooth val="1"/>
          <c:extLst>
            <c:ext xmlns:c16="http://schemas.microsoft.com/office/drawing/2014/chart" uri="{C3380CC4-5D6E-409C-BE32-E72D297353CC}">
              <c16:uniqueId val="{00000000-6CD5-40A9-8927-BE5C58B71C7E}"/>
            </c:ext>
          </c:extLst>
        </c:ser>
        <c:ser>
          <c:idx val="2"/>
          <c:order val="2"/>
          <c:tx>
            <c:strRef>
              <c:f>Sheet1!$D$1</c:f>
              <c:strCache>
                <c:ptCount val="1"/>
                <c:pt idx="0">
                  <c:v>C</c:v>
                </c:pt>
              </c:strCache>
            </c:strRef>
          </c:tx>
          <c:spPr>
            <a:ln w="19050" cap="rnd">
              <a:solidFill>
                <a:schemeClr val="accent3"/>
              </a:solidFill>
              <a:round/>
            </a:ln>
            <a:effectLst/>
          </c:spPr>
          <c:marker>
            <c:symbol val="none"/>
          </c:marker>
          <c:xVal>
            <c:numRef>
              <c:f>Sheet1!$A$2:$A$14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xVal>
          <c:yVal>
            <c:numRef>
              <c:f>Sheet1!$D$2:$D$14</c:f>
              <c:numCache>
                <c:formatCode>General</c:formatCode>
                <c:ptCount val="13"/>
                <c:pt idx="0">
                  <c:v>0</c:v>
                </c:pt>
                <c:pt idx="1">
                  <c:v>1.2274457222598501E-4</c:v>
                </c:pt>
                <c:pt idx="2">
                  <c:v>0.18433473559043451</c:v>
                </c:pt>
                <c:pt idx="3">
                  <c:v>1.1195570882608157</c:v>
                </c:pt>
                <c:pt idx="4">
                  <c:v>1.329807601338109</c:v>
                </c:pt>
                <c:pt idx="5">
                  <c:v>0.80675334228775197</c:v>
                </c:pt>
                <c:pt idx="6">
                  <c:v>0.35566179088930955</c:v>
                </c:pt>
                <c:pt idx="7">
                  <c:v>0.13339856451772814</c:v>
                </c:pt>
                <c:pt idx="8">
                  <c:v>4.6083683897608613E-2</c:v>
                </c:pt>
                <c:pt idx="9">
                  <c:v>1.5309638244835512E-2</c:v>
                </c:pt>
                <c:pt idx="10">
                  <c:v>5.0134140093541701E-3</c:v>
                </c:pt>
                <c:pt idx="11">
                  <c:v>1.6421172103467233E-3</c:v>
                </c:pt>
                <c:pt idx="12">
                  <c:v>5.4275636494509609E-4</c:v>
                </c:pt>
              </c:numCache>
            </c:numRef>
          </c:yVal>
          <c:smooth val="1"/>
          <c:extLst>
            <c:ext xmlns:c16="http://schemas.microsoft.com/office/drawing/2014/chart" uri="{C3380CC4-5D6E-409C-BE32-E72D297353CC}">
              <c16:uniqueId val="{00000001-6CD5-40A9-8927-BE5C58B71C7E}"/>
            </c:ext>
          </c:extLst>
        </c:ser>
        <c:ser>
          <c:idx val="3"/>
          <c:order val="3"/>
          <c:tx>
            <c:strRef>
              <c:f>Sheet1!$E$1</c:f>
              <c:strCache>
                <c:ptCount val="1"/>
                <c:pt idx="0">
                  <c:v>D</c:v>
                </c:pt>
              </c:strCache>
            </c:strRef>
          </c:tx>
          <c:spPr>
            <a:ln w="19050" cap="rnd">
              <a:solidFill>
                <a:schemeClr val="accent4"/>
              </a:solidFill>
              <a:round/>
            </a:ln>
            <a:effectLst/>
          </c:spPr>
          <c:marker>
            <c:symbol val="none"/>
          </c:marker>
          <c:xVal>
            <c:numRef>
              <c:f>Sheet1!$A$2:$A$14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xVal>
          <c:yVal>
            <c:numRef>
              <c:f>Sheet1!$E$2:$E$14</c:f>
              <c:numCache>
                <c:formatCode>General</c:formatCode>
                <c:ptCount val="13"/>
                <c:pt idx="0">
                  <c:v>0</c:v>
                </c:pt>
                <c:pt idx="1">
                  <c:v>2.9446618075981183E-10</c:v>
                </c:pt>
                <c:pt idx="2">
                  <c:v>9.8329517102159897E-3</c:v>
                </c:pt>
                <c:pt idx="3">
                  <c:v>0.94522646618196571</c:v>
                </c:pt>
                <c:pt idx="4">
                  <c:v>1.9947114020071632</c:v>
                </c:pt>
                <c:pt idx="5">
                  <c:v>0.85636616774518792</c:v>
                </c:pt>
                <c:pt idx="6">
                  <c:v>0.17033466618039952</c:v>
                </c:pt>
                <c:pt idx="7">
                  <c:v>2.2737510234142031E-2</c:v>
                </c:pt>
                <c:pt idx="8">
                  <c:v>2.4582379275539966E-3</c:v>
                </c:pt>
                <c:pt idx="9">
                  <c:v>2.3864617754186895E-4</c:v>
                </c:pt>
                <c:pt idx="10">
                  <c:v>2.2084155127765736E-5</c:v>
                </c:pt>
                <c:pt idx="11">
                  <c:v>2.0192052010445338E-6</c:v>
                </c:pt>
                <c:pt idx="12">
                  <c:v>1.8647383183274276E-7</c:v>
                </c:pt>
              </c:numCache>
            </c:numRef>
          </c:yVal>
          <c:smooth val="1"/>
          <c:extLst>
            <c:ext xmlns:c16="http://schemas.microsoft.com/office/drawing/2014/chart" uri="{C3380CC4-5D6E-409C-BE32-E72D297353CC}">
              <c16:uniqueId val="{00000002-6CD5-40A9-8927-BE5C58B71C7E}"/>
            </c:ext>
          </c:extLst>
        </c:ser>
        <c:dLbls>
          <c:showLegendKey val="0"/>
          <c:showVal val="0"/>
          <c:showCatName val="0"/>
          <c:showSerName val="0"/>
          <c:showPercent val="0"/>
          <c:showBubbleSize val="0"/>
        </c:dLbls>
        <c:axId val="551911888"/>
        <c:axId val="817335696"/>
      </c:scatterChart>
      <c:valAx>
        <c:axId val="551911888"/>
        <c:scaling>
          <c:orientation val="minMax"/>
          <c:max val="2"/>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817335696"/>
        <c:crosses val="autoZero"/>
        <c:crossBetween val="midCat"/>
      </c:valAx>
      <c:valAx>
        <c:axId val="817335696"/>
        <c:scaling>
          <c:orientation val="minMax"/>
          <c:max val="2"/>
          <c:min val="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55191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20000"/>
                <a:lumOff val="80000"/>
              </a:schemeClr>
            </a:solidFill>
            <a:ln w="25400">
              <a:solidFill>
                <a:schemeClr val="tx1"/>
              </a:solidFill>
            </a:ln>
            <a:effectLst/>
          </c:spPr>
          <c:invertIfNegative val="0"/>
          <c:cat>
            <c:strRef>
              <c:f>Sheet1!$A$2:$A$6</c:f>
              <c:strCache>
                <c:ptCount val="5"/>
                <c:pt idx="0">
                  <c:v>A</c:v>
                </c:pt>
                <c:pt idx="1">
                  <c:v>B</c:v>
                </c:pt>
                <c:pt idx="2">
                  <c:v>C</c:v>
                </c:pt>
                <c:pt idx="3">
                  <c:v>D</c:v>
                </c:pt>
                <c:pt idx="4">
                  <c:v>…</c:v>
                </c:pt>
              </c:strCache>
            </c:strRef>
          </c:cat>
          <c:val>
            <c:numRef>
              <c:f>Sheet1!$B$2:$B$6</c:f>
              <c:numCache>
                <c:formatCode>General</c:formatCode>
                <c:ptCount val="5"/>
                <c:pt idx="0">
                  <c:v>0.2</c:v>
                </c:pt>
                <c:pt idx="1">
                  <c:v>0.4</c:v>
                </c:pt>
                <c:pt idx="2">
                  <c:v>0.1</c:v>
                </c:pt>
                <c:pt idx="3">
                  <c:v>0.8</c:v>
                </c:pt>
              </c:numCache>
            </c:numRef>
          </c:val>
          <c:extLst>
            <c:ext xmlns:c16="http://schemas.microsoft.com/office/drawing/2014/chart" uri="{C3380CC4-5D6E-409C-BE32-E72D297353CC}">
              <c16:uniqueId val="{00000000-D8F4-48CA-9FE6-710F9BC8B5B9}"/>
            </c:ext>
          </c:extLst>
        </c:ser>
        <c:dLbls>
          <c:showLegendKey val="0"/>
          <c:showVal val="0"/>
          <c:showCatName val="0"/>
          <c:showSerName val="0"/>
          <c:showPercent val="0"/>
          <c:showBubbleSize val="0"/>
        </c:dLbls>
        <c:gapWidth val="0"/>
        <c:axId val="1406444527"/>
        <c:axId val="517669007"/>
      </c:barChart>
      <c:catAx>
        <c:axId val="1406444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517669007"/>
        <c:crosses val="autoZero"/>
        <c:auto val="1"/>
        <c:lblAlgn val="ctr"/>
        <c:lblOffset val="100"/>
        <c:noMultiLvlLbl val="0"/>
      </c:catAx>
      <c:valAx>
        <c:axId val="517669007"/>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06444527"/>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0493468500497"/>
          <c:y val="5.5028284042129789E-2"/>
          <c:w val="0.83190987905168245"/>
          <c:h val="0.76590715519994756"/>
        </c:manualLayout>
      </c:layout>
      <c:scatterChart>
        <c:scatterStyle val="smoothMarker"/>
        <c:varyColors val="0"/>
        <c:ser>
          <c:idx val="0"/>
          <c:order val="0"/>
          <c:tx>
            <c:strRef>
              <c:f>Sheet1!$B$1</c:f>
              <c:strCache>
                <c:ptCount val="1"/>
                <c:pt idx="0">
                  <c:v>Y-Values</c:v>
                </c:pt>
              </c:strCache>
            </c:strRef>
          </c:tx>
          <c:spPr>
            <a:ln w="50800" cap="rnd">
              <a:solidFill>
                <a:schemeClr val="accent1"/>
              </a:solidFill>
              <a:round/>
            </a:ln>
            <a:effectLst/>
          </c:spPr>
          <c:marker>
            <c:symbol val="none"/>
          </c:marker>
          <c:xVal>
            <c:numRef>
              <c:f>Sheet1!$A$2:$A$14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xVal>
          <c:yVal>
            <c:numRef>
              <c:f>Sheet1!$B$2:$B$14</c:f>
              <c:numCache>
                <c:formatCode>General</c:formatCode>
                <c:ptCount val="13"/>
                <c:pt idx="0">
                  <c:v>0.5</c:v>
                </c:pt>
                <c:pt idx="1">
                  <c:v>0.44124845129229773</c:v>
                </c:pt>
                <c:pt idx="2">
                  <c:v>0.38940039153570244</c:v>
                </c:pt>
                <c:pt idx="3">
                  <c:v>0.34364463939548612</c:v>
                </c:pt>
                <c:pt idx="4">
                  <c:v>0.30326532985631671</c:v>
                </c:pt>
                <c:pt idx="5">
                  <c:v>0.26763071425949514</c:v>
                </c:pt>
                <c:pt idx="6">
                  <c:v>0.23618327637050734</c:v>
                </c:pt>
                <c:pt idx="7">
                  <c:v>0.20843100983925419</c:v>
                </c:pt>
                <c:pt idx="8">
                  <c:v>0.18393972058572117</c:v>
                </c:pt>
                <c:pt idx="9">
                  <c:v>0.16232623367917487</c:v>
                </c:pt>
                <c:pt idx="10">
                  <c:v>0.14325239843009505</c:v>
                </c:pt>
                <c:pt idx="11">
                  <c:v>0.12641979790237323</c:v>
                </c:pt>
                <c:pt idx="12">
                  <c:v>0.11156508007421491</c:v>
                </c:pt>
              </c:numCache>
            </c:numRef>
          </c:yVal>
          <c:smooth val="1"/>
          <c:extLst>
            <c:ext xmlns:c16="http://schemas.microsoft.com/office/drawing/2014/chart" uri="{C3380CC4-5D6E-409C-BE32-E72D297353CC}">
              <c16:uniqueId val="{00000000-AA38-40A7-8DBF-2086844D7AFE}"/>
            </c:ext>
          </c:extLst>
        </c:ser>
        <c:ser>
          <c:idx val="1"/>
          <c:order val="1"/>
          <c:tx>
            <c:strRef>
              <c:f>Sheet1!$C$1</c:f>
              <c:strCache>
                <c:ptCount val="1"/>
                <c:pt idx="0">
                  <c:v>Y2</c:v>
                </c:pt>
              </c:strCache>
            </c:strRef>
          </c:tx>
          <c:spPr>
            <a:ln w="50800" cap="rnd">
              <a:solidFill>
                <a:schemeClr val="accent2"/>
              </a:solidFill>
              <a:round/>
            </a:ln>
            <a:effectLst/>
          </c:spPr>
          <c:marker>
            <c:symbol val="none"/>
          </c:marker>
          <c:xVal>
            <c:numRef>
              <c:f>Sheet1!$A$2:$A$14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xVal>
          <c:yVal>
            <c:numRef>
              <c:f>Sheet1!$C$2:$C$14</c:f>
              <c:numCache>
                <c:formatCode>General</c:formatCode>
                <c:ptCount val="13"/>
                <c:pt idx="0">
                  <c:v>0.8</c:v>
                </c:pt>
                <c:pt idx="1">
                  <c:v>0.65498460246238555</c:v>
                </c:pt>
                <c:pt idx="2">
                  <c:v>0.53625603682851153</c:v>
                </c:pt>
                <c:pt idx="3">
                  <c:v>0.43904930887522114</c:v>
                </c:pt>
                <c:pt idx="4">
                  <c:v>0.35946317129377725</c:v>
                </c:pt>
                <c:pt idx="5">
                  <c:v>0.29430355293715388</c:v>
                </c:pt>
                <c:pt idx="6">
                  <c:v>0.24095536952976163</c:v>
                </c:pt>
                <c:pt idx="7">
                  <c:v>0.19727757115328515</c:v>
                </c:pt>
                <c:pt idx="8">
                  <c:v>0.16151721439572431</c:v>
                </c:pt>
                <c:pt idx="9">
                  <c:v>0.13223911057726923</c:v>
                </c:pt>
                <c:pt idx="10">
                  <c:v>0.10826822658929017</c:v>
                </c:pt>
                <c:pt idx="11">
                  <c:v>8.8642526689867107E-2</c:v>
                </c:pt>
                <c:pt idx="12">
                  <c:v>7.2574362631529984E-2</c:v>
                </c:pt>
              </c:numCache>
            </c:numRef>
          </c:yVal>
          <c:smooth val="1"/>
          <c:extLst>
            <c:ext xmlns:c16="http://schemas.microsoft.com/office/drawing/2014/chart" uri="{C3380CC4-5D6E-409C-BE32-E72D297353CC}">
              <c16:uniqueId val="{00000001-AA38-40A7-8DBF-2086844D7AFE}"/>
            </c:ext>
          </c:extLst>
        </c:ser>
        <c:ser>
          <c:idx val="2"/>
          <c:order val="2"/>
          <c:tx>
            <c:strRef>
              <c:f>Sheet1!$D$1</c:f>
              <c:strCache>
                <c:ptCount val="1"/>
                <c:pt idx="0">
                  <c:v>Y3</c:v>
                </c:pt>
              </c:strCache>
            </c:strRef>
          </c:tx>
          <c:spPr>
            <a:ln w="50800" cap="rnd">
              <a:solidFill>
                <a:schemeClr val="accent3"/>
              </a:solidFill>
              <a:round/>
            </a:ln>
            <a:effectLst/>
          </c:spPr>
          <c:marker>
            <c:symbol val="none"/>
          </c:marker>
          <c:xVal>
            <c:numRef>
              <c:f>Sheet1!$A$2:$A$14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xVal>
          <c:yVal>
            <c:numRef>
              <c:f>Sheet1!$D$2:$D$14</c:f>
              <c:numCache>
                <c:formatCode>General</c:formatCode>
                <c:ptCount val="13"/>
                <c:pt idx="0">
                  <c:v>1.2</c:v>
                </c:pt>
                <c:pt idx="1">
                  <c:v>0.88898186481806141</c:v>
                </c:pt>
                <c:pt idx="2">
                  <c:v>0.65857396331283169</c:v>
                </c:pt>
                <c:pt idx="3">
                  <c:v>0.48788359168871898</c:v>
                </c:pt>
                <c:pt idx="4">
                  <c:v>0.36143305429464256</c:v>
                </c:pt>
                <c:pt idx="5">
                  <c:v>0.26775619217811575</c:v>
                </c:pt>
                <c:pt idx="6">
                  <c:v>0.19835866586590387</c:v>
                </c:pt>
                <c:pt idx="7">
                  <c:v>0.14694771390357828</c:v>
                </c:pt>
                <c:pt idx="8">
                  <c:v>0.10886154394729501</c:v>
                </c:pt>
                <c:pt idx="9">
                  <c:v>8.0646615287699744E-2</c:v>
                </c:pt>
                <c:pt idx="10">
                  <c:v>5.9744482041436731E-2</c:v>
                </c:pt>
                <c:pt idx="11">
                  <c:v>4.4259800881488016E-2</c:v>
                </c:pt>
                <c:pt idx="12">
                  <c:v>3.2788466936751082E-2</c:v>
                </c:pt>
              </c:numCache>
            </c:numRef>
          </c:yVal>
          <c:smooth val="1"/>
          <c:extLst>
            <c:ext xmlns:c16="http://schemas.microsoft.com/office/drawing/2014/chart" uri="{C3380CC4-5D6E-409C-BE32-E72D297353CC}">
              <c16:uniqueId val="{00000002-AA38-40A7-8DBF-2086844D7AFE}"/>
            </c:ext>
          </c:extLst>
        </c:ser>
        <c:dLbls>
          <c:showLegendKey val="0"/>
          <c:showVal val="0"/>
          <c:showCatName val="0"/>
          <c:showSerName val="0"/>
          <c:showPercent val="0"/>
          <c:showBubbleSize val="0"/>
        </c:dLbls>
        <c:axId val="551911888"/>
        <c:axId val="817335696"/>
      </c:scatterChart>
      <c:valAx>
        <c:axId val="551911888"/>
        <c:scaling>
          <c:orientation val="minMax"/>
          <c:max val="3"/>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817335696"/>
        <c:crosses val="autoZero"/>
        <c:crossBetween val="midCat"/>
      </c:valAx>
      <c:valAx>
        <c:axId val="817335696"/>
        <c:scaling>
          <c:orientation val="minMax"/>
          <c:min val="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55191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83685134616299"/>
          <c:y val="7.9988248011989491E-2"/>
          <c:w val="0.83190987905168245"/>
          <c:h val="0.76590715519994756"/>
        </c:manualLayout>
      </c:layout>
      <c:scatterChart>
        <c:scatterStyle val="smoothMarker"/>
        <c:varyColors val="0"/>
        <c:ser>
          <c:idx val="0"/>
          <c:order val="0"/>
          <c:tx>
            <c:strRef>
              <c:f>Sheet1!$B$1</c:f>
              <c:strCache>
                <c:ptCount val="1"/>
                <c:pt idx="0">
                  <c:v>Y-Values</c:v>
                </c:pt>
              </c:strCache>
            </c:strRef>
          </c:tx>
          <c:spPr>
            <a:ln w="50800" cap="rnd">
              <a:solidFill>
                <a:schemeClr val="accent1"/>
              </a:solidFill>
              <a:round/>
            </a:ln>
            <a:effectLst/>
          </c:spPr>
          <c:marker>
            <c:symbol val="none"/>
          </c:marker>
          <c:xVal>
            <c:numRef>
              <c:f>Sheet1!$A$2:$A$14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xVal>
          <c:yVal>
            <c:numRef>
              <c:f>Sheet1!$B$2:$B$14</c:f>
              <c:numCache>
                <c:formatCode>General</c:formatCode>
                <c:ptCount val="13"/>
                <c:pt idx="0">
                  <c:v>0</c:v>
                </c:pt>
                <c:pt idx="1">
                  <c:v>1.3222192947339193</c:v>
                </c:pt>
                <c:pt idx="2">
                  <c:v>1.6127838567197355</c:v>
                </c:pt>
                <c:pt idx="3">
                  <c:v>1.7853298350107671</c:v>
                </c:pt>
                <c:pt idx="4">
                  <c:v>1.9084850188786497</c:v>
                </c:pt>
                <c:pt idx="5">
                  <c:v>2.0043213737826426</c:v>
                </c:pt>
                <c:pt idx="6">
                  <c:v>2.0827853703164503</c:v>
                </c:pt>
                <c:pt idx="7">
                  <c:v>2.1492191126553797</c:v>
                </c:pt>
                <c:pt idx="8">
                  <c:v>2.2068258760318495</c:v>
                </c:pt>
                <c:pt idx="9">
                  <c:v>2.2576785748691846</c:v>
                </c:pt>
                <c:pt idx="10">
                  <c:v>2.3031960574204891</c:v>
                </c:pt>
                <c:pt idx="11">
                  <c:v>2.3443922736851106</c:v>
                </c:pt>
                <c:pt idx="12">
                  <c:v>2.3820170425748683</c:v>
                </c:pt>
              </c:numCache>
            </c:numRef>
          </c:yVal>
          <c:smooth val="1"/>
          <c:extLst>
            <c:ext xmlns:c16="http://schemas.microsoft.com/office/drawing/2014/chart" uri="{C3380CC4-5D6E-409C-BE32-E72D297353CC}">
              <c16:uniqueId val="{00000000-986B-49D1-986F-B581E12A4B27}"/>
            </c:ext>
          </c:extLst>
        </c:ser>
        <c:dLbls>
          <c:showLegendKey val="0"/>
          <c:showVal val="0"/>
          <c:showCatName val="0"/>
          <c:showSerName val="0"/>
          <c:showPercent val="0"/>
          <c:showBubbleSize val="0"/>
        </c:dLbls>
        <c:axId val="551911888"/>
        <c:axId val="817335696"/>
      </c:scatterChart>
      <c:valAx>
        <c:axId val="551911888"/>
        <c:scaling>
          <c:orientation val="minMax"/>
          <c:max val="3"/>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817335696"/>
        <c:crosses val="autoZero"/>
        <c:crossBetween val="midCat"/>
      </c:valAx>
      <c:valAx>
        <c:axId val="817335696"/>
        <c:scaling>
          <c:orientation val="minMax"/>
          <c:min val="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55191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68558124582946"/>
          <c:y val="6.8603990795023634E-2"/>
          <c:w val="0.83190987905168245"/>
          <c:h val="0.76590715519994756"/>
        </c:manualLayout>
      </c:layout>
      <c:scatterChart>
        <c:scatterStyle val="smoothMarker"/>
        <c:varyColors val="0"/>
        <c:ser>
          <c:idx val="0"/>
          <c:order val="0"/>
          <c:tx>
            <c:strRef>
              <c:f>Sheet1!$B$1</c:f>
              <c:strCache>
                <c:ptCount val="1"/>
                <c:pt idx="0">
                  <c:v>Y-Values</c:v>
                </c:pt>
              </c:strCache>
            </c:strRef>
          </c:tx>
          <c:spPr>
            <a:ln w="50800" cap="rnd">
              <a:solidFill>
                <a:schemeClr val="accent1"/>
              </a:solidFill>
              <a:round/>
            </a:ln>
            <a:effectLst/>
          </c:spPr>
          <c:marker>
            <c:symbol val="none"/>
          </c:marker>
          <c:xVal>
            <c:numRef>
              <c:f>Sheet1!$A$2:$A$14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xVal>
          <c:yVal>
            <c:numRef>
              <c:f>Sheet1!$B$2:$B$14</c:f>
              <c:numCache>
                <c:formatCode>General</c:formatCode>
                <c:ptCount val="13"/>
                <c:pt idx="0">
                  <c:v>0</c:v>
                </c:pt>
                <c:pt idx="1">
                  <c:v>6.834949509643215E-2</c:v>
                </c:pt>
                <c:pt idx="2">
                  <c:v>0.61045530419018301</c:v>
                </c:pt>
                <c:pt idx="3">
                  <c:v>0.90155770372943977</c:v>
                </c:pt>
                <c:pt idx="4">
                  <c:v>0.79788456080286529</c:v>
                </c:pt>
                <c:pt idx="5">
                  <c:v>0.57780375455938948</c:v>
                </c:pt>
                <c:pt idx="6">
                  <c:v>0.38286977198859273</c:v>
                </c:pt>
                <c:pt idx="7">
                  <c:v>0.24371718573474227</c:v>
                </c:pt>
                <c:pt idx="8">
                  <c:v>0.15261382604754573</c:v>
                </c:pt>
                <c:pt idx="9">
                  <c:v>9.5184591906419619E-2</c:v>
                </c:pt>
                <c:pt idx="10">
                  <c:v>5.9530916570285732E-2</c:v>
                </c:pt>
                <c:pt idx="11">
                  <c:v>3.7475605662833124E-2</c:v>
                </c:pt>
                <c:pt idx="12">
                  <c:v>2.3794482261436573E-2</c:v>
                </c:pt>
              </c:numCache>
            </c:numRef>
          </c:yVal>
          <c:smooth val="1"/>
          <c:extLst>
            <c:ext xmlns:c16="http://schemas.microsoft.com/office/drawing/2014/chart" uri="{C3380CC4-5D6E-409C-BE32-E72D297353CC}">
              <c16:uniqueId val="{00000000-2035-46B3-B5A0-D70D18EF356D}"/>
            </c:ext>
          </c:extLst>
        </c:ser>
        <c:dLbls>
          <c:showLegendKey val="0"/>
          <c:showVal val="0"/>
          <c:showCatName val="0"/>
          <c:showSerName val="0"/>
          <c:showPercent val="0"/>
          <c:showBubbleSize val="0"/>
        </c:dLbls>
        <c:axId val="551911888"/>
        <c:axId val="817335696"/>
      </c:scatterChart>
      <c:valAx>
        <c:axId val="551911888"/>
        <c:scaling>
          <c:orientation val="minMax"/>
          <c:max val="3"/>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817335696"/>
        <c:crosses val="autoZero"/>
        <c:crossBetween val="midCat"/>
      </c:valAx>
      <c:valAx>
        <c:axId val="817335696"/>
        <c:scaling>
          <c:orientation val="minMax"/>
          <c:min val="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55191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83685134616299"/>
          <c:y val="7.9988248011989491E-2"/>
          <c:w val="0.83190987905168245"/>
          <c:h val="0.76590715519994756"/>
        </c:manualLayout>
      </c:layout>
      <c:scatterChart>
        <c:scatterStyle val="smoothMarker"/>
        <c:varyColors val="0"/>
        <c:ser>
          <c:idx val="0"/>
          <c:order val="0"/>
          <c:tx>
            <c:strRef>
              <c:f>Sheet1!$B$1</c:f>
              <c:strCache>
                <c:ptCount val="1"/>
                <c:pt idx="0">
                  <c:v>Y-Values</c:v>
                </c:pt>
              </c:strCache>
            </c:strRef>
          </c:tx>
          <c:spPr>
            <a:ln w="50800" cap="rnd">
              <a:solidFill>
                <a:schemeClr val="accent1"/>
              </a:solidFill>
              <a:round/>
            </a:ln>
            <a:effectLst/>
          </c:spPr>
          <c:marker>
            <c:symbol val="none"/>
          </c:marker>
          <c:xVal>
            <c:numRef>
              <c:f>Sheet1!$A$2:$A$14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xVal>
          <c:yVal>
            <c:numRef>
              <c:f>Sheet1!$B$2:$B$14</c:f>
              <c:numCache>
                <c:formatCode>General</c:formatCode>
                <c:ptCount val="13"/>
                <c:pt idx="0">
                  <c:v>0</c:v>
                </c:pt>
                <c:pt idx="1">
                  <c:v>0.69407266045209759</c:v>
                </c:pt>
                <c:pt idx="2">
                  <c:v>0.47805772165576255</c:v>
                </c:pt>
                <c:pt idx="3">
                  <c:v>0.34815311978506125</c:v>
                </c:pt>
                <c:pt idx="4">
                  <c:v>0.26596152026762171</c:v>
                </c:pt>
                <c:pt idx="5">
                  <c:v>0.2104278765839076</c:v>
                </c:pt>
                <c:pt idx="6">
                  <c:v>0.17094686240292253</c:v>
                </c:pt>
                <c:pt idx="7">
                  <c:v>0.14176100186368559</c:v>
                </c:pt>
                <c:pt idx="8">
                  <c:v>0.11951443041394062</c:v>
                </c:pt>
                <c:pt idx="9">
                  <c:v>0.10213406891325931</c:v>
                </c:pt>
                <c:pt idx="10">
                  <c:v>8.8277533187411217E-2</c:v>
                </c:pt>
                <c:pt idx="11">
                  <c:v>7.7041376610022722E-2</c:v>
                </c:pt>
                <c:pt idx="12">
                  <c:v>6.7797713407234492E-2</c:v>
                </c:pt>
              </c:numCache>
            </c:numRef>
          </c:yVal>
          <c:smooth val="1"/>
          <c:extLst>
            <c:ext xmlns:c16="http://schemas.microsoft.com/office/drawing/2014/chart" uri="{C3380CC4-5D6E-409C-BE32-E72D297353CC}">
              <c16:uniqueId val="{00000000-2035-46B3-B5A0-D70D18EF356D}"/>
            </c:ext>
          </c:extLst>
        </c:ser>
        <c:dLbls>
          <c:showLegendKey val="0"/>
          <c:showVal val="0"/>
          <c:showCatName val="0"/>
          <c:showSerName val="0"/>
          <c:showPercent val="0"/>
          <c:showBubbleSize val="0"/>
        </c:dLbls>
        <c:axId val="551911888"/>
        <c:axId val="817335696"/>
      </c:scatterChart>
      <c:valAx>
        <c:axId val="551911888"/>
        <c:scaling>
          <c:orientation val="minMax"/>
          <c:max val="3"/>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817335696"/>
        <c:crosses val="autoZero"/>
        <c:crossBetween val="midCat"/>
      </c:valAx>
      <c:valAx>
        <c:axId val="817335696"/>
        <c:scaling>
          <c:orientation val="minMax"/>
          <c:min val="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55191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83685134616299"/>
          <c:y val="7.9988248011989491E-2"/>
          <c:w val="0.83190987905168245"/>
          <c:h val="0.76590715519994756"/>
        </c:manualLayout>
      </c:layout>
      <c:scatterChart>
        <c:scatterStyle val="smoothMarker"/>
        <c:varyColors val="0"/>
        <c:ser>
          <c:idx val="0"/>
          <c:order val="0"/>
          <c:tx>
            <c:strRef>
              <c:f>Sheet1!$B$1</c:f>
              <c:strCache>
                <c:ptCount val="1"/>
                <c:pt idx="0">
                  <c:v>Y-Values</c:v>
                </c:pt>
              </c:strCache>
            </c:strRef>
          </c:tx>
          <c:spPr>
            <a:ln w="50800" cap="rnd">
              <a:solidFill>
                <a:schemeClr val="accent1"/>
              </a:solidFill>
              <a:round/>
            </a:ln>
            <a:effectLst/>
          </c:spPr>
          <c:marker>
            <c:symbol val="none"/>
          </c:marker>
          <c:xVal>
            <c:numRef>
              <c:f>Sheet1!$A$2:$A$14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xVal>
          <c:yVal>
            <c:numRef>
              <c:f>Sheet1!$B$2:$B$14</c:f>
              <c:numCache>
                <c:formatCode>General</c:formatCode>
                <c:ptCount val="13"/>
                <c:pt idx="0">
                  <c:v>0</c:v>
                </c:pt>
                <c:pt idx="1">
                  <c:v>2.9446618075981183E-10</c:v>
                </c:pt>
                <c:pt idx="2">
                  <c:v>9.8329517102159897E-3</c:v>
                </c:pt>
                <c:pt idx="3">
                  <c:v>0.94522646618196571</c:v>
                </c:pt>
                <c:pt idx="4">
                  <c:v>1.9947114020071632</c:v>
                </c:pt>
                <c:pt idx="5">
                  <c:v>0.85636616774518792</c:v>
                </c:pt>
                <c:pt idx="6">
                  <c:v>0.17033466618039952</c:v>
                </c:pt>
                <c:pt idx="7">
                  <c:v>2.2737510234142031E-2</c:v>
                </c:pt>
                <c:pt idx="8">
                  <c:v>2.4582379275539966E-3</c:v>
                </c:pt>
                <c:pt idx="9">
                  <c:v>2.3864617754186895E-4</c:v>
                </c:pt>
                <c:pt idx="10">
                  <c:v>2.2084155127765736E-5</c:v>
                </c:pt>
                <c:pt idx="11">
                  <c:v>2.0192052010445338E-6</c:v>
                </c:pt>
                <c:pt idx="12">
                  <c:v>1.8647383183274276E-7</c:v>
                </c:pt>
              </c:numCache>
            </c:numRef>
          </c:yVal>
          <c:smooth val="1"/>
          <c:extLst>
            <c:ext xmlns:c16="http://schemas.microsoft.com/office/drawing/2014/chart" uri="{C3380CC4-5D6E-409C-BE32-E72D297353CC}">
              <c16:uniqueId val="{00000000-2035-46B3-B5A0-D70D18EF356D}"/>
            </c:ext>
          </c:extLst>
        </c:ser>
        <c:dLbls>
          <c:showLegendKey val="0"/>
          <c:showVal val="0"/>
          <c:showCatName val="0"/>
          <c:showSerName val="0"/>
          <c:showPercent val="0"/>
          <c:showBubbleSize val="0"/>
        </c:dLbls>
        <c:axId val="551911888"/>
        <c:axId val="817335696"/>
      </c:scatterChart>
      <c:valAx>
        <c:axId val="551911888"/>
        <c:scaling>
          <c:orientation val="minMax"/>
          <c:max val="3"/>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817335696"/>
        <c:crosses val="autoZero"/>
        <c:crossBetween val="midCat"/>
      </c:valAx>
      <c:valAx>
        <c:axId val="817335696"/>
        <c:scaling>
          <c:orientation val="minMax"/>
          <c:min val="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55191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83685134616299"/>
          <c:y val="7.9988248011989491E-2"/>
          <c:w val="0.83190987905168245"/>
          <c:h val="0.76590715519994756"/>
        </c:manualLayout>
      </c:layout>
      <c:scatterChart>
        <c:scatterStyle val="smoothMarker"/>
        <c:varyColors val="0"/>
        <c:ser>
          <c:idx val="0"/>
          <c:order val="0"/>
          <c:tx>
            <c:strRef>
              <c:f>Sheet1!$B$1</c:f>
              <c:strCache>
                <c:ptCount val="1"/>
                <c:pt idx="0">
                  <c:v>Y-Values</c:v>
                </c:pt>
              </c:strCache>
            </c:strRef>
          </c:tx>
          <c:spPr>
            <a:ln w="50800" cap="rnd">
              <a:solidFill>
                <a:schemeClr val="accent1"/>
              </a:solidFill>
              <a:round/>
            </a:ln>
            <a:effectLst/>
          </c:spPr>
          <c:marker>
            <c:symbol val="none"/>
          </c:marker>
          <c:xVal>
            <c:numRef>
              <c:f>Sheet1!$A$2:$A$14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xVal>
          <c:yVal>
            <c:numRef>
              <c:f>Sheet1!$B$2:$B$14</c:f>
              <c:numCache>
                <c:formatCode>General</c:formatCode>
                <c:ptCount val="13"/>
                <c:pt idx="0">
                  <c:v>0</c:v>
                </c:pt>
                <c:pt idx="1">
                  <c:v>9.8329517102159897E-3</c:v>
                </c:pt>
                <c:pt idx="2">
                  <c:v>0.4444506342437145</c:v>
                </c:pt>
                <c:pt idx="3">
                  <c:v>1.0267579583546997</c:v>
                </c:pt>
                <c:pt idx="4">
                  <c:v>0.99735570100358162</c:v>
                </c:pt>
                <c:pt idx="5">
                  <c:v>0.6829083494113708</c:v>
                </c:pt>
                <c:pt idx="6">
                  <c:v>0.3977748985011158</c:v>
                </c:pt>
                <c:pt idx="7">
                  <c:v>0.21418410965253015</c:v>
                </c:pt>
                <c:pt idx="8">
                  <c:v>0.11111265856092864</c:v>
                </c:pt>
                <c:pt idx="9">
                  <c:v>5.6778222060133221E-2</c:v>
                </c:pt>
                <c:pt idx="10">
                  <c:v>2.8936449871704194E-2</c:v>
                </c:pt>
                <c:pt idx="11">
                  <c:v>1.481411291706783E-2</c:v>
                </c:pt>
                <c:pt idx="12">
                  <c:v>7.6505664163020485E-3</c:v>
                </c:pt>
              </c:numCache>
            </c:numRef>
          </c:yVal>
          <c:smooth val="1"/>
          <c:extLst>
            <c:ext xmlns:c16="http://schemas.microsoft.com/office/drawing/2014/chart" uri="{C3380CC4-5D6E-409C-BE32-E72D297353CC}">
              <c16:uniqueId val="{00000000-2035-46B3-B5A0-D70D18EF356D}"/>
            </c:ext>
          </c:extLst>
        </c:ser>
        <c:dLbls>
          <c:showLegendKey val="0"/>
          <c:showVal val="0"/>
          <c:showCatName val="0"/>
          <c:showSerName val="0"/>
          <c:showPercent val="0"/>
          <c:showBubbleSize val="0"/>
        </c:dLbls>
        <c:axId val="551911888"/>
        <c:axId val="817335696"/>
      </c:scatterChart>
      <c:valAx>
        <c:axId val="551911888"/>
        <c:scaling>
          <c:orientation val="minMax"/>
          <c:max val="3"/>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817335696"/>
        <c:crosses val="autoZero"/>
        <c:crossBetween val="midCat"/>
      </c:valAx>
      <c:valAx>
        <c:axId val="817335696"/>
        <c:scaling>
          <c:orientation val="minMax"/>
          <c:min val="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55191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52841728983223"/>
          <c:y val="7.9988248011989491E-2"/>
          <c:w val="0.78221849557549827"/>
          <c:h val="0.76590715519994756"/>
        </c:manualLayout>
      </c:layout>
      <c:scatterChart>
        <c:scatterStyle val="smoothMarker"/>
        <c:varyColors val="0"/>
        <c:ser>
          <c:idx val="0"/>
          <c:order val="0"/>
          <c:tx>
            <c:strRef>
              <c:f>Sheet1!$B$1</c:f>
              <c:strCache>
                <c:ptCount val="1"/>
                <c:pt idx="0">
                  <c:v>Y-Values</c:v>
                </c:pt>
              </c:strCache>
            </c:strRef>
          </c:tx>
          <c:spPr>
            <a:ln w="57150" cap="rnd">
              <a:solidFill>
                <a:schemeClr val="accent1"/>
              </a:solidFill>
              <a:round/>
            </a:ln>
            <a:effectLst/>
          </c:spPr>
          <c:marker>
            <c:symbol val="none"/>
          </c:marker>
          <c:xVal>
            <c:numRef>
              <c:f>Sheet1!$A$2:$A$17</c:f>
              <c:numCache>
                <c:formatCode>General</c:formatCode>
                <c:ptCount val="16"/>
                <c:pt idx="0">
                  <c:v>0</c:v>
                </c:pt>
                <c:pt idx="1">
                  <c:v>1</c:v>
                </c:pt>
                <c:pt idx="2">
                  <c:v>2</c:v>
                </c:pt>
                <c:pt idx="3">
                  <c:v>3</c:v>
                </c:pt>
                <c:pt idx="4">
                  <c:v>3.1</c:v>
                </c:pt>
                <c:pt idx="5">
                  <c:v>4</c:v>
                </c:pt>
                <c:pt idx="6">
                  <c:v>5</c:v>
                </c:pt>
                <c:pt idx="7">
                  <c:v>6</c:v>
                </c:pt>
                <c:pt idx="8">
                  <c:v>6.1</c:v>
                </c:pt>
                <c:pt idx="9">
                  <c:v>7</c:v>
                </c:pt>
                <c:pt idx="10">
                  <c:v>8</c:v>
                </c:pt>
                <c:pt idx="11">
                  <c:v>9</c:v>
                </c:pt>
                <c:pt idx="12">
                  <c:v>9.1</c:v>
                </c:pt>
                <c:pt idx="13">
                  <c:v>10</c:v>
                </c:pt>
                <c:pt idx="14">
                  <c:v>11</c:v>
                </c:pt>
              </c:numCache>
            </c:numRef>
          </c:xVal>
          <c:yVal>
            <c:numRef>
              <c:f>Sheet1!$B$2:$B$17</c:f>
              <c:numCache>
                <c:formatCode>General</c:formatCode>
                <c:ptCount val="16"/>
                <c:pt idx="0">
                  <c:v>4</c:v>
                </c:pt>
                <c:pt idx="1">
                  <c:v>2</c:v>
                </c:pt>
                <c:pt idx="2">
                  <c:v>1</c:v>
                </c:pt>
                <c:pt idx="3">
                  <c:v>1</c:v>
                </c:pt>
                <c:pt idx="4">
                  <c:v>4</c:v>
                </c:pt>
                <c:pt idx="5">
                  <c:v>2</c:v>
                </c:pt>
                <c:pt idx="6">
                  <c:v>1</c:v>
                </c:pt>
                <c:pt idx="7">
                  <c:v>1</c:v>
                </c:pt>
                <c:pt idx="8">
                  <c:v>4</c:v>
                </c:pt>
                <c:pt idx="9">
                  <c:v>2</c:v>
                </c:pt>
                <c:pt idx="10">
                  <c:v>1</c:v>
                </c:pt>
                <c:pt idx="11">
                  <c:v>1</c:v>
                </c:pt>
                <c:pt idx="12">
                  <c:v>4</c:v>
                </c:pt>
                <c:pt idx="13">
                  <c:v>2</c:v>
                </c:pt>
                <c:pt idx="14">
                  <c:v>1</c:v>
                </c:pt>
              </c:numCache>
            </c:numRef>
          </c:yVal>
          <c:smooth val="1"/>
          <c:extLst>
            <c:ext xmlns:c16="http://schemas.microsoft.com/office/drawing/2014/chart" uri="{C3380CC4-5D6E-409C-BE32-E72D297353CC}">
              <c16:uniqueId val="{00000000-DFFD-4740-A2A9-B4A2B45CB1C6}"/>
            </c:ext>
          </c:extLst>
        </c:ser>
        <c:dLbls>
          <c:showLegendKey val="0"/>
          <c:showVal val="0"/>
          <c:showCatName val="0"/>
          <c:showSerName val="0"/>
          <c:showPercent val="0"/>
          <c:showBubbleSize val="0"/>
        </c:dLbls>
        <c:axId val="551911888"/>
        <c:axId val="817335696"/>
      </c:scatterChart>
      <c:valAx>
        <c:axId val="551911888"/>
        <c:scaling>
          <c:orientation val="minMax"/>
          <c:max val="12"/>
          <c:min val="0"/>
        </c:scaling>
        <c:delete val="0"/>
        <c:axPos val="b"/>
        <c:title>
          <c:tx>
            <c:rich>
              <a:bodyPr rot="0" spcFirstLastPara="1" vertOverflow="ellipsis" vert="horz" wrap="square" anchor="ctr" anchorCtr="1"/>
              <a:lstStyle/>
              <a:p>
                <a:pPr>
                  <a:defRPr sz="1800" b="1" i="0" u="none" strike="noStrike" kern="1200" baseline="0">
                    <a:solidFill>
                      <a:schemeClr val="tx1"/>
                    </a:solidFill>
                    <a:latin typeface="Segoe UI" panose="020B0502040204020203" pitchFamily="34" charset="0"/>
                    <a:ea typeface="+mn-ea"/>
                    <a:cs typeface="Segoe UI" panose="020B0502040204020203" pitchFamily="34" charset="0"/>
                  </a:defRPr>
                </a:pPr>
                <a:r>
                  <a:rPr lang="en-US" sz="1800" b="1" dirty="0">
                    <a:solidFill>
                      <a:schemeClr val="tx1"/>
                    </a:solidFill>
                    <a:latin typeface="Segoe UI" panose="020B0502040204020203" pitchFamily="34" charset="0"/>
                    <a:cs typeface="Segoe UI" panose="020B0502040204020203" pitchFamily="34" charset="0"/>
                  </a:rPr>
                  <a:t>Time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817335696"/>
        <c:crosses val="autoZero"/>
        <c:crossBetween val="midCat"/>
      </c:valAx>
      <c:valAx>
        <c:axId val="817335696"/>
        <c:scaling>
          <c:orientation val="minMax"/>
          <c:min val="0"/>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Segoe UI" panose="020B0502040204020203" pitchFamily="34" charset="0"/>
                    <a:ea typeface="+mn-ea"/>
                    <a:cs typeface="Segoe UI" panose="020B0502040204020203" pitchFamily="34" charset="0"/>
                  </a:defRPr>
                </a:pPr>
                <a:r>
                  <a:rPr lang="en-US" sz="1800" b="1" dirty="0">
                    <a:solidFill>
                      <a:schemeClr val="tx1"/>
                    </a:solidFill>
                    <a:latin typeface="Segoe UI" panose="020B0502040204020203" pitchFamily="34" charset="0"/>
                    <a:cs typeface="Segoe UI" panose="020B0502040204020203" pitchFamily="34" charset="0"/>
                  </a:rPr>
                  <a:t>Charge</a:t>
                </a:r>
              </a:p>
            </c:rich>
          </c:tx>
          <c:layout>
            <c:manualLayout>
              <c:xMode val="edge"/>
              <c:yMode val="edge"/>
              <c:x val="0"/>
              <c:y val="0.21741630534670381"/>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55191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83685134616299"/>
          <c:y val="7.9988248011989491E-2"/>
          <c:w val="0.83190987905168245"/>
          <c:h val="0.76590715519994756"/>
        </c:manualLayout>
      </c:layout>
      <c:scatterChart>
        <c:scatterStyle val="smoothMarker"/>
        <c:varyColors val="0"/>
        <c:ser>
          <c:idx val="0"/>
          <c:order val="0"/>
          <c:tx>
            <c:strRef>
              <c:f>Sheet1!$B$1</c:f>
              <c:strCache>
                <c:ptCount val="1"/>
                <c:pt idx="0">
                  <c:v>Y-Values</c:v>
                </c:pt>
              </c:strCache>
            </c:strRef>
          </c:tx>
          <c:spPr>
            <a:ln w="19050" cap="rnd">
              <a:solidFill>
                <a:schemeClr val="accent1"/>
              </a:solidFill>
              <a:round/>
            </a:ln>
            <a:effectLst/>
          </c:spPr>
          <c:marker>
            <c:symbol val="none"/>
          </c:marker>
          <c:xVal>
            <c:numRef>
              <c:f>Sheet1!$A$2:$A$14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xVal>
          <c:yVal>
            <c:numRef>
              <c:f>Sheet1!$B$2:$B$14</c:f>
              <c:numCache>
                <c:formatCode>General</c:formatCode>
                <c:ptCount val="13"/>
                <c:pt idx="0">
                  <c:v>0</c:v>
                </c:pt>
                <c:pt idx="1">
                  <c:v>6.834949509643215E-2</c:v>
                </c:pt>
                <c:pt idx="2">
                  <c:v>0.61045530419018301</c:v>
                </c:pt>
                <c:pt idx="3">
                  <c:v>0.90155770372943977</c:v>
                </c:pt>
                <c:pt idx="4">
                  <c:v>0.79788456080286529</c:v>
                </c:pt>
                <c:pt idx="5">
                  <c:v>0.57780375455938948</c:v>
                </c:pt>
                <c:pt idx="6">
                  <c:v>0.38286977198859273</c:v>
                </c:pt>
                <c:pt idx="7">
                  <c:v>0.24371718573474227</c:v>
                </c:pt>
                <c:pt idx="8">
                  <c:v>0.15261382604754573</c:v>
                </c:pt>
                <c:pt idx="9">
                  <c:v>9.5184591906419619E-2</c:v>
                </c:pt>
                <c:pt idx="10">
                  <c:v>5.9530916570285732E-2</c:v>
                </c:pt>
                <c:pt idx="11">
                  <c:v>3.7475605662833124E-2</c:v>
                </c:pt>
                <c:pt idx="12">
                  <c:v>2.3794482261436573E-2</c:v>
                </c:pt>
              </c:numCache>
            </c:numRef>
          </c:yVal>
          <c:smooth val="1"/>
          <c:extLst>
            <c:ext xmlns:c16="http://schemas.microsoft.com/office/drawing/2014/chart" uri="{C3380CC4-5D6E-409C-BE32-E72D297353CC}">
              <c16:uniqueId val="{00000000-2035-46B3-B5A0-D70D18EF356D}"/>
            </c:ext>
          </c:extLst>
        </c:ser>
        <c:dLbls>
          <c:showLegendKey val="0"/>
          <c:showVal val="0"/>
          <c:showCatName val="0"/>
          <c:showSerName val="0"/>
          <c:showPercent val="0"/>
          <c:showBubbleSize val="0"/>
        </c:dLbls>
        <c:axId val="551911888"/>
        <c:axId val="817335696"/>
      </c:scatterChart>
      <c:valAx>
        <c:axId val="551911888"/>
        <c:scaling>
          <c:orientation val="minMax"/>
          <c:max val="3"/>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817335696"/>
        <c:crosses val="autoZero"/>
        <c:crossBetween val="midCat"/>
      </c:valAx>
      <c:valAx>
        <c:axId val="817335696"/>
        <c:scaling>
          <c:orientation val="minMax"/>
          <c:min val="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55191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Sheet1!$A$2:$A$43</cx:f>
        <cx:lvl ptCount="42">
          <cx:pt idx="0">50nm</cx:pt>
          <cx:pt idx="1">50nm</cx:pt>
          <cx:pt idx="2">50nm</cx:pt>
          <cx:pt idx="3">50nm</cx:pt>
          <cx:pt idx="4">50nm</cx:pt>
          <cx:pt idx="5">50nm</cx:pt>
          <cx:pt idx="6">50nm</cx:pt>
          <cx:pt idx="7">50nm</cx:pt>
          <cx:pt idx="8">50nm</cx:pt>
          <cx:pt idx="9">50nm</cx:pt>
          <cx:pt idx="10">40nm</cx:pt>
          <cx:pt idx="11">40nm</cx:pt>
          <cx:pt idx="12">40nm</cx:pt>
          <cx:pt idx="13">40nm</cx:pt>
          <cx:pt idx="14">40nm</cx:pt>
          <cx:pt idx="15">40nm</cx:pt>
          <cx:pt idx="16">40nm</cx:pt>
          <cx:pt idx="17">40nm</cx:pt>
          <cx:pt idx="18">30nm</cx:pt>
          <cx:pt idx="19">30nm</cx:pt>
          <cx:pt idx="20">30nm</cx:pt>
          <cx:pt idx="21">30nm</cx:pt>
          <cx:pt idx="22">30nm</cx:pt>
          <cx:pt idx="23">30nm</cx:pt>
          <cx:pt idx="24">30nm</cx:pt>
          <cx:pt idx="25">30nm</cx:pt>
          <cx:pt idx="26">20nm</cx:pt>
          <cx:pt idx="27">20nm</cx:pt>
          <cx:pt idx="28">20nm</cx:pt>
          <cx:pt idx="29">20nm</cx:pt>
          <cx:pt idx="30">20nm</cx:pt>
          <cx:pt idx="31">20nm</cx:pt>
          <cx:pt idx="32">20nm</cx:pt>
          <cx:pt idx="33">20nm</cx:pt>
          <cx:pt idx="34">10nm</cx:pt>
          <cx:pt idx="35">10nm</cx:pt>
          <cx:pt idx="36">10nm</cx:pt>
          <cx:pt idx="37">10nm</cx:pt>
          <cx:pt idx="38">10nm</cx:pt>
          <cx:pt idx="39">10nm</cx:pt>
          <cx:pt idx="40">10nm</cx:pt>
          <cx:pt idx="41">10nm</cx:pt>
        </cx:lvl>
      </cx:strDim>
      <cx:numDim type="val">
        <cx:f>Sheet1!$B$2:$B$43</cx:f>
        <cx:lvl ptCount="42" formatCode="General">
          <cx:pt idx="26">100</cx:pt>
          <cx:pt idx="27">110</cx:pt>
          <cx:pt idx="28">110</cx:pt>
          <cx:pt idx="29">120</cx:pt>
          <cx:pt idx="30">120</cx:pt>
          <cx:pt idx="31">100</cx:pt>
          <cx:pt idx="32">110</cx:pt>
          <cx:pt idx="33">105</cx:pt>
          <cx:pt idx="34">90</cx:pt>
          <cx:pt idx="35">92</cx:pt>
          <cx:pt idx="36">100</cx:pt>
          <cx:pt idx="37">100</cx:pt>
          <cx:pt idx="38">100</cx:pt>
          <cx:pt idx="39">100</cx:pt>
          <cx:pt idx="40">110</cx:pt>
          <cx:pt idx="41">110</cx:pt>
        </cx:lvl>
      </cx:numDim>
    </cx:data>
  </cx:chartData>
  <cx:chart>
    <cx:plotArea>
      <cx:plotAreaRegion>
        <cx:series layoutId="boxWhisker" uniqueId="{1D67F3DB-891B-4269-9E90-919D1AA2ECF5}">
          <cx:tx>
            <cx:txData>
              <cx:f>Sheet1!$B$1</cx:f>
              <cx:v>Series1</cx:v>
            </cx:txData>
          </cx:tx>
          <cx:spPr>
            <a:solidFill>
              <a:schemeClr val="accent6">
                <a:lumMod val="40000"/>
                <a:lumOff val="60000"/>
              </a:schemeClr>
            </a:solidFill>
            <a:ln w="19050">
              <a:solidFill>
                <a:schemeClr val="tx1"/>
              </a:solidFill>
            </a:ln>
          </cx:spPr>
          <cx:dataId val="0"/>
          <cx:layoutPr>
            <cx:visibility meanMarker="0" nonoutliers="0" outliers="0"/>
            <cx:statistics quartileMethod="exclusive"/>
          </cx:layoutPr>
        </cx:series>
      </cx:plotAreaRegion>
      <cx:axis id="0" hidden="1">
        <cx:catScaling gapWidth="1"/>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axis id="1" hidden="1">
        <cx:valScaling max="180" min="80"/>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plotArea>
  </cx:chart>
</cx:chartSpace>
</file>

<file path=ppt/charts/chartEx10.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Sheet1!$A$2:$A$43</cx:f>
        <cx:lvl ptCount="42">
          <cx:pt idx="0">Gen 1</cx:pt>
          <cx:pt idx="1">Gen 1</cx:pt>
          <cx:pt idx="2">Gen 1</cx:pt>
          <cx:pt idx="3">Gen 1</cx:pt>
          <cx:pt idx="4">Gen 1</cx:pt>
          <cx:pt idx="5">Gen 1</cx:pt>
          <cx:pt idx="6">Gen 1</cx:pt>
          <cx:pt idx="7">Gen 1</cx:pt>
          <cx:pt idx="8">Gen 1</cx:pt>
          <cx:pt idx="9">Gen 1</cx:pt>
          <cx:pt idx="10">Gen 2</cx:pt>
          <cx:pt idx="11">Gen 2</cx:pt>
          <cx:pt idx="12">Gen 2</cx:pt>
          <cx:pt idx="13">Gen 2</cx:pt>
          <cx:pt idx="14">Gen 2</cx:pt>
          <cx:pt idx="15">Gen 2</cx:pt>
          <cx:pt idx="16">Gen 2</cx:pt>
          <cx:pt idx="17">Gen 2</cx:pt>
          <cx:pt idx="18">Gen 3</cx:pt>
          <cx:pt idx="19">Gen 3</cx:pt>
          <cx:pt idx="20">Gen 3</cx:pt>
          <cx:pt idx="21">Gen 3</cx:pt>
          <cx:pt idx="22">Gen 3</cx:pt>
          <cx:pt idx="23">Gen 3</cx:pt>
          <cx:pt idx="24">Gen 3</cx:pt>
          <cx:pt idx="25">Gen 3</cx:pt>
          <cx:pt idx="26">Gen 4</cx:pt>
          <cx:pt idx="27">Gen 4</cx:pt>
          <cx:pt idx="28">Gen 4</cx:pt>
          <cx:pt idx="29">Gen 4</cx:pt>
          <cx:pt idx="30">Gen 4</cx:pt>
          <cx:pt idx="31">Gen 4</cx:pt>
          <cx:pt idx="32">Gen 4</cx:pt>
          <cx:pt idx="33">Gen 4</cx:pt>
          <cx:pt idx="34">Gen 5</cx:pt>
          <cx:pt idx="35">Gen 5</cx:pt>
          <cx:pt idx="36">Gen 5</cx:pt>
          <cx:pt idx="37">Gen 5</cx:pt>
          <cx:pt idx="38">Gen 5</cx:pt>
          <cx:pt idx="39">Gen 5</cx:pt>
          <cx:pt idx="40">Gen 5</cx:pt>
          <cx:pt idx="41">Gen 5</cx:pt>
        </cx:lvl>
      </cx:strDim>
      <cx:numDim type="val">
        <cx:f>Sheet1!$B$2:$B$43</cx:f>
        <cx:lvl ptCount="42" formatCode="General">
          <cx:pt idx="0">120</cx:pt>
          <cx:pt idx="1">120</cx:pt>
          <cx:pt idx="2">130</cx:pt>
          <cx:pt idx="3">130</cx:pt>
          <cx:pt idx="4">140</cx:pt>
          <cx:pt idx="5">140</cx:pt>
          <cx:pt idx="6">140</cx:pt>
          <cx:pt idx="7">150</cx:pt>
          <cx:pt idx="8">150</cx:pt>
          <cx:pt idx="9">160</cx:pt>
        </cx:lvl>
      </cx:numDim>
    </cx:data>
  </cx:chartData>
  <cx:chart>
    <cx:plotArea>
      <cx:plotAreaRegion>
        <cx:series layoutId="boxWhisker" uniqueId="{1D67F3DB-891B-4269-9E90-919D1AA2ECF5}">
          <cx:tx>
            <cx:txData>
              <cx:f>Sheet1!$B$1</cx:f>
              <cx:v>Series1</cx:v>
            </cx:txData>
          </cx:tx>
          <cx:spPr>
            <a:solidFill>
              <a:schemeClr val="accent6">
                <a:lumMod val="40000"/>
                <a:lumOff val="60000"/>
              </a:schemeClr>
            </a:solidFill>
            <a:ln w="19050">
              <a:solidFill>
                <a:schemeClr val="tx1"/>
              </a:solidFill>
            </a:ln>
          </cx:spPr>
          <cx:dataId val="0"/>
          <cx:layoutPr>
            <cx:visibility meanMarker="0" nonoutliers="0" outliers="0"/>
            <cx:statistics quartileMethod="exclusive"/>
          </cx:layoutPr>
        </cx:series>
      </cx:plotAreaRegion>
      <cx:axis id="0" hidden="1">
        <cx:catScaling gapWidth="1"/>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axis id="1" hidden="1">
        <cx:valScaling max="180" min="80"/>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plotArea>
  </cx:chart>
</cx:chartSpace>
</file>

<file path=ppt/charts/chartEx1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Sheet1!$A$2:$A$43</cx:f>
        <cx:lvl ptCount="42">
          <cx:pt idx="0">Gen 1</cx:pt>
          <cx:pt idx="1">Gen 1</cx:pt>
          <cx:pt idx="2">Gen 1</cx:pt>
          <cx:pt idx="3">Gen 1</cx:pt>
          <cx:pt idx="4">Gen 1</cx:pt>
          <cx:pt idx="5">Gen 1</cx:pt>
          <cx:pt idx="6">Gen 1</cx:pt>
          <cx:pt idx="7">Gen 1</cx:pt>
          <cx:pt idx="8">Gen 1</cx:pt>
          <cx:pt idx="9">Gen 1</cx:pt>
          <cx:pt idx="10">Gen 2</cx:pt>
          <cx:pt idx="11">Gen 2</cx:pt>
          <cx:pt idx="12">Gen 2</cx:pt>
          <cx:pt idx="13">Gen 2</cx:pt>
          <cx:pt idx="14">Gen 2</cx:pt>
          <cx:pt idx="15">Gen 2</cx:pt>
          <cx:pt idx="16">Gen 2</cx:pt>
          <cx:pt idx="17">Gen 2</cx:pt>
          <cx:pt idx="18">Gen 3</cx:pt>
          <cx:pt idx="19">Gen 3</cx:pt>
          <cx:pt idx="20">Gen 3</cx:pt>
          <cx:pt idx="21">Gen 3</cx:pt>
          <cx:pt idx="22">Gen 3</cx:pt>
          <cx:pt idx="23">Gen 3</cx:pt>
          <cx:pt idx="24">Gen 3</cx:pt>
          <cx:pt idx="25">Gen 3</cx:pt>
          <cx:pt idx="26">Gen 4</cx:pt>
          <cx:pt idx="27">Gen 4</cx:pt>
          <cx:pt idx="28">Gen 4</cx:pt>
          <cx:pt idx="29">Gen 4</cx:pt>
          <cx:pt idx="30">Gen 4</cx:pt>
          <cx:pt idx="31">Gen 4</cx:pt>
          <cx:pt idx="32">Gen 4</cx:pt>
          <cx:pt idx="33">Gen 4</cx:pt>
          <cx:pt idx="34">Gen 5</cx:pt>
          <cx:pt idx="35">Gen 5</cx:pt>
          <cx:pt idx="36">Gen 5</cx:pt>
          <cx:pt idx="37">Gen 5</cx:pt>
          <cx:pt idx="38">Gen 5</cx:pt>
          <cx:pt idx="39">Gen 5</cx:pt>
          <cx:pt idx="40">Gen 5</cx:pt>
          <cx:pt idx="41">Gen 5</cx:pt>
        </cx:lvl>
      </cx:strDim>
      <cx:numDim type="val">
        <cx:f>Sheet1!$B$2:$B$43</cx:f>
        <cx:lvl ptCount="42" formatCode="General">
          <cx:pt idx="10">110</cx:pt>
          <cx:pt idx="11">120</cx:pt>
          <cx:pt idx="12">120</cx:pt>
          <cx:pt idx="13">130</cx:pt>
          <cx:pt idx="14">130</cx:pt>
          <cx:pt idx="15">130</cx:pt>
          <cx:pt idx="16">140</cx:pt>
          <cx:pt idx="17">140</cx:pt>
        </cx:lvl>
      </cx:numDim>
    </cx:data>
  </cx:chartData>
  <cx:chart>
    <cx:plotArea>
      <cx:plotAreaRegion>
        <cx:series layoutId="boxWhisker" uniqueId="{1D67F3DB-891B-4269-9E90-919D1AA2ECF5}">
          <cx:tx>
            <cx:txData>
              <cx:f>Sheet1!$B$1</cx:f>
              <cx:v>Series1</cx:v>
            </cx:txData>
          </cx:tx>
          <cx:spPr>
            <a:solidFill>
              <a:schemeClr val="accent6">
                <a:lumMod val="40000"/>
                <a:lumOff val="60000"/>
              </a:schemeClr>
            </a:solidFill>
            <a:ln w="19050">
              <a:solidFill>
                <a:schemeClr val="tx1"/>
              </a:solidFill>
            </a:ln>
          </cx:spPr>
          <cx:dataId val="0"/>
          <cx:layoutPr>
            <cx:visibility meanMarker="0" nonoutliers="0" outliers="0"/>
            <cx:statistics quartileMethod="exclusive"/>
          </cx:layoutPr>
        </cx:series>
      </cx:plotAreaRegion>
      <cx:axis id="0" hidden="1">
        <cx:catScaling gapWidth="1"/>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axis id="1" hidden="1">
        <cx:valScaling max="180" min="80"/>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plotArea>
  </cx:chart>
</cx:chartSpace>
</file>

<file path=ppt/charts/chartEx1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Sheet1!$A$2:$A$43</cx:f>
        <cx:lvl ptCount="42">
          <cx:pt idx="0">Gen 1</cx:pt>
          <cx:pt idx="1">Gen 1</cx:pt>
          <cx:pt idx="2">Gen 1</cx:pt>
          <cx:pt idx="3">Gen 1</cx:pt>
          <cx:pt idx="4">Gen 1</cx:pt>
          <cx:pt idx="5">Gen 1</cx:pt>
          <cx:pt idx="6">Gen 1</cx:pt>
          <cx:pt idx="7">Gen 1</cx:pt>
          <cx:pt idx="8">Gen 1</cx:pt>
          <cx:pt idx="9">Gen 1</cx:pt>
          <cx:pt idx="10">Gen 2</cx:pt>
          <cx:pt idx="11">Gen 2</cx:pt>
          <cx:pt idx="12">Gen 2</cx:pt>
          <cx:pt idx="13">Gen 2</cx:pt>
          <cx:pt idx="14">Gen 2</cx:pt>
          <cx:pt idx="15">Gen 2</cx:pt>
          <cx:pt idx="16">Gen 2</cx:pt>
          <cx:pt idx="17">Gen 2</cx:pt>
          <cx:pt idx="18">Gen 3</cx:pt>
          <cx:pt idx="19">Gen 3</cx:pt>
          <cx:pt idx="20">Gen 3</cx:pt>
          <cx:pt idx="21">Gen 3</cx:pt>
          <cx:pt idx="22">Gen 3</cx:pt>
          <cx:pt idx="23">Gen 3</cx:pt>
          <cx:pt idx="24">Gen 3</cx:pt>
          <cx:pt idx="25">Gen 3</cx:pt>
          <cx:pt idx="26">Gen 4</cx:pt>
          <cx:pt idx="27">Gen 4</cx:pt>
          <cx:pt idx="28">Gen 4</cx:pt>
          <cx:pt idx="29">Gen 4</cx:pt>
          <cx:pt idx="30">Gen 4</cx:pt>
          <cx:pt idx="31">Gen 4</cx:pt>
          <cx:pt idx="32">Gen 4</cx:pt>
          <cx:pt idx="33">Gen 4</cx:pt>
          <cx:pt idx="34">Gen 5</cx:pt>
          <cx:pt idx="35">Gen 5</cx:pt>
          <cx:pt idx="36">Gen 5</cx:pt>
          <cx:pt idx="37">Gen 5</cx:pt>
          <cx:pt idx="38">Gen 5</cx:pt>
          <cx:pt idx="39">Gen 5</cx:pt>
          <cx:pt idx="40">Gen 5</cx:pt>
          <cx:pt idx="41">Gen 5</cx:pt>
        </cx:lvl>
      </cx:strDim>
      <cx:numDim type="val">
        <cx:f>Sheet1!$B$2:$B$43</cx:f>
        <cx:lvl ptCount="42" formatCode="General">
          <cx:pt idx="18">100</cx:pt>
          <cx:pt idx="19">110</cx:pt>
          <cx:pt idx="20">110</cx:pt>
          <cx:pt idx="21">120</cx:pt>
          <cx:pt idx="22">120</cx:pt>
          <cx:pt idx="23">120</cx:pt>
          <cx:pt idx="24">130</cx:pt>
          <cx:pt idx="25">140</cx:pt>
        </cx:lvl>
      </cx:numDim>
    </cx:data>
  </cx:chartData>
  <cx:chart>
    <cx:plotArea>
      <cx:plotAreaRegion>
        <cx:series layoutId="boxWhisker" uniqueId="{1D67F3DB-891B-4269-9E90-919D1AA2ECF5}">
          <cx:tx>
            <cx:txData>
              <cx:f>Sheet1!$B$1</cx:f>
              <cx:v>Series1</cx:v>
            </cx:txData>
          </cx:tx>
          <cx:spPr>
            <a:solidFill>
              <a:schemeClr val="accent6">
                <a:lumMod val="40000"/>
                <a:lumOff val="60000"/>
              </a:schemeClr>
            </a:solidFill>
            <a:ln w="19050">
              <a:solidFill>
                <a:schemeClr val="tx1"/>
              </a:solidFill>
            </a:ln>
          </cx:spPr>
          <cx:dataId val="0"/>
          <cx:layoutPr>
            <cx:visibility meanMarker="0" nonoutliers="0" outliers="0"/>
            <cx:statistics quartileMethod="exclusive"/>
          </cx:layoutPr>
        </cx:series>
      </cx:plotAreaRegion>
      <cx:axis id="0" hidden="1">
        <cx:catScaling gapWidth="1"/>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axis id="1" hidden="1">
        <cx:valScaling max="180" min="80"/>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v0</cx:pt>
          <cx:pt idx="1">v1</cx:pt>
          <cx:pt idx="2">v2</cx:pt>
          <cx:pt idx="3">v3</cx:pt>
          <cx:pt idx="4">v4</cx:pt>
        </cx:lvl>
      </cx:strDim>
      <cx:numDim type="val">
        <cx:f>Sheet1!$B$2:$B$6</cx:f>
        <cx:lvl ptCount="5" formatCode="General"/>
      </cx:numDim>
    </cx:data>
  </cx:chartData>
  <cx:chart>
    <cx:plotArea>
      <cx:plotAreaRegion>
        <cx:series layoutId="boxWhisker" uniqueId="{1D67F3DB-891B-4269-9E90-919D1AA2ECF5}">
          <cx:tx>
            <cx:txData>
              <cx:f>Sheet1!$B$1</cx:f>
              <cx:v>Series1</cx:v>
            </cx:txData>
          </cx:tx>
          <cx:spPr>
            <a:solidFill>
              <a:schemeClr val="accent6">
                <a:lumMod val="40000"/>
                <a:lumOff val="60000"/>
              </a:schemeClr>
            </a:solidFill>
            <a:ln w="19050">
              <a:solidFill>
                <a:schemeClr val="tx1"/>
              </a:solidFill>
            </a:ln>
          </cx:spPr>
          <cx:dataId val="0"/>
          <cx:layoutPr>
            <cx:statistics quartileMethod="exclusive"/>
          </cx:layoutPr>
        </cx:series>
      </cx:plotAreaRegion>
      <cx:axis id="0">
        <cx:catScaling gapWidth="1"/>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axis id="1">
        <cx:valScaling max="200" min="100"/>
        <cx:majorGridlines/>
        <cx:tickLabels/>
        <cx:numFmt formatCode="#,##0;-#,##0" sourceLinked="0"/>
        <cx:txPr>
          <a:bodyPr vertOverflow="overflow" horzOverflow="overflow" wrap="square" lIns="0" tIns="0" rIns="0" bIns="0"/>
          <a:lstStyle/>
          <a:p>
            <a:pPr algn="ctr" rtl="0">
              <a:defRPr sz="2000" b="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bg1"/>
              </a:solidFill>
              <a:latin typeface="Segoe UI" panose="020B0502040204020203" pitchFamily="34" charset="0"/>
              <a:cs typeface="Segoe UI" panose="020B0502040204020203" pitchFamily="34" charset="0"/>
            </a:endParaRPr>
          </a:p>
        </cx:txPr>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Sheet1!$A$2:$A$43</cx:f>
        <cx:lvl ptCount="42">
          <cx:pt idx="0">Gen 1</cx:pt>
          <cx:pt idx="1">Gen 1</cx:pt>
          <cx:pt idx="2">Gen 1</cx:pt>
          <cx:pt idx="3">Gen 1</cx:pt>
          <cx:pt idx="4">Gen 1</cx:pt>
          <cx:pt idx="5">Gen 1</cx:pt>
          <cx:pt idx="6">Gen 1</cx:pt>
          <cx:pt idx="7">Gen 1</cx:pt>
          <cx:pt idx="8">Gen 1</cx:pt>
          <cx:pt idx="9">Gen 1</cx:pt>
          <cx:pt idx="10">Gen 2</cx:pt>
          <cx:pt idx="11">Gen 2</cx:pt>
          <cx:pt idx="12">Gen 2</cx:pt>
          <cx:pt idx="13">Gen 2</cx:pt>
          <cx:pt idx="14">Gen 2</cx:pt>
          <cx:pt idx="15">Gen 2</cx:pt>
          <cx:pt idx="16">Gen 2</cx:pt>
          <cx:pt idx="17">Gen 2</cx:pt>
          <cx:pt idx="18">Gen 3</cx:pt>
          <cx:pt idx="19">Gen 3</cx:pt>
          <cx:pt idx="20">Gen 3</cx:pt>
          <cx:pt idx="21">Gen 3</cx:pt>
          <cx:pt idx="22">Gen 3</cx:pt>
          <cx:pt idx="23">Gen 3</cx:pt>
          <cx:pt idx="24">Gen 3</cx:pt>
          <cx:pt idx="25">Gen 3</cx:pt>
          <cx:pt idx="26">Gen 4</cx:pt>
          <cx:pt idx="27">Gen 4</cx:pt>
          <cx:pt idx="28">Gen 4</cx:pt>
          <cx:pt idx="29">Gen 4</cx:pt>
          <cx:pt idx="30">Gen 4</cx:pt>
          <cx:pt idx="31">Gen 4</cx:pt>
          <cx:pt idx="32">Gen 4</cx:pt>
          <cx:pt idx="33">Gen 4</cx:pt>
          <cx:pt idx="34">Gen 5</cx:pt>
          <cx:pt idx="35">Gen 5</cx:pt>
          <cx:pt idx="36">Gen 5</cx:pt>
          <cx:pt idx="37">Gen 5</cx:pt>
          <cx:pt idx="38">Gen 5</cx:pt>
          <cx:pt idx="39">Gen 5</cx:pt>
          <cx:pt idx="40">Gen 5</cx:pt>
          <cx:pt idx="41">Gen 5</cx:pt>
        </cx:lvl>
      </cx:strDim>
      <cx:numDim type="val">
        <cx:f>Sheet1!$B$2:$B$43</cx:f>
        <cx:lvl ptCount="42" formatCode="General">
          <cx:pt idx="26">130</cx:pt>
          <cx:pt idx="27">130</cx:pt>
          <cx:pt idx="28">140</cx:pt>
          <cx:pt idx="29">140</cx:pt>
          <cx:pt idx="30">140</cx:pt>
          <cx:pt idx="31">140</cx:pt>
          <cx:pt idx="32">145</cx:pt>
          <cx:pt idx="33">150</cx:pt>
          <cx:pt idx="34">150</cx:pt>
          <cx:pt idx="35">153</cx:pt>
          <cx:pt idx="36">155</cx:pt>
          <cx:pt idx="37">160</cx:pt>
          <cx:pt idx="38">170</cx:pt>
          <cx:pt idx="39">160</cx:pt>
          <cx:pt idx="40">170</cx:pt>
          <cx:pt idx="41">175</cx:pt>
        </cx:lvl>
      </cx:numDim>
    </cx:data>
  </cx:chartData>
  <cx:chart>
    <cx:plotArea>
      <cx:plotAreaRegion>
        <cx:series layoutId="boxWhisker" uniqueId="{1D67F3DB-891B-4269-9E90-919D1AA2ECF5}">
          <cx:tx>
            <cx:txData>
              <cx:f>Sheet1!$B$1</cx:f>
              <cx:v>Series1</cx:v>
            </cx:txData>
          </cx:tx>
          <cx:spPr>
            <a:solidFill>
              <a:schemeClr val="accent2">
                <a:lumMod val="40000"/>
                <a:lumOff val="60000"/>
              </a:schemeClr>
            </a:solidFill>
            <a:ln w="19050">
              <a:solidFill>
                <a:srgbClr val="C00000"/>
              </a:solidFill>
            </a:ln>
          </cx:spPr>
          <cx:dataId val="0"/>
          <cx:layoutPr>
            <cx:visibility meanMarker="0" nonoutliers="0" outliers="0"/>
            <cx:statistics quartileMethod="exclusive"/>
          </cx:layoutPr>
        </cx:series>
      </cx:plotAreaRegion>
      <cx:axis id="0" hidden="1">
        <cx:catScaling gapWidth="1"/>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axis id="1" hidden="1">
        <cx:valScaling max="180" min="80"/>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Sheet1!$A$2:$A$43</cx:f>
        <cx:lvl ptCount="42">
          <cx:pt idx="0">Gen 1</cx:pt>
          <cx:pt idx="1">Gen 1</cx:pt>
          <cx:pt idx="2">Gen 1</cx:pt>
          <cx:pt idx="3">Gen 1</cx:pt>
          <cx:pt idx="4">Gen 1</cx:pt>
          <cx:pt idx="5">Gen 1</cx:pt>
          <cx:pt idx="6">Gen 1</cx:pt>
          <cx:pt idx="7">Gen 1</cx:pt>
          <cx:pt idx="8">Gen 1</cx:pt>
          <cx:pt idx="9">Gen 1</cx:pt>
          <cx:pt idx="10">Gen 2</cx:pt>
          <cx:pt idx="11">Gen 2</cx:pt>
          <cx:pt idx="12">Gen 2</cx:pt>
          <cx:pt idx="13">Gen 2</cx:pt>
          <cx:pt idx="14">Gen 2</cx:pt>
          <cx:pt idx="15">Gen 2</cx:pt>
          <cx:pt idx="16">Gen 2</cx:pt>
          <cx:pt idx="17">Gen 2</cx:pt>
          <cx:pt idx="18">Gen 3</cx:pt>
          <cx:pt idx="19">Gen 3</cx:pt>
          <cx:pt idx="20">Gen 3</cx:pt>
          <cx:pt idx="21">Gen 3</cx:pt>
          <cx:pt idx="22">Gen 3</cx:pt>
          <cx:pt idx="23">Gen 3</cx:pt>
          <cx:pt idx="24">Gen 3</cx:pt>
          <cx:pt idx="25">Gen 3</cx:pt>
          <cx:pt idx="26">Gen 4</cx:pt>
          <cx:pt idx="27">Gen 4</cx:pt>
          <cx:pt idx="28">Gen 4</cx:pt>
          <cx:pt idx="29">Gen 4</cx:pt>
          <cx:pt idx="30">Gen 4</cx:pt>
          <cx:pt idx="31">Gen 4</cx:pt>
          <cx:pt idx="32">Gen 4</cx:pt>
          <cx:pt idx="33">Gen 4</cx:pt>
          <cx:pt idx="34">Gen 5</cx:pt>
          <cx:pt idx="35">Gen 5</cx:pt>
          <cx:pt idx="36">Gen 5</cx:pt>
          <cx:pt idx="37">Gen 5</cx:pt>
          <cx:pt idx="38">Gen 5</cx:pt>
          <cx:pt idx="39">Gen 5</cx:pt>
          <cx:pt idx="40">Gen 5</cx:pt>
          <cx:pt idx="41">Gen 5</cx:pt>
        </cx:lvl>
      </cx:strDim>
      <cx:numDim type="val">
        <cx:f>Sheet1!$B$2:$B$43</cx:f>
        <cx:lvl ptCount="42" formatCode="General">
          <cx:pt idx="0">120</cx:pt>
          <cx:pt idx="1">120</cx:pt>
          <cx:pt idx="2">130</cx:pt>
          <cx:pt idx="3">130</cx:pt>
          <cx:pt idx="4">140</cx:pt>
          <cx:pt idx="5">140</cx:pt>
          <cx:pt idx="6">140</cx:pt>
          <cx:pt idx="7">150</cx:pt>
          <cx:pt idx="8">150</cx:pt>
          <cx:pt idx="9">160</cx:pt>
        </cx:lvl>
      </cx:numDim>
    </cx:data>
  </cx:chartData>
  <cx:chart>
    <cx:plotArea>
      <cx:plotAreaRegion>
        <cx:series layoutId="boxWhisker" uniqueId="{1D67F3DB-891B-4269-9E90-919D1AA2ECF5}">
          <cx:tx>
            <cx:txData>
              <cx:f>Sheet1!$B$1</cx:f>
              <cx:v>Series1</cx:v>
            </cx:txData>
          </cx:tx>
          <cx:spPr>
            <a:solidFill>
              <a:schemeClr val="accent6">
                <a:lumMod val="40000"/>
                <a:lumOff val="60000"/>
              </a:schemeClr>
            </a:solidFill>
            <a:ln w="19050">
              <a:solidFill>
                <a:schemeClr val="tx1"/>
              </a:solidFill>
            </a:ln>
          </cx:spPr>
          <cx:dataId val="0"/>
          <cx:layoutPr>
            <cx:visibility meanMarker="0" nonoutliers="0" outliers="0"/>
            <cx:statistics quartileMethod="exclusive"/>
          </cx:layoutPr>
        </cx:series>
      </cx:plotAreaRegion>
      <cx:axis id="0" hidden="1">
        <cx:catScaling gapWidth="1"/>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axis id="1" hidden="1">
        <cx:valScaling max="180" min="80"/>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Sheet1!$A$2:$A$43</cx:f>
        <cx:lvl ptCount="42">
          <cx:pt idx="0">Gen 1</cx:pt>
          <cx:pt idx="1">Gen 1</cx:pt>
          <cx:pt idx="2">Gen 1</cx:pt>
          <cx:pt idx="3">Gen 1</cx:pt>
          <cx:pt idx="4">Gen 1</cx:pt>
          <cx:pt idx="5">Gen 1</cx:pt>
          <cx:pt idx="6">Gen 1</cx:pt>
          <cx:pt idx="7">Gen 1</cx:pt>
          <cx:pt idx="8">Gen 1</cx:pt>
          <cx:pt idx="9">Gen 1</cx:pt>
          <cx:pt idx="10">Gen 2</cx:pt>
          <cx:pt idx="11">Gen 2</cx:pt>
          <cx:pt idx="12">Gen 2</cx:pt>
          <cx:pt idx="13">Gen 2</cx:pt>
          <cx:pt idx="14">Gen 2</cx:pt>
          <cx:pt idx="15">Gen 2</cx:pt>
          <cx:pt idx="16">Gen 2</cx:pt>
          <cx:pt idx="17">Gen 2</cx:pt>
          <cx:pt idx="18">Gen 3</cx:pt>
          <cx:pt idx="19">Gen 3</cx:pt>
          <cx:pt idx="20">Gen 3</cx:pt>
          <cx:pt idx="21">Gen 3</cx:pt>
          <cx:pt idx="22">Gen 3</cx:pt>
          <cx:pt idx="23">Gen 3</cx:pt>
          <cx:pt idx="24">Gen 3</cx:pt>
          <cx:pt idx="25">Gen 3</cx:pt>
          <cx:pt idx="26">Gen 4</cx:pt>
          <cx:pt idx="27">Gen 4</cx:pt>
          <cx:pt idx="28">Gen 4</cx:pt>
          <cx:pt idx="29">Gen 4</cx:pt>
          <cx:pt idx="30">Gen 4</cx:pt>
          <cx:pt idx="31">Gen 4</cx:pt>
          <cx:pt idx="32">Gen 4</cx:pt>
          <cx:pt idx="33">Gen 4</cx:pt>
          <cx:pt idx="34">Gen 5</cx:pt>
          <cx:pt idx="35">Gen 5</cx:pt>
          <cx:pt idx="36">Gen 5</cx:pt>
          <cx:pt idx="37">Gen 5</cx:pt>
          <cx:pt idx="38">Gen 5</cx:pt>
          <cx:pt idx="39">Gen 5</cx:pt>
          <cx:pt idx="40">Gen 5</cx:pt>
          <cx:pt idx="41">Gen 5</cx:pt>
        </cx:lvl>
      </cx:strDim>
      <cx:numDim type="val">
        <cx:f>Sheet1!$B$2:$B$43</cx:f>
        <cx:lvl ptCount="42" formatCode="General">
          <cx:pt idx="10">110</cx:pt>
          <cx:pt idx="11">120</cx:pt>
          <cx:pt idx="12">120</cx:pt>
          <cx:pt idx="13">130</cx:pt>
          <cx:pt idx="14">130</cx:pt>
          <cx:pt idx="15">130</cx:pt>
          <cx:pt idx="16">140</cx:pt>
          <cx:pt idx="17">140</cx:pt>
        </cx:lvl>
      </cx:numDim>
    </cx:data>
  </cx:chartData>
  <cx:chart>
    <cx:plotArea>
      <cx:plotAreaRegion>
        <cx:series layoutId="boxWhisker" uniqueId="{1D67F3DB-891B-4269-9E90-919D1AA2ECF5}">
          <cx:tx>
            <cx:txData>
              <cx:f>Sheet1!$B$1</cx:f>
              <cx:v>Series1</cx:v>
            </cx:txData>
          </cx:tx>
          <cx:spPr>
            <a:solidFill>
              <a:schemeClr val="accent6">
                <a:lumMod val="40000"/>
                <a:lumOff val="60000"/>
              </a:schemeClr>
            </a:solidFill>
            <a:ln w="19050">
              <a:solidFill>
                <a:schemeClr val="tx1"/>
              </a:solidFill>
            </a:ln>
          </cx:spPr>
          <cx:dataId val="0"/>
          <cx:layoutPr>
            <cx:visibility meanMarker="0" nonoutliers="0" outliers="0"/>
            <cx:statistics quartileMethod="exclusive"/>
          </cx:layoutPr>
        </cx:series>
      </cx:plotAreaRegion>
      <cx:axis id="0" hidden="1">
        <cx:catScaling gapWidth="1"/>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axis id="1" hidden="1">
        <cx:valScaling max="180" min="80"/>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plotArea>
  </cx:chart>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Sheet1!$A$2:$A$43</cx:f>
        <cx:lvl ptCount="42">
          <cx:pt idx="0">Gen 1</cx:pt>
          <cx:pt idx="1">Gen 1</cx:pt>
          <cx:pt idx="2">Gen 1</cx:pt>
          <cx:pt idx="3">Gen 1</cx:pt>
          <cx:pt idx="4">Gen 1</cx:pt>
          <cx:pt idx="5">Gen 1</cx:pt>
          <cx:pt idx="6">Gen 1</cx:pt>
          <cx:pt idx="7">Gen 1</cx:pt>
          <cx:pt idx="8">Gen 1</cx:pt>
          <cx:pt idx="9">Gen 1</cx:pt>
          <cx:pt idx="10">Gen 2</cx:pt>
          <cx:pt idx="11">Gen 2</cx:pt>
          <cx:pt idx="12">Gen 2</cx:pt>
          <cx:pt idx="13">Gen 2</cx:pt>
          <cx:pt idx="14">Gen 2</cx:pt>
          <cx:pt idx="15">Gen 2</cx:pt>
          <cx:pt idx="16">Gen 2</cx:pt>
          <cx:pt idx="17">Gen 2</cx:pt>
          <cx:pt idx="18">Gen 3</cx:pt>
          <cx:pt idx="19">Gen 3</cx:pt>
          <cx:pt idx="20">Gen 3</cx:pt>
          <cx:pt idx="21">Gen 3</cx:pt>
          <cx:pt idx="22">Gen 3</cx:pt>
          <cx:pt idx="23">Gen 3</cx:pt>
          <cx:pt idx="24">Gen 3</cx:pt>
          <cx:pt idx="25">Gen 3</cx:pt>
          <cx:pt idx="26">Gen 4</cx:pt>
          <cx:pt idx="27">Gen 4</cx:pt>
          <cx:pt idx="28">Gen 4</cx:pt>
          <cx:pt idx="29">Gen 4</cx:pt>
          <cx:pt idx="30">Gen 4</cx:pt>
          <cx:pt idx="31">Gen 4</cx:pt>
          <cx:pt idx="32">Gen 4</cx:pt>
          <cx:pt idx="33">Gen 4</cx:pt>
          <cx:pt idx="34">Gen 5</cx:pt>
          <cx:pt idx="35">Gen 5</cx:pt>
          <cx:pt idx="36">Gen 5</cx:pt>
          <cx:pt idx="37">Gen 5</cx:pt>
          <cx:pt idx="38">Gen 5</cx:pt>
          <cx:pt idx="39">Gen 5</cx:pt>
          <cx:pt idx="40">Gen 5</cx:pt>
          <cx:pt idx="41">Gen 5</cx:pt>
        </cx:lvl>
      </cx:strDim>
      <cx:numDim type="val">
        <cx:f>Sheet1!$B$2:$B$43</cx:f>
        <cx:lvl ptCount="42" formatCode="General">
          <cx:pt idx="18">100</cx:pt>
          <cx:pt idx="19">110</cx:pt>
          <cx:pt idx="20">110</cx:pt>
          <cx:pt idx="21">120</cx:pt>
          <cx:pt idx="22">120</cx:pt>
          <cx:pt idx="23">120</cx:pt>
          <cx:pt idx="24">130</cx:pt>
          <cx:pt idx="25">140</cx:pt>
        </cx:lvl>
      </cx:numDim>
    </cx:data>
  </cx:chartData>
  <cx:chart>
    <cx:plotArea>
      <cx:plotAreaRegion>
        <cx:series layoutId="boxWhisker" uniqueId="{1D67F3DB-891B-4269-9E90-919D1AA2ECF5}">
          <cx:tx>
            <cx:txData>
              <cx:f>Sheet1!$B$1</cx:f>
              <cx:v>Series1</cx:v>
            </cx:txData>
          </cx:tx>
          <cx:spPr>
            <a:solidFill>
              <a:schemeClr val="accent6">
                <a:lumMod val="40000"/>
                <a:lumOff val="60000"/>
              </a:schemeClr>
            </a:solidFill>
            <a:ln w="19050">
              <a:solidFill>
                <a:schemeClr val="tx1"/>
              </a:solidFill>
            </a:ln>
          </cx:spPr>
          <cx:dataId val="0"/>
          <cx:layoutPr>
            <cx:visibility meanMarker="0" nonoutliers="0" outliers="0"/>
            <cx:statistics quartileMethod="exclusive"/>
          </cx:layoutPr>
        </cx:series>
      </cx:plotAreaRegion>
      <cx:axis id="0" hidden="1">
        <cx:catScaling gapWidth="1"/>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axis id="1" hidden="1">
        <cx:valScaling max="180" min="80"/>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plotArea>
  </cx:chart>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Sheet1!$A$2:$A$43</cx:f>
        <cx:lvl ptCount="42">
          <cx:pt idx="0">50nm</cx:pt>
          <cx:pt idx="1">50nm</cx:pt>
          <cx:pt idx="2">50nm</cx:pt>
          <cx:pt idx="3">50nm</cx:pt>
          <cx:pt idx="4">50nm</cx:pt>
          <cx:pt idx="5">50nm</cx:pt>
          <cx:pt idx="6">50nm</cx:pt>
          <cx:pt idx="7">50nm</cx:pt>
          <cx:pt idx="8">50nm</cx:pt>
          <cx:pt idx="9">50nm</cx:pt>
          <cx:pt idx="10">40nm</cx:pt>
          <cx:pt idx="11">40nm</cx:pt>
          <cx:pt idx="12">40nm</cx:pt>
          <cx:pt idx="13">40nm</cx:pt>
          <cx:pt idx="14">40nm</cx:pt>
          <cx:pt idx="15">40nm</cx:pt>
          <cx:pt idx="16">40nm</cx:pt>
          <cx:pt idx="17">40nm</cx:pt>
          <cx:pt idx="18">30nm</cx:pt>
          <cx:pt idx="19">30nm</cx:pt>
          <cx:pt idx="20">30nm</cx:pt>
          <cx:pt idx="21">30nm</cx:pt>
          <cx:pt idx="22">30nm</cx:pt>
          <cx:pt idx="23">30nm</cx:pt>
          <cx:pt idx="24">30nm</cx:pt>
          <cx:pt idx="25">30nm</cx:pt>
          <cx:pt idx="26">20nm</cx:pt>
          <cx:pt idx="27">20nm</cx:pt>
          <cx:pt idx="28">20nm</cx:pt>
          <cx:pt idx="29">20nm</cx:pt>
          <cx:pt idx="30">20nm</cx:pt>
          <cx:pt idx="31">20nm</cx:pt>
          <cx:pt idx="32">20nm</cx:pt>
          <cx:pt idx="33">20nm</cx:pt>
          <cx:pt idx="34">10nm</cx:pt>
          <cx:pt idx="35">10nm</cx:pt>
          <cx:pt idx="36">10nm</cx:pt>
          <cx:pt idx="37">10nm</cx:pt>
          <cx:pt idx="38">10nm</cx:pt>
          <cx:pt idx="39">10nm</cx:pt>
          <cx:pt idx="40">10nm</cx:pt>
          <cx:pt idx="41">10nm</cx:pt>
        </cx:lvl>
      </cx:strDim>
      <cx:numDim type="val">
        <cx:f>Sheet1!$B$2:$B$43</cx:f>
        <cx:lvl ptCount="42" formatCode="General">
          <cx:pt idx="26">100</cx:pt>
          <cx:pt idx="27">110</cx:pt>
          <cx:pt idx="28">110</cx:pt>
          <cx:pt idx="29">120</cx:pt>
          <cx:pt idx="30">120</cx:pt>
          <cx:pt idx="31">100</cx:pt>
          <cx:pt idx="32">110</cx:pt>
          <cx:pt idx="33">105</cx:pt>
          <cx:pt idx="34">90</cx:pt>
          <cx:pt idx="35">92</cx:pt>
          <cx:pt idx="36">100</cx:pt>
          <cx:pt idx="37">100</cx:pt>
          <cx:pt idx="38">100</cx:pt>
          <cx:pt idx="39">100</cx:pt>
          <cx:pt idx="40">110</cx:pt>
          <cx:pt idx="41">110</cx:pt>
        </cx:lvl>
      </cx:numDim>
    </cx:data>
  </cx:chartData>
  <cx:chart>
    <cx:plotArea>
      <cx:plotAreaRegion>
        <cx:series layoutId="boxWhisker" uniqueId="{1D67F3DB-891B-4269-9E90-919D1AA2ECF5}">
          <cx:tx>
            <cx:txData>
              <cx:f>Sheet1!$B$1</cx:f>
              <cx:v>Series1</cx:v>
            </cx:txData>
          </cx:tx>
          <cx:spPr>
            <a:solidFill>
              <a:schemeClr val="accent6">
                <a:lumMod val="40000"/>
                <a:lumOff val="60000"/>
              </a:schemeClr>
            </a:solidFill>
            <a:ln w="19050">
              <a:solidFill>
                <a:schemeClr val="tx1"/>
              </a:solidFill>
            </a:ln>
          </cx:spPr>
          <cx:dataId val="0"/>
          <cx:layoutPr>
            <cx:visibility meanMarker="0" nonoutliers="0" outliers="0"/>
            <cx:statistics quartileMethod="exclusive"/>
          </cx:layoutPr>
        </cx:series>
      </cx:plotAreaRegion>
      <cx:axis id="0" hidden="1">
        <cx:catScaling gapWidth="1"/>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axis id="1" hidden="1">
        <cx:valScaling max="180" min="80"/>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plotArea>
  </cx:chart>
</cx:chartSpace>
</file>

<file path=ppt/charts/chartEx8.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Sheet1!$A$2:$A$43</cx:f>
        <cx:lvl ptCount="42">
          <cx:pt idx="0">Gen 1</cx:pt>
          <cx:pt idx="1">Gen 1</cx:pt>
          <cx:pt idx="2">Gen 1</cx:pt>
          <cx:pt idx="3">Gen 1</cx:pt>
          <cx:pt idx="4">Gen 1</cx:pt>
          <cx:pt idx="5">Gen 1</cx:pt>
          <cx:pt idx="6">Gen 1</cx:pt>
          <cx:pt idx="7">Gen 1</cx:pt>
          <cx:pt idx="8">Gen 1</cx:pt>
          <cx:pt idx="9">Gen 1</cx:pt>
          <cx:pt idx="10">Gen 2</cx:pt>
          <cx:pt idx="11">Gen 2</cx:pt>
          <cx:pt idx="12">Gen 2</cx:pt>
          <cx:pt idx="13">Gen 2</cx:pt>
          <cx:pt idx="14">Gen 2</cx:pt>
          <cx:pt idx="15">Gen 2</cx:pt>
          <cx:pt idx="16">Gen 2</cx:pt>
          <cx:pt idx="17">Gen 2</cx:pt>
          <cx:pt idx="18">Gen 3</cx:pt>
          <cx:pt idx="19">Gen 3</cx:pt>
          <cx:pt idx="20">Gen 3</cx:pt>
          <cx:pt idx="21">Gen 3</cx:pt>
          <cx:pt idx="22">Gen 3</cx:pt>
          <cx:pt idx="23">Gen 3</cx:pt>
          <cx:pt idx="24">Gen 3</cx:pt>
          <cx:pt idx="25">Gen 3</cx:pt>
          <cx:pt idx="26">Gen 4</cx:pt>
          <cx:pt idx="27">Gen 4</cx:pt>
          <cx:pt idx="28">Gen 4</cx:pt>
          <cx:pt idx="29">Gen 4</cx:pt>
          <cx:pt idx="30">Gen 4</cx:pt>
          <cx:pt idx="31">Gen 4</cx:pt>
          <cx:pt idx="32">Gen 4</cx:pt>
          <cx:pt idx="33">Gen 4</cx:pt>
          <cx:pt idx="34">Gen 5</cx:pt>
          <cx:pt idx="35">Gen 5</cx:pt>
          <cx:pt idx="36">Gen 5</cx:pt>
          <cx:pt idx="37">Gen 5</cx:pt>
          <cx:pt idx="38">Gen 5</cx:pt>
          <cx:pt idx="39">Gen 5</cx:pt>
          <cx:pt idx="40">Gen 5</cx:pt>
          <cx:pt idx="41">Gen 5</cx:pt>
        </cx:lvl>
      </cx:strDim>
      <cx:numDim type="val">
        <cx:f>Sheet1!$B$2:$B$43</cx:f>
        <cx:lvl ptCount="42" formatCode="General"/>
      </cx:numDim>
    </cx:data>
  </cx:chartData>
  <cx:chart>
    <cx:plotArea>
      <cx:plotAreaRegion>
        <cx:series layoutId="boxWhisker" uniqueId="{1D67F3DB-891B-4269-9E90-919D1AA2ECF5}">
          <cx:tx>
            <cx:txData>
              <cx:f>Sheet1!$B$1</cx:f>
              <cx:v>Series1</cx:v>
            </cx:txData>
          </cx:tx>
          <cx:spPr>
            <a:solidFill>
              <a:schemeClr val="accent6">
                <a:lumMod val="40000"/>
                <a:lumOff val="60000"/>
              </a:schemeClr>
            </a:solidFill>
            <a:ln w="19050">
              <a:solidFill>
                <a:schemeClr val="tx1"/>
              </a:solidFill>
            </a:ln>
          </cx:spPr>
          <cx:dataId val="0"/>
          <cx:layoutPr>
            <cx:statistics quartileMethod="exclusive"/>
          </cx:layoutPr>
        </cx:series>
      </cx:plotAreaRegion>
      <cx:axis id="0">
        <cx:catScaling gapWidth="1"/>
        <cx:title>
          <cx:tx>
            <cx:txData>
              <cx:v>Technology Generation</cx:v>
            </cx:txData>
          </cx:tx>
          <cx:txPr>
            <a:bodyPr spcFirstLastPara="1" vertOverflow="ellipsis" horzOverflow="overflow" wrap="square" lIns="0" tIns="0" rIns="0" bIns="0" anchor="ctr" anchorCtr="1"/>
            <a:lstStyle/>
            <a:p>
              <a:pPr algn="ctr" rtl="0">
                <a:defRPr sz="2800">
                  <a:solidFill>
                    <a:schemeClr val="tx1"/>
                  </a:solidFill>
                  <a:latin typeface="Segoe UI" panose="020B0502040204020203" pitchFamily="34" charset="0"/>
                  <a:ea typeface="Segoe UI" panose="020B0502040204020203" pitchFamily="34" charset="0"/>
                  <a:cs typeface="Segoe UI" panose="020B0502040204020203" pitchFamily="34" charset="0"/>
                </a:defRPr>
              </a:pPr>
              <a:r>
                <a:rPr lang="en-US" sz="2800" b="0" i="0" u="none" strike="noStrike" baseline="0" dirty="0">
                  <a:solidFill>
                    <a:schemeClr val="tx1"/>
                  </a:solidFill>
                  <a:latin typeface="Segoe UI" panose="020B0502040204020203" pitchFamily="34" charset="0"/>
                  <a:cs typeface="Segoe UI" panose="020B0502040204020203" pitchFamily="34" charset="0"/>
                </a:rPr>
                <a:t>Technology Generation</a:t>
              </a:r>
            </a:p>
          </cx:txPr>
        </cx:title>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axis id="1">
        <cx:valScaling max="200" min="100"/>
        <cx:title>
          <cx:tx>
            <cx:rich>
              <a:bodyPr spcFirstLastPara="1" vertOverflow="ellipsis" horzOverflow="overflow" wrap="square" lIns="0" tIns="0" rIns="0" bIns="0" anchor="ctr" anchorCtr="1"/>
              <a:lstStyle/>
              <a:p>
                <a:pPr algn="ctr" rtl="0">
                  <a:defRPr sz="2800" b="1">
                    <a:solidFill>
                      <a:schemeClr val="tx1"/>
                    </a:solidFill>
                    <a:latin typeface="Segoe UI" panose="020B0502040204020203" pitchFamily="34" charset="0"/>
                    <a:ea typeface="Segoe UI" panose="020B0502040204020203" pitchFamily="34" charset="0"/>
                    <a:cs typeface="Segoe UI" panose="020B0502040204020203" pitchFamily="34" charset="0"/>
                  </a:defRPr>
                </a:pPr>
                <a:r>
                  <a:rPr lang="en-US" sz="2800" b="0" i="0" u="none" strike="noStrike" baseline="0" dirty="0">
                    <a:solidFill>
                      <a:schemeClr val="tx1"/>
                    </a:solidFill>
                    <a:latin typeface="Segoe UI" panose="020B0502040204020203" pitchFamily="34" charset="0"/>
                    <a:cs typeface="Segoe UI" panose="020B0502040204020203" pitchFamily="34" charset="0"/>
                  </a:rPr>
                  <a:t>Arbitrary</a:t>
                </a:r>
              </a:p>
              <a:p>
                <a:pPr algn="ctr" rtl="0">
                  <a:defRPr sz="2800" b="1">
                    <a:solidFill>
                      <a:schemeClr val="tx1"/>
                    </a:solidFill>
                    <a:latin typeface="Segoe UI" panose="020B0502040204020203" pitchFamily="34" charset="0"/>
                    <a:ea typeface="Segoe UI" panose="020B0502040204020203" pitchFamily="34" charset="0"/>
                    <a:cs typeface="Segoe UI" panose="020B0502040204020203" pitchFamily="34" charset="0"/>
                  </a:defRPr>
                </a:pPr>
                <a:r>
                  <a:rPr lang="en-US" sz="2400" b="0" i="0" u="none" strike="noStrike" baseline="0" dirty="0">
                    <a:solidFill>
                      <a:schemeClr val="tx1"/>
                    </a:solidFill>
                    <a:latin typeface="Segoe UI" panose="020B0502040204020203" pitchFamily="34" charset="0"/>
                    <a:cs typeface="Segoe UI" panose="020B0502040204020203" pitchFamily="34" charset="0"/>
                  </a:rPr>
                  <a:t> </a:t>
                </a:r>
                <a:r>
                  <a:rPr lang="en-US" sz="2000" b="0" i="0" u="none" strike="noStrike" baseline="0" dirty="0">
                    <a:solidFill>
                      <a:schemeClr val="tx1"/>
                    </a:solidFill>
                    <a:latin typeface="Segoe UI" panose="020B0502040204020203" pitchFamily="34" charset="0"/>
                    <a:cs typeface="Segoe UI" panose="020B0502040204020203" pitchFamily="34" charset="0"/>
                  </a:rPr>
                  <a:t>(e.g., temperature, voltage)</a:t>
                </a:r>
                <a:endParaRPr lang="en-US" sz="2400" b="0" i="0" u="none" strike="noStrike" baseline="0" dirty="0">
                  <a:solidFill>
                    <a:schemeClr val="tx1"/>
                  </a:solidFill>
                  <a:latin typeface="Segoe UI" panose="020B0502040204020203" pitchFamily="34" charset="0"/>
                  <a:cs typeface="Segoe UI" panose="020B0502040204020203" pitchFamily="34" charset="0"/>
                </a:endParaRPr>
              </a:p>
            </cx:rich>
          </cx:tx>
        </cx:title>
        <cx:majorGridlines/>
        <cx:tickLabels/>
        <cx:numFmt formatCode="#,##0;-#,##0" sourceLinked="0"/>
        <cx:txPr>
          <a:bodyPr vertOverflow="overflow" horzOverflow="overflow" wrap="square" lIns="0" tIns="0" rIns="0" bIns="0"/>
          <a:lstStyle/>
          <a:p>
            <a:pPr algn="ctr" rtl="0">
              <a:defRPr sz="2000" b="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bg1"/>
              </a:solidFill>
              <a:latin typeface="Segoe UI" panose="020B0502040204020203" pitchFamily="34" charset="0"/>
              <a:cs typeface="Segoe UI" panose="020B0502040204020203" pitchFamily="34" charset="0"/>
            </a:endParaRPr>
          </a:p>
        </cx:txPr>
      </cx:axis>
    </cx:plotArea>
  </cx:chart>
</cx:chartSpace>
</file>

<file path=ppt/charts/chartEx9.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Sheet1!$A$2:$A$43</cx:f>
        <cx:lvl ptCount="42">
          <cx:pt idx="0">Gen 1</cx:pt>
          <cx:pt idx="1">Gen 1</cx:pt>
          <cx:pt idx="2">Gen 1</cx:pt>
          <cx:pt idx="3">Gen 1</cx:pt>
          <cx:pt idx="4">Gen 1</cx:pt>
          <cx:pt idx="5">Gen 1</cx:pt>
          <cx:pt idx="6">Gen 1</cx:pt>
          <cx:pt idx="7">Gen 1</cx:pt>
          <cx:pt idx="8">Gen 1</cx:pt>
          <cx:pt idx="9">Gen 1</cx:pt>
          <cx:pt idx="10">Gen 2</cx:pt>
          <cx:pt idx="11">Gen 2</cx:pt>
          <cx:pt idx="12">Gen 2</cx:pt>
          <cx:pt idx="13">Gen 2</cx:pt>
          <cx:pt idx="14">Gen 2</cx:pt>
          <cx:pt idx="15">Gen 2</cx:pt>
          <cx:pt idx="16">Gen 2</cx:pt>
          <cx:pt idx="17">Gen 2</cx:pt>
          <cx:pt idx="18">Gen 3</cx:pt>
          <cx:pt idx="19">Gen 3</cx:pt>
          <cx:pt idx="20">Gen 3</cx:pt>
          <cx:pt idx="21">Gen 3</cx:pt>
          <cx:pt idx="22">Gen 3</cx:pt>
          <cx:pt idx="23">Gen 3</cx:pt>
          <cx:pt idx="24">Gen 3</cx:pt>
          <cx:pt idx="25">Gen 3</cx:pt>
          <cx:pt idx="26">Gen 4</cx:pt>
          <cx:pt idx="27">Gen 4</cx:pt>
          <cx:pt idx="28">Gen 4</cx:pt>
          <cx:pt idx="29">Gen 4</cx:pt>
          <cx:pt idx="30">Gen 4</cx:pt>
          <cx:pt idx="31">Gen 4</cx:pt>
          <cx:pt idx="32">Gen 4</cx:pt>
          <cx:pt idx="33">Gen 4</cx:pt>
          <cx:pt idx="34">Gen 5</cx:pt>
          <cx:pt idx="35">Gen 5</cx:pt>
          <cx:pt idx="36">Gen 5</cx:pt>
          <cx:pt idx="37">Gen 5</cx:pt>
          <cx:pt idx="38">Gen 5</cx:pt>
          <cx:pt idx="39">Gen 5</cx:pt>
          <cx:pt idx="40">Gen 5</cx:pt>
          <cx:pt idx="41">Gen 5</cx:pt>
        </cx:lvl>
      </cx:strDim>
      <cx:numDim type="val">
        <cx:f>Sheet1!$B$2:$B$43</cx:f>
        <cx:lvl ptCount="42" formatCode="General">
          <cx:pt idx="26">130</cx:pt>
          <cx:pt idx="27">130</cx:pt>
          <cx:pt idx="28">140</cx:pt>
          <cx:pt idx="29">140</cx:pt>
          <cx:pt idx="30">140</cx:pt>
          <cx:pt idx="31">140</cx:pt>
          <cx:pt idx="32">145</cx:pt>
          <cx:pt idx="33">150</cx:pt>
          <cx:pt idx="34">150</cx:pt>
          <cx:pt idx="35">153</cx:pt>
          <cx:pt idx="36">155</cx:pt>
          <cx:pt idx="37">160</cx:pt>
          <cx:pt idx="38">170</cx:pt>
          <cx:pt idx="39">160</cx:pt>
          <cx:pt idx="40">170</cx:pt>
          <cx:pt idx="41">175</cx:pt>
        </cx:lvl>
      </cx:numDim>
    </cx:data>
  </cx:chartData>
  <cx:chart>
    <cx:plotArea>
      <cx:plotAreaRegion>
        <cx:series layoutId="boxWhisker" uniqueId="{1D67F3DB-891B-4269-9E90-919D1AA2ECF5}">
          <cx:tx>
            <cx:txData>
              <cx:f>Sheet1!$B$1</cx:f>
              <cx:v>Series1</cx:v>
            </cx:txData>
          </cx:tx>
          <cx:spPr>
            <a:solidFill>
              <a:schemeClr val="accent2">
                <a:lumMod val="40000"/>
                <a:lumOff val="60000"/>
              </a:schemeClr>
            </a:solidFill>
            <a:ln w="19050">
              <a:solidFill>
                <a:srgbClr val="C00000"/>
              </a:solidFill>
            </a:ln>
          </cx:spPr>
          <cx:dataId val="0"/>
          <cx:layoutPr>
            <cx:visibility meanMarker="0" nonoutliers="0" outliers="0"/>
            <cx:statistics quartileMethod="exclusive"/>
          </cx:layoutPr>
        </cx:series>
      </cx:plotAreaRegion>
      <cx:axis id="0" hidden="1">
        <cx:catScaling gapWidth="1"/>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axis id="1" hidden="1">
        <cx:valScaling max="180" min="80"/>
        <cx:tickLabels/>
        <cx:txPr>
          <a:bodyPr vertOverflow="overflow" horzOverflow="overflow" wrap="square" lIns="0" tIns="0" rIns="0" bIns="0"/>
          <a:lstStyle/>
          <a:p>
            <a:pPr algn="ctr" rtl="0">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sz="2000">
              <a:solidFill>
                <a:schemeClr val="tx1"/>
              </a:solidFill>
              <a:latin typeface="Segoe UI" panose="020B0502040204020203" pitchFamily="34" charset="0"/>
              <a:cs typeface="Segoe UI" panose="020B0502040204020203" pitchFamily="34" charset="0"/>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egoe UI"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goe UI" panose="020B0502040204020203" pitchFamily="34" charset="0"/>
              </a:defRPr>
            </a:lvl1pPr>
          </a:lstStyle>
          <a:p>
            <a:fld id="{6D439BF3-6316-40F5-8F10-980B46B5A86B}" type="datetimeFigureOut">
              <a:rPr lang="en-US" smtClean="0"/>
              <a:pPr/>
              <a:t>6/27/2019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goe UI" panose="020B0502040204020203" pitchFamily="34" charset="0"/>
              </a:defRPr>
            </a:lvl1pPr>
          </a:lstStyle>
          <a:p>
            <a:fld id="{35E676A0-33B1-4B4B-B1AA-B0B917FCAA93}" type="slidenum">
              <a:rPr lang="en-US" smtClean="0"/>
              <a:pPr/>
              <a:t>‹#›</a:t>
            </a:fld>
            <a:endParaRPr lang="en-US" dirty="0"/>
          </a:p>
        </p:txBody>
      </p:sp>
    </p:spTree>
    <p:extLst>
      <p:ext uri="{BB962C8B-B14F-4D97-AF65-F5344CB8AC3E}">
        <p14:creationId xmlns:p14="http://schemas.microsoft.com/office/powerpoint/2010/main" val="415140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Segoe UI" panose="020B0502040204020203" pitchFamily="34" charset="0"/>
        <a:ea typeface="+mn-ea"/>
        <a:cs typeface="+mn-cs"/>
      </a:defRPr>
    </a:lvl2pPr>
    <a:lvl3pPr marL="914400" algn="l" defTabSz="914400" rtl="0" eaLnBrk="1" latinLnBrk="0" hangingPunct="1">
      <a:defRPr sz="1200" kern="1200">
        <a:solidFill>
          <a:schemeClr val="tx1"/>
        </a:solidFill>
        <a:latin typeface="Segoe UI" panose="020B0502040204020203" pitchFamily="34" charset="0"/>
        <a:ea typeface="+mn-ea"/>
        <a:cs typeface="+mn-cs"/>
      </a:defRPr>
    </a:lvl3pPr>
    <a:lvl4pPr marL="1371600" algn="l" defTabSz="914400" rtl="0" eaLnBrk="1" latinLnBrk="0" hangingPunct="1">
      <a:defRPr sz="1200" kern="1200">
        <a:solidFill>
          <a:schemeClr val="tx1"/>
        </a:solidFill>
        <a:latin typeface="Segoe UI" panose="020B0502040204020203" pitchFamily="34" charset="0"/>
        <a:ea typeface="+mn-ea"/>
        <a:cs typeface="+mn-cs"/>
      </a:defRPr>
    </a:lvl4pPr>
    <a:lvl5pPr marL="1828800" algn="l" defTabSz="914400" rtl="0" eaLnBrk="1" latinLnBrk="0" hangingPunct="1">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Thank you </a:t>
            </a:r>
            <a:r>
              <a:rPr lang="en-US" dirty="0"/>
              <a:t>for the introduction.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Today</a:t>
            </a:r>
            <a:r>
              <a:rPr lang="en-US" b="1" baseline="0" dirty="0"/>
              <a:t> </a:t>
            </a:r>
            <a:r>
              <a:rPr lang="en-US" baseline="0" dirty="0"/>
              <a:t>I’m going to talk about our work: </a:t>
            </a:r>
            <a:r>
              <a:rPr lang="en-US" b="1" baseline="0" dirty="0"/>
              <a:t>Understanding and Modeling </a:t>
            </a:r>
            <a:r>
              <a:rPr lang="en-US" baseline="0" dirty="0"/>
              <a:t>On-Die Error Correction in Modern DRAM.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This work </a:t>
            </a:r>
            <a:r>
              <a:rPr lang="en-US" baseline="0" dirty="0"/>
              <a:t>was done </a:t>
            </a:r>
            <a:r>
              <a:rPr lang="en-US" b="1" baseline="0" dirty="0"/>
              <a:t>by researchers </a:t>
            </a:r>
            <a:r>
              <a:rPr lang="en-US" b="0" baseline="0" dirty="0"/>
              <a:t>from</a:t>
            </a:r>
            <a:r>
              <a:rPr lang="en-US" b="1" baseline="0" dirty="0"/>
              <a:t> </a:t>
            </a:r>
            <a:r>
              <a:rPr lang="en-US" baseline="0" dirty="0"/>
              <a:t>the SAFARI group at ETH Zurich.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[END]</a:t>
            </a:r>
          </a:p>
        </p:txBody>
      </p:sp>
      <p:sp>
        <p:nvSpPr>
          <p:cNvPr id="4" name="Slide Number Placeholder 3"/>
          <p:cNvSpPr>
            <a:spLocks noGrp="1"/>
          </p:cNvSpPr>
          <p:nvPr>
            <p:ph type="sldNum" sz="quarter" idx="10"/>
          </p:nvPr>
        </p:nvSpPr>
        <p:spPr/>
        <p:txBody>
          <a:bodyPr/>
          <a:lstStyle/>
          <a:p>
            <a:fld id="{EF7F79D3-8C36-4CB5-B03B-F440DA7B71AF}" type="slidenum">
              <a:rPr lang="en-US" smtClean="0"/>
              <a:t>1</a:t>
            </a:fld>
            <a:endParaRPr lang="en-US"/>
          </a:p>
        </p:txBody>
      </p:sp>
    </p:spTree>
    <p:extLst>
      <p:ext uri="{BB962C8B-B14F-4D97-AF65-F5344CB8AC3E}">
        <p14:creationId xmlns:p14="http://schemas.microsoft.com/office/powerpoint/2010/main" val="89326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10</a:t>
            </a:fld>
            <a:endParaRPr lang="en-US"/>
          </a:p>
        </p:txBody>
      </p:sp>
    </p:spTree>
    <p:extLst>
      <p:ext uri="{BB962C8B-B14F-4D97-AF65-F5344CB8AC3E}">
        <p14:creationId xmlns:p14="http://schemas.microsoft.com/office/powerpoint/2010/main" val="3205402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11</a:t>
            </a:fld>
            <a:endParaRPr lang="en-US"/>
          </a:p>
        </p:txBody>
      </p:sp>
    </p:spTree>
    <p:extLst>
      <p:ext uri="{BB962C8B-B14F-4D97-AF65-F5344CB8AC3E}">
        <p14:creationId xmlns:p14="http://schemas.microsoft.com/office/powerpoint/2010/main" val="2596260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12</a:t>
            </a:fld>
            <a:endParaRPr lang="en-US"/>
          </a:p>
        </p:txBody>
      </p:sp>
    </p:spTree>
    <p:extLst>
      <p:ext uri="{BB962C8B-B14F-4D97-AF65-F5344CB8AC3E}">
        <p14:creationId xmlns:p14="http://schemas.microsoft.com/office/powerpoint/2010/main" val="3209768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 researchers, EIN enables us to study the pre-correction error characteristics rather than being limited to just those observed post-correction. This allows us to propose better solutions from the bottom up rather than building solely upon what the manufacturer has decided to do for a particular device.</a:t>
            </a:r>
          </a:p>
        </p:txBody>
      </p:sp>
      <p:sp>
        <p:nvSpPr>
          <p:cNvPr id="4" name="Slide Number Placeholder 3"/>
          <p:cNvSpPr>
            <a:spLocks noGrp="1"/>
          </p:cNvSpPr>
          <p:nvPr>
            <p:ph type="sldNum" sz="quarter" idx="10"/>
          </p:nvPr>
        </p:nvSpPr>
        <p:spPr/>
        <p:txBody>
          <a:bodyPr/>
          <a:lstStyle/>
          <a:p>
            <a:fld id="{35E676A0-33B1-4B4B-B1AA-B0B917FCAA93}" type="slidenum">
              <a:rPr lang="en-US" smtClean="0"/>
              <a:t>13</a:t>
            </a:fld>
            <a:endParaRPr lang="en-US"/>
          </a:p>
        </p:txBody>
      </p:sp>
    </p:spTree>
    <p:extLst>
      <p:ext uri="{BB962C8B-B14F-4D97-AF65-F5344CB8AC3E}">
        <p14:creationId xmlns:p14="http://schemas.microsoft.com/office/powerpoint/2010/main" val="514908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I’ll </a:t>
            </a:r>
            <a:r>
              <a:rPr lang="en-US" b="1" baseline="0" dirty="0"/>
              <a:t>start out</a:t>
            </a:r>
            <a:r>
              <a:rPr lang="en-US" baseline="0" dirty="0"/>
              <a:t> by giving </a:t>
            </a:r>
            <a:r>
              <a:rPr lang="en-US" b="1" baseline="0" dirty="0"/>
              <a:t>some background </a:t>
            </a:r>
            <a:r>
              <a:rPr lang="en-US" baseline="0" dirty="0"/>
              <a:t>on error characterization and </a:t>
            </a:r>
            <a:r>
              <a:rPr lang="en-US" b="0" baseline="0" dirty="0"/>
              <a:t>on-die ECC</a:t>
            </a:r>
          </a:p>
          <a:p>
            <a:endParaRPr lang="en-US" baseline="0" dirty="0"/>
          </a:p>
          <a:p>
            <a:r>
              <a:rPr lang="en-US" b="0" baseline="0" dirty="0"/>
              <a:t>…</a:t>
            </a:r>
          </a:p>
          <a:p>
            <a:endParaRPr lang="en-US" b="0" baseline="0" dirty="0"/>
          </a:p>
          <a:p>
            <a:r>
              <a:rPr lang="en-US" b="0" baseline="0" dirty="0"/>
              <a:t>[END]</a:t>
            </a:r>
            <a:endParaRPr lang="en-US" b="1" baseline="0" dirty="0"/>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14</a:t>
            </a:fld>
            <a:endParaRPr lang="en-US"/>
          </a:p>
        </p:txBody>
      </p:sp>
    </p:spTree>
    <p:extLst>
      <p:ext uri="{BB962C8B-B14F-4D97-AF65-F5344CB8AC3E}">
        <p14:creationId xmlns:p14="http://schemas.microsoft.com/office/powerpoint/2010/main" val="2113986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15</a:t>
            </a:fld>
            <a:endParaRPr lang="en-US"/>
          </a:p>
        </p:txBody>
      </p:sp>
    </p:spTree>
    <p:extLst>
      <p:ext uri="{BB962C8B-B14F-4D97-AF65-F5344CB8AC3E}">
        <p14:creationId xmlns:p14="http://schemas.microsoft.com/office/powerpoint/2010/main" val="4117509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16</a:t>
            </a:fld>
            <a:endParaRPr lang="en-US"/>
          </a:p>
        </p:txBody>
      </p:sp>
    </p:spTree>
    <p:extLst>
      <p:ext uri="{BB962C8B-B14F-4D97-AF65-F5344CB8AC3E}">
        <p14:creationId xmlns:p14="http://schemas.microsoft.com/office/powerpoint/2010/main" val="2009302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17</a:t>
            </a:fld>
            <a:endParaRPr lang="en-US"/>
          </a:p>
        </p:txBody>
      </p:sp>
    </p:spTree>
    <p:extLst>
      <p:ext uri="{BB962C8B-B14F-4D97-AF65-F5344CB8AC3E}">
        <p14:creationId xmlns:p14="http://schemas.microsoft.com/office/powerpoint/2010/main" val="3902808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18</a:t>
            </a:fld>
            <a:endParaRPr lang="en-US"/>
          </a:p>
        </p:txBody>
      </p:sp>
    </p:spTree>
    <p:extLst>
      <p:ext uri="{BB962C8B-B14F-4D97-AF65-F5344CB8AC3E}">
        <p14:creationId xmlns:p14="http://schemas.microsoft.com/office/powerpoint/2010/main" val="1713022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19</a:t>
            </a:fld>
            <a:endParaRPr lang="en-US"/>
          </a:p>
        </p:txBody>
      </p:sp>
    </p:spTree>
    <p:extLst>
      <p:ext uri="{BB962C8B-B14F-4D97-AF65-F5344CB8AC3E}">
        <p14:creationId xmlns:p14="http://schemas.microsoft.com/office/powerpoint/2010/main" val="402806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I’ll give a high level overview of the talk.</a:t>
            </a:r>
          </a:p>
          <a:p>
            <a:endParaRPr lang="en-US" baseline="0" dirty="0"/>
          </a:p>
          <a:p>
            <a:r>
              <a:rPr lang="en-US" b="0" baseline="0" dirty="0"/>
              <a:t>…</a:t>
            </a:r>
          </a:p>
          <a:p>
            <a:endParaRPr lang="en-US" b="0" baseline="0" dirty="0"/>
          </a:p>
          <a:p>
            <a:r>
              <a:rPr lang="en-US" b="0" baseline="0" dirty="0"/>
              <a:t>[END]</a:t>
            </a:r>
            <a:endParaRPr lang="en-US" b="1" baseline="0" dirty="0"/>
          </a:p>
        </p:txBody>
      </p:sp>
      <p:sp>
        <p:nvSpPr>
          <p:cNvPr id="4" name="Slide Number Placeholder 3"/>
          <p:cNvSpPr>
            <a:spLocks noGrp="1"/>
          </p:cNvSpPr>
          <p:nvPr>
            <p:ph type="sldNum" sz="quarter" idx="5"/>
          </p:nvPr>
        </p:nvSpPr>
        <p:spPr/>
        <p:txBody>
          <a:bodyPr/>
          <a:lstStyle/>
          <a:p>
            <a:fld id="{35E676A0-33B1-4B4B-B1AA-B0B917FCAA93}" type="slidenum">
              <a:rPr lang="en-US" smtClean="0"/>
              <a:t>2</a:t>
            </a:fld>
            <a:endParaRPr lang="en-US"/>
          </a:p>
        </p:txBody>
      </p:sp>
    </p:spTree>
    <p:extLst>
      <p:ext uri="{BB962C8B-B14F-4D97-AF65-F5344CB8AC3E}">
        <p14:creationId xmlns:p14="http://schemas.microsoft.com/office/powerpoint/2010/main" val="913515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20</a:t>
            </a:fld>
            <a:endParaRPr lang="en-US"/>
          </a:p>
        </p:txBody>
      </p:sp>
    </p:spTree>
    <p:extLst>
      <p:ext uri="{BB962C8B-B14F-4D97-AF65-F5344CB8AC3E}">
        <p14:creationId xmlns:p14="http://schemas.microsoft.com/office/powerpoint/2010/main" val="3722078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21</a:t>
            </a:fld>
            <a:endParaRPr lang="en-US"/>
          </a:p>
        </p:txBody>
      </p:sp>
    </p:spTree>
    <p:extLst>
      <p:ext uri="{BB962C8B-B14F-4D97-AF65-F5344CB8AC3E}">
        <p14:creationId xmlns:p14="http://schemas.microsoft.com/office/powerpoint/2010/main" val="4014951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22</a:t>
            </a:fld>
            <a:endParaRPr lang="en-US"/>
          </a:p>
        </p:txBody>
      </p:sp>
    </p:spTree>
    <p:extLst>
      <p:ext uri="{BB962C8B-B14F-4D97-AF65-F5344CB8AC3E}">
        <p14:creationId xmlns:p14="http://schemas.microsoft.com/office/powerpoint/2010/main" val="2537575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23</a:t>
            </a:fld>
            <a:endParaRPr lang="en-US"/>
          </a:p>
        </p:txBody>
      </p:sp>
    </p:spTree>
    <p:extLst>
      <p:ext uri="{BB962C8B-B14F-4D97-AF65-F5344CB8AC3E}">
        <p14:creationId xmlns:p14="http://schemas.microsoft.com/office/powerpoint/2010/main" val="3448102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24</a:t>
            </a:fld>
            <a:endParaRPr lang="en-US"/>
          </a:p>
        </p:txBody>
      </p:sp>
    </p:spTree>
    <p:extLst>
      <p:ext uri="{BB962C8B-B14F-4D97-AF65-F5344CB8AC3E}">
        <p14:creationId xmlns:p14="http://schemas.microsoft.com/office/powerpoint/2010/main" val="580726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25</a:t>
            </a:fld>
            <a:endParaRPr lang="en-US"/>
          </a:p>
        </p:txBody>
      </p:sp>
    </p:spTree>
    <p:extLst>
      <p:ext uri="{BB962C8B-B14F-4D97-AF65-F5344CB8AC3E}">
        <p14:creationId xmlns:p14="http://schemas.microsoft.com/office/powerpoint/2010/main" val="2269923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26</a:t>
            </a:fld>
            <a:endParaRPr lang="en-US"/>
          </a:p>
        </p:txBody>
      </p:sp>
    </p:spTree>
    <p:extLst>
      <p:ext uri="{BB962C8B-B14F-4D97-AF65-F5344CB8AC3E}">
        <p14:creationId xmlns:p14="http://schemas.microsoft.com/office/powerpoint/2010/main" val="2611663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27</a:t>
            </a:fld>
            <a:endParaRPr lang="en-US"/>
          </a:p>
        </p:txBody>
      </p:sp>
    </p:spTree>
    <p:extLst>
      <p:ext uri="{BB962C8B-B14F-4D97-AF65-F5344CB8AC3E}">
        <p14:creationId xmlns:p14="http://schemas.microsoft.com/office/powerpoint/2010/main" val="4114943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28</a:t>
            </a:fld>
            <a:endParaRPr lang="en-US"/>
          </a:p>
        </p:txBody>
      </p:sp>
    </p:spTree>
    <p:extLst>
      <p:ext uri="{BB962C8B-B14F-4D97-AF65-F5344CB8AC3E}">
        <p14:creationId xmlns:p14="http://schemas.microsoft.com/office/powerpoint/2010/main" val="3120470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29</a:t>
            </a:fld>
            <a:endParaRPr lang="en-US"/>
          </a:p>
        </p:txBody>
      </p:sp>
    </p:spTree>
    <p:extLst>
      <p:ext uri="{BB962C8B-B14F-4D97-AF65-F5344CB8AC3E}">
        <p14:creationId xmlns:p14="http://schemas.microsoft.com/office/powerpoint/2010/main" val="355317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I’ll </a:t>
            </a:r>
            <a:r>
              <a:rPr lang="en-US" b="1" baseline="0" dirty="0"/>
              <a:t>start out</a:t>
            </a:r>
            <a:r>
              <a:rPr lang="en-US" baseline="0" dirty="0"/>
              <a:t> by giving </a:t>
            </a:r>
            <a:r>
              <a:rPr lang="en-US" b="1" baseline="0" dirty="0"/>
              <a:t>some background </a:t>
            </a:r>
            <a:r>
              <a:rPr lang="en-US" baseline="0" dirty="0"/>
              <a:t>on error characterization and </a:t>
            </a:r>
            <a:r>
              <a:rPr lang="en-US" b="0" baseline="0" dirty="0"/>
              <a:t>on-die ECC</a:t>
            </a:r>
          </a:p>
          <a:p>
            <a:endParaRPr lang="en-US" baseline="0" dirty="0"/>
          </a:p>
          <a:p>
            <a:r>
              <a:rPr lang="en-US" b="0" baseline="0" dirty="0"/>
              <a:t>…</a:t>
            </a:r>
          </a:p>
          <a:p>
            <a:endParaRPr lang="en-US" b="0" baseline="0" dirty="0"/>
          </a:p>
          <a:p>
            <a:r>
              <a:rPr lang="en-US" b="0" baseline="0" dirty="0"/>
              <a:t>[END]</a:t>
            </a:r>
            <a:endParaRPr lang="en-US" b="1" baseline="0" dirty="0"/>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3</a:t>
            </a:fld>
            <a:endParaRPr lang="en-US"/>
          </a:p>
        </p:txBody>
      </p:sp>
    </p:spTree>
    <p:extLst>
      <p:ext uri="{BB962C8B-B14F-4D97-AF65-F5344CB8AC3E}">
        <p14:creationId xmlns:p14="http://schemas.microsoft.com/office/powerpoint/2010/main" val="2296862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30</a:t>
            </a:fld>
            <a:endParaRPr lang="en-US"/>
          </a:p>
        </p:txBody>
      </p:sp>
    </p:spTree>
    <p:extLst>
      <p:ext uri="{BB962C8B-B14F-4D97-AF65-F5344CB8AC3E}">
        <p14:creationId xmlns:p14="http://schemas.microsoft.com/office/powerpoint/2010/main" val="2591881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31</a:t>
            </a:fld>
            <a:endParaRPr lang="en-US"/>
          </a:p>
        </p:txBody>
      </p:sp>
    </p:spTree>
    <p:extLst>
      <p:ext uri="{BB962C8B-B14F-4D97-AF65-F5344CB8AC3E}">
        <p14:creationId xmlns:p14="http://schemas.microsoft.com/office/powerpoint/2010/main" val="1645007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32</a:t>
            </a:fld>
            <a:endParaRPr lang="en-US"/>
          </a:p>
        </p:txBody>
      </p:sp>
    </p:spTree>
    <p:extLst>
      <p:ext uri="{BB962C8B-B14F-4D97-AF65-F5344CB8AC3E}">
        <p14:creationId xmlns:p14="http://schemas.microsoft.com/office/powerpoint/2010/main" val="1415580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33</a:t>
            </a:fld>
            <a:endParaRPr lang="en-US"/>
          </a:p>
        </p:txBody>
      </p:sp>
    </p:spTree>
    <p:extLst>
      <p:ext uri="{BB962C8B-B14F-4D97-AF65-F5344CB8AC3E}">
        <p14:creationId xmlns:p14="http://schemas.microsoft.com/office/powerpoint/2010/main" val="2868530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34</a:t>
            </a:fld>
            <a:endParaRPr lang="en-US"/>
          </a:p>
        </p:txBody>
      </p:sp>
    </p:spTree>
    <p:extLst>
      <p:ext uri="{BB962C8B-B14F-4D97-AF65-F5344CB8AC3E}">
        <p14:creationId xmlns:p14="http://schemas.microsoft.com/office/powerpoint/2010/main" val="3612435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35</a:t>
            </a:fld>
            <a:endParaRPr lang="en-US"/>
          </a:p>
        </p:txBody>
      </p:sp>
    </p:spTree>
    <p:extLst>
      <p:ext uri="{BB962C8B-B14F-4D97-AF65-F5344CB8AC3E}">
        <p14:creationId xmlns:p14="http://schemas.microsoft.com/office/powerpoint/2010/main" val="523265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36</a:t>
            </a:fld>
            <a:endParaRPr lang="en-US"/>
          </a:p>
        </p:txBody>
      </p:sp>
    </p:spTree>
    <p:extLst>
      <p:ext uri="{BB962C8B-B14F-4D97-AF65-F5344CB8AC3E}">
        <p14:creationId xmlns:p14="http://schemas.microsoft.com/office/powerpoint/2010/main" val="778335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37</a:t>
            </a:fld>
            <a:endParaRPr lang="en-US"/>
          </a:p>
        </p:txBody>
      </p:sp>
    </p:spTree>
    <p:extLst>
      <p:ext uri="{BB962C8B-B14F-4D97-AF65-F5344CB8AC3E}">
        <p14:creationId xmlns:p14="http://schemas.microsoft.com/office/powerpoint/2010/main" val="3019042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5"/>
          </p:nvPr>
        </p:nvSpPr>
        <p:spPr/>
        <p:txBody>
          <a:bodyPr/>
          <a:lstStyle/>
          <a:p>
            <a:fld id="{35E676A0-33B1-4B4B-B1AA-B0B917FCAA93}" type="slidenum">
              <a:rPr lang="en-US" smtClean="0"/>
              <a:t>38</a:t>
            </a:fld>
            <a:endParaRPr lang="en-US"/>
          </a:p>
        </p:txBody>
      </p:sp>
    </p:spTree>
    <p:extLst>
      <p:ext uri="{BB962C8B-B14F-4D97-AF65-F5344CB8AC3E}">
        <p14:creationId xmlns:p14="http://schemas.microsoft.com/office/powerpoint/2010/main" val="3231036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39</a:t>
            </a:fld>
            <a:endParaRPr lang="en-US"/>
          </a:p>
        </p:txBody>
      </p:sp>
    </p:spTree>
    <p:extLst>
      <p:ext uri="{BB962C8B-B14F-4D97-AF65-F5344CB8AC3E}">
        <p14:creationId xmlns:p14="http://schemas.microsoft.com/office/powerpoint/2010/main" val="272726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mn-cs"/>
              </a:rPr>
              <a:t>So </a:t>
            </a:r>
            <a:r>
              <a:rPr lang="en-US" sz="1200" b="1" kern="1200" dirty="0">
                <a:solidFill>
                  <a:schemeClr val="tx1"/>
                </a:solidFill>
                <a:effectLst/>
                <a:latin typeface="Segoe UI" panose="020B0502040204020203" pitchFamily="34" charset="0"/>
                <a:ea typeface="+mn-ea"/>
                <a:cs typeface="+mn-cs"/>
              </a:rPr>
              <a:t>what exactly is </a:t>
            </a:r>
            <a:r>
              <a:rPr lang="en-US" sz="1200" kern="1200" dirty="0">
                <a:solidFill>
                  <a:schemeClr val="tx1"/>
                </a:solidFill>
                <a:effectLst/>
                <a:latin typeface="Segoe UI" panose="020B0502040204020203" pitchFamily="34" charset="0"/>
                <a:ea typeface="+mn-ea"/>
                <a:cs typeface="+mn-cs"/>
              </a:rPr>
              <a:t>DRAM characterization?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mn-cs"/>
              </a:rPr>
              <a:t>In a nutshell, it's the </a:t>
            </a:r>
            <a:r>
              <a:rPr lang="en-US" sz="1200" b="1" kern="1200" dirty="0">
                <a:solidFill>
                  <a:schemeClr val="tx1"/>
                </a:solidFill>
                <a:effectLst/>
                <a:latin typeface="Segoe UI" panose="020B0502040204020203" pitchFamily="34" charset="0"/>
                <a:ea typeface="+mn-ea"/>
                <a:cs typeface="+mn-cs"/>
              </a:rPr>
              <a:t>process </a:t>
            </a:r>
            <a:r>
              <a:rPr lang="en-US" sz="1200" kern="1200" dirty="0">
                <a:solidFill>
                  <a:schemeClr val="tx1"/>
                </a:solidFill>
                <a:effectLst/>
                <a:latin typeface="Segoe UI" panose="020B0502040204020203" pitchFamily="34" charset="0"/>
                <a:ea typeface="+mn-ea"/>
                <a:cs typeface="+mn-cs"/>
              </a:rPr>
              <a:t>of studying </a:t>
            </a:r>
            <a:r>
              <a:rPr lang="en-US" sz="1200" b="1" kern="1200" dirty="0">
                <a:solidFill>
                  <a:schemeClr val="tx1"/>
                </a:solidFill>
                <a:effectLst/>
                <a:latin typeface="Segoe UI" panose="020B0502040204020203" pitchFamily="34" charset="0"/>
                <a:ea typeface="+mn-ea"/>
                <a:cs typeface="+mn-cs"/>
              </a:rPr>
              <a:t>how DRAM behaves </a:t>
            </a:r>
            <a:r>
              <a:rPr lang="en-US" sz="1200" kern="1200" dirty="0">
                <a:solidFill>
                  <a:schemeClr val="tx1"/>
                </a:solidFill>
                <a:effectLst/>
                <a:latin typeface="Segoe UI" panose="020B0502040204020203" pitchFamily="34" charset="0"/>
                <a:ea typeface="+mn-ea"/>
                <a:cs typeface="+mn-cs"/>
              </a:rPr>
              <a:t>when we </a:t>
            </a:r>
            <a:r>
              <a:rPr lang="en-US" sz="1200" b="1" kern="1200" dirty="0">
                <a:solidFill>
                  <a:schemeClr val="tx1"/>
                </a:solidFill>
                <a:effectLst/>
                <a:latin typeface="Segoe UI" panose="020B0502040204020203" pitchFamily="34" charset="0"/>
                <a:ea typeface="+mn-ea"/>
                <a:cs typeface="+mn-cs"/>
              </a:rPr>
              <a:t>deliberately induce bit-flips</a:t>
            </a:r>
            <a:r>
              <a:rPr lang="en-US" sz="1200" kern="1200" dirty="0">
                <a:solidFill>
                  <a:schemeClr val="tx1"/>
                </a:solidFill>
                <a:effectLst/>
                <a:latin typeface="Segoe UI" panose="020B05020402040202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mn-cs"/>
              </a:rPr>
              <a:t>We might </a:t>
            </a:r>
            <a:r>
              <a:rPr lang="en-US" sz="1200" b="1" kern="1200" dirty="0">
                <a:solidFill>
                  <a:schemeClr val="tx1"/>
                </a:solidFill>
                <a:effectLst/>
                <a:latin typeface="Segoe UI" panose="020B0502040204020203" pitchFamily="34" charset="0"/>
                <a:ea typeface="+mn-ea"/>
                <a:cs typeface="+mn-cs"/>
              </a:rPr>
              <a:t>study </a:t>
            </a:r>
            <a:r>
              <a:rPr lang="en-US" sz="1200" kern="1200" dirty="0">
                <a:solidFill>
                  <a:schemeClr val="tx1"/>
                </a:solidFill>
                <a:effectLst/>
                <a:latin typeface="Segoe UI" panose="020B0502040204020203" pitchFamily="34" charset="0"/>
                <a:ea typeface="+mn-ea"/>
                <a:cs typeface="+mn-cs"/>
              </a:rPr>
              <a:t>things like: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Segoe UI" panose="020B0502040204020203" pitchFamily="34" charset="0"/>
                <a:ea typeface="+mn-ea"/>
                <a:cs typeface="+mn-cs"/>
              </a:rPr>
              <a:t>operating timings </a:t>
            </a:r>
            <a:r>
              <a:rPr lang="en-US" sz="1200" kern="1200" dirty="0">
                <a:solidFill>
                  <a:schemeClr val="tx1"/>
                </a:solidFill>
                <a:effectLst/>
                <a:latin typeface="Segoe UI" panose="020B0502040204020203" pitchFamily="34" charset="0"/>
                <a:ea typeface="+mn-ea"/>
                <a:cs typeface="+mn-cs"/>
              </a:rPr>
              <a:t>across different values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Segoe UI" panose="020B0502040204020203" pitchFamily="34" charset="0"/>
                <a:ea typeface="+mn-ea"/>
                <a:cs typeface="+mn-cs"/>
              </a:rPr>
              <a:t>error mechanisms </a:t>
            </a:r>
            <a:r>
              <a:rPr lang="en-US" sz="1200" kern="1200" dirty="0">
                <a:solidFill>
                  <a:schemeClr val="tx1"/>
                </a:solidFill>
                <a:effectLst/>
                <a:latin typeface="Segoe UI" panose="020B0502040204020203" pitchFamily="34" charset="0"/>
                <a:ea typeface="+mn-ea"/>
                <a:cs typeface="+mn-cs"/>
              </a:rPr>
              <a:t>and how they </a:t>
            </a:r>
            <a:r>
              <a:rPr lang="en-US" sz="1200" b="1" kern="1200" dirty="0">
                <a:solidFill>
                  <a:schemeClr val="tx1"/>
                </a:solidFill>
                <a:effectLst/>
                <a:latin typeface="Segoe UI" panose="020B0502040204020203" pitchFamily="34" charset="0"/>
                <a:ea typeface="+mn-ea"/>
                <a:cs typeface="+mn-cs"/>
              </a:rPr>
              <a:t>scale </a:t>
            </a:r>
            <a:r>
              <a:rPr lang="en-US" sz="1200" kern="1200" dirty="0">
                <a:solidFill>
                  <a:schemeClr val="tx1"/>
                </a:solidFill>
                <a:effectLst/>
                <a:latin typeface="Segoe UI" panose="020B0502040204020203" pitchFamily="34" charset="0"/>
                <a:ea typeface="+mn-ea"/>
                <a:cs typeface="+mn-cs"/>
              </a:rPr>
              <a:t>across </a:t>
            </a:r>
            <a:r>
              <a:rPr lang="en-US" sz="1200" b="1" kern="1200" dirty="0">
                <a:solidFill>
                  <a:schemeClr val="tx1"/>
                </a:solidFill>
                <a:effectLst/>
                <a:latin typeface="Segoe UI" panose="020B0502040204020203" pitchFamily="34" charset="0"/>
                <a:ea typeface="+mn-ea"/>
                <a:cs typeface="+mn-cs"/>
              </a:rPr>
              <a:t>different technologies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Segoe UI" panose="020B0502040204020203" pitchFamily="34" charset="0"/>
                <a:ea typeface="+mn-ea"/>
                <a:cs typeface="+mn-cs"/>
              </a:rPr>
              <a:t>interactions</a:t>
            </a:r>
            <a:r>
              <a:rPr lang="en-US" sz="1200" kern="1200" dirty="0">
                <a:solidFill>
                  <a:schemeClr val="tx1"/>
                </a:solidFill>
                <a:effectLst/>
                <a:latin typeface="Segoe UI" panose="020B0502040204020203" pitchFamily="34" charset="0"/>
                <a:ea typeface="+mn-ea"/>
                <a:cs typeface="+mn-cs"/>
              </a:rPr>
              <a:t> between CPU and the DRAM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Segoe UI" panose="020B0502040204020203" pitchFamily="34" charset="0"/>
                <a:ea typeface="+mn-ea"/>
                <a:cs typeface="+mn-cs"/>
              </a:rPr>
              <a:t>even </a:t>
            </a:r>
            <a:r>
              <a:rPr lang="en-US" sz="1200" b="1" kern="1200" dirty="0">
                <a:solidFill>
                  <a:schemeClr val="tx1"/>
                </a:solidFill>
                <a:effectLst/>
                <a:latin typeface="Segoe UI" panose="020B0502040204020203" pitchFamily="34" charset="0"/>
                <a:ea typeface="+mn-ea"/>
                <a:cs typeface="+mn-cs"/>
              </a:rPr>
              <a:t>environmental</a:t>
            </a:r>
            <a:r>
              <a:rPr lang="en-US" sz="1200" kern="1200" dirty="0">
                <a:solidFill>
                  <a:schemeClr val="tx1"/>
                </a:solidFill>
                <a:effectLst/>
                <a:latin typeface="Segoe UI" panose="020B0502040204020203" pitchFamily="34" charset="0"/>
                <a:ea typeface="+mn-ea"/>
                <a:cs typeface="+mn-cs"/>
              </a:rPr>
              <a:t> effects such as temperature and voltage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mn-cs"/>
              </a:rPr>
              <a:t>Our hope is that by studying all these different things we can gain some understanding as to how DRAM works and get exploitable insights we can use to improve the system</a:t>
            </a:r>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4</a:t>
            </a:fld>
            <a:endParaRPr lang="en-US"/>
          </a:p>
        </p:txBody>
      </p:sp>
    </p:spTree>
    <p:extLst>
      <p:ext uri="{BB962C8B-B14F-4D97-AF65-F5344CB8AC3E}">
        <p14:creationId xmlns:p14="http://schemas.microsoft.com/office/powerpoint/2010/main" val="3597411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40</a:t>
            </a:fld>
            <a:endParaRPr lang="en-US"/>
          </a:p>
        </p:txBody>
      </p:sp>
    </p:spTree>
    <p:extLst>
      <p:ext uri="{BB962C8B-B14F-4D97-AF65-F5344CB8AC3E}">
        <p14:creationId xmlns:p14="http://schemas.microsoft.com/office/powerpoint/2010/main" val="2142408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41</a:t>
            </a:fld>
            <a:endParaRPr lang="en-US"/>
          </a:p>
        </p:txBody>
      </p:sp>
    </p:spTree>
    <p:extLst>
      <p:ext uri="{BB962C8B-B14F-4D97-AF65-F5344CB8AC3E}">
        <p14:creationId xmlns:p14="http://schemas.microsoft.com/office/powerpoint/2010/main" val="933988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42</a:t>
            </a:fld>
            <a:endParaRPr lang="en-US"/>
          </a:p>
        </p:txBody>
      </p:sp>
    </p:spTree>
    <p:extLst>
      <p:ext uri="{BB962C8B-B14F-4D97-AF65-F5344CB8AC3E}">
        <p14:creationId xmlns:p14="http://schemas.microsoft.com/office/powerpoint/2010/main" val="2790219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43</a:t>
            </a:fld>
            <a:endParaRPr lang="en-US"/>
          </a:p>
        </p:txBody>
      </p:sp>
    </p:spTree>
    <p:extLst>
      <p:ext uri="{BB962C8B-B14F-4D97-AF65-F5344CB8AC3E}">
        <p14:creationId xmlns:p14="http://schemas.microsoft.com/office/powerpoint/2010/main" val="417977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44</a:t>
            </a:fld>
            <a:endParaRPr lang="en-US"/>
          </a:p>
        </p:txBody>
      </p:sp>
    </p:spTree>
    <p:extLst>
      <p:ext uri="{BB962C8B-B14F-4D97-AF65-F5344CB8AC3E}">
        <p14:creationId xmlns:p14="http://schemas.microsoft.com/office/powerpoint/2010/main" val="1844898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45</a:t>
            </a:fld>
            <a:endParaRPr lang="en-US"/>
          </a:p>
        </p:txBody>
      </p:sp>
    </p:spTree>
    <p:extLst>
      <p:ext uri="{BB962C8B-B14F-4D97-AF65-F5344CB8AC3E}">
        <p14:creationId xmlns:p14="http://schemas.microsoft.com/office/powerpoint/2010/main" val="1662936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46</a:t>
            </a:fld>
            <a:endParaRPr lang="en-US"/>
          </a:p>
        </p:txBody>
      </p:sp>
    </p:spTree>
    <p:extLst>
      <p:ext uri="{BB962C8B-B14F-4D97-AF65-F5344CB8AC3E}">
        <p14:creationId xmlns:p14="http://schemas.microsoft.com/office/powerpoint/2010/main" val="1593237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47</a:t>
            </a:fld>
            <a:endParaRPr lang="en-US"/>
          </a:p>
        </p:txBody>
      </p:sp>
    </p:spTree>
    <p:extLst>
      <p:ext uri="{BB962C8B-B14F-4D97-AF65-F5344CB8AC3E}">
        <p14:creationId xmlns:p14="http://schemas.microsoft.com/office/powerpoint/2010/main" val="31587354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48</a:t>
            </a:fld>
            <a:endParaRPr lang="en-US"/>
          </a:p>
        </p:txBody>
      </p:sp>
    </p:spTree>
    <p:extLst>
      <p:ext uri="{BB962C8B-B14F-4D97-AF65-F5344CB8AC3E}">
        <p14:creationId xmlns:p14="http://schemas.microsoft.com/office/powerpoint/2010/main" val="23212218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49</a:t>
            </a:fld>
            <a:endParaRPr lang="en-US"/>
          </a:p>
        </p:txBody>
      </p:sp>
    </p:spTree>
    <p:extLst>
      <p:ext uri="{BB962C8B-B14F-4D97-AF65-F5344CB8AC3E}">
        <p14:creationId xmlns:p14="http://schemas.microsoft.com/office/powerpoint/2010/main" val="1064532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5</a:t>
            </a:fld>
            <a:endParaRPr lang="en-US"/>
          </a:p>
        </p:txBody>
      </p:sp>
    </p:spTree>
    <p:extLst>
      <p:ext uri="{BB962C8B-B14F-4D97-AF65-F5344CB8AC3E}">
        <p14:creationId xmlns:p14="http://schemas.microsoft.com/office/powerpoint/2010/main" val="8566156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50</a:t>
            </a:fld>
            <a:endParaRPr lang="en-US"/>
          </a:p>
        </p:txBody>
      </p:sp>
    </p:spTree>
    <p:extLst>
      <p:ext uri="{BB962C8B-B14F-4D97-AF65-F5344CB8AC3E}">
        <p14:creationId xmlns:p14="http://schemas.microsoft.com/office/powerpoint/2010/main" val="1742158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51</a:t>
            </a:fld>
            <a:endParaRPr lang="en-US"/>
          </a:p>
        </p:txBody>
      </p:sp>
    </p:spTree>
    <p:extLst>
      <p:ext uri="{BB962C8B-B14F-4D97-AF65-F5344CB8AC3E}">
        <p14:creationId xmlns:p14="http://schemas.microsoft.com/office/powerpoint/2010/main" val="30951669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52</a:t>
            </a:fld>
            <a:endParaRPr lang="en-US"/>
          </a:p>
        </p:txBody>
      </p:sp>
    </p:spTree>
    <p:extLst>
      <p:ext uri="{BB962C8B-B14F-4D97-AF65-F5344CB8AC3E}">
        <p14:creationId xmlns:p14="http://schemas.microsoft.com/office/powerpoint/2010/main" val="13752743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53</a:t>
            </a:fld>
            <a:endParaRPr lang="en-US"/>
          </a:p>
        </p:txBody>
      </p:sp>
    </p:spTree>
    <p:extLst>
      <p:ext uri="{BB962C8B-B14F-4D97-AF65-F5344CB8AC3E}">
        <p14:creationId xmlns:p14="http://schemas.microsoft.com/office/powerpoint/2010/main" val="31600196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54</a:t>
            </a:fld>
            <a:endParaRPr lang="en-US"/>
          </a:p>
        </p:txBody>
      </p:sp>
    </p:spTree>
    <p:extLst>
      <p:ext uri="{BB962C8B-B14F-4D97-AF65-F5344CB8AC3E}">
        <p14:creationId xmlns:p14="http://schemas.microsoft.com/office/powerpoint/2010/main" val="29630657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55</a:t>
            </a:fld>
            <a:endParaRPr lang="en-US"/>
          </a:p>
        </p:txBody>
      </p:sp>
    </p:spTree>
    <p:extLst>
      <p:ext uri="{BB962C8B-B14F-4D97-AF65-F5344CB8AC3E}">
        <p14:creationId xmlns:p14="http://schemas.microsoft.com/office/powerpoint/2010/main" val="815223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56</a:t>
            </a:fld>
            <a:endParaRPr lang="en-US"/>
          </a:p>
        </p:txBody>
      </p:sp>
    </p:spTree>
    <p:extLst>
      <p:ext uri="{BB962C8B-B14F-4D97-AF65-F5344CB8AC3E}">
        <p14:creationId xmlns:p14="http://schemas.microsoft.com/office/powerpoint/2010/main" val="21160720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57</a:t>
            </a:fld>
            <a:endParaRPr lang="en-US"/>
          </a:p>
        </p:txBody>
      </p:sp>
    </p:spTree>
    <p:extLst>
      <p:ext uri="{BB962C8B-B14F-4D97-AF65-F5344CB8AC3E}">
        <p14:creationId xmlns:p14="http://schemas.microsoft.com/office/powerpoint/2010/main" val="746402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58</a:t>
            </a:fld>
            <a:endParaRPr lang="en-US"/>
          </a:p>
        </p:txBody>
      </p:sp>
    </p:spTree>
    <p:extLst>
      <p:ext uri="{BB962C8B-B14F-4D97-AF65-F5344CB8AC3E}">
        <p14:creationId xmlns:p14="http://schemas.microsoft.com/office/powerpoint/2010/main" val="28871204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59</a:t>
            </a:fld>
            <a:endParaRPr lang="en-US"/>
          </a:p>
        </p:txBody>
      </p:sp>
    </p:spTree>
    <p:extLst>
      <p:ext uri="{BB962C8B-B14F-4D97-AF65-F5344CB8AC3E}">
        <p14:creationId xmlns:p14="http://schemas.microsoft.com/office/powerpoint/2010/main" val="97428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6</a:t>
            </a:fld>
            <a:endParaRPr lang="en-US"/>
          </a:p>
        </p:txBody>
      </p:sp>
    </p:spTree>
    <p:extLst>
      <p:ext uri="{BB962C8B-B14F-4D97-AF65-F5344CB8AC3E}">
        <p14:creationId xmlns:p14="http://schemas.microsoft.com/office/powerpoint/2010/main" val="331614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Chips have </a:t>
            </a:r>
            <a:r>
              <a:rPr lang="en-US" b="1" dirty="0"/>
              <a:t>internal logic </a:t>
            </a:r>
            <a:r>
              <a:rPr lang="en-US" b="0" dirty="0"/>
              <a:t>that can correct a </a:t>
            </a:r>
            <a:r>
              <a:rPr lang="en-US" b="1" dirty="0"/>
              <a:t>limited number of errors</a:t>
            </a:r>
          </a:p>
        </p:txBody>
      </p:sp>
      <p:sp>
        <p:nvSpPr>
          <p:cNvPr id="4" name="Slide Number Placeholder 3"/>
          <p:cNvSpPr>
            <a:spLocks noGrp="1"/>
          </p:cNvSpPr>
          <p:nvPr>
            <p:ph type="sldNum" sz="quarter" idx="10"/>
          </p:nvPr>
        </p:nvSpPr>
        <p:spPr/>
        <p:txBody>
          <a:bodyPr/>
          <a:lstStyle/>
          <a:p>
            <a:fld id="{35E676A0-33B1-4B4B-B1AA-B0B917FCAA93}" type="slidenum">
              <a:rPr lang="en-US" smtClean="0"/>
              <a:t>7</a:t>
            </a:fld>
            <a:endParaRPr lang="en-US"/>
          </a:p>
        </p:txBody>
      </p:sp>
    </p:spTree>
    <p:extLst>
      <p:ext uri="{BB962C8B-B14F-4D97-AF65-F5344CB8AC3E}">
        <p14:creationId xmlns:p14="http://schemas.microsoft.com/office/powerpoint/2010/main" val="2203513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E676A0-33B1-4B4B-B1AA-B0B917FCAA93}" type="slidenum">
              <a:rPr lang="en-US" smtClean="0"/>
              <a:t>8</a:t>
            </a:fld>
            <a:endParaRPr lang="en-US"/>
          </a:p>
        </p:txBody>
      </p:sp>
    </p:spTree>
    <p:extLst>
      <p:ext uri="{BB962C8B-B14F-4D97-AF65-F5344CB8AC3E}">
        <p14:creationId xmlns:p14="http://schemas.microsoft.com/office/powerpoint/2010/main" val="1980373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9</a:t>
            </a:fld>
            <a:endParaRPr lang="en-US"/>
          </a:p>
        </p:txBody>
      </p:sp>
    </p:spTree>
    <p:extLst>
      <p:ext uri="{BB962C8B-B14F-4D97-AF65-F5344CB8AC3E}">
        <p14:creationId xmlns:p14="http://schemas.microsoft.com/office/powerpoint/2010/main" val="116411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60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011" y="132334"/>
            <a:ext cx="8894602" cy="606084"/>
          </a:xfrm>
          <a:prstGeom prst="rect">
            <a:avLst/>
          </a:prstGeom>
        </p:spPr>
        <p:txBody>
          <a:bodyPr/>
          <a:lstStyle>
            <a:lvl1pPr>
              <a:defRPr sz="4400" b="1">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169011" y="936172"/>
            <a:ext cx="8894602" cy="5293805"/>
          </a:xfrm>
          <a:prstGeom prst="rect">
            <a:avLst/>
          </a:prstGeom>
        </p:spPr>
        <p:txBody>
          <a:bodyPr/>
          <a:lstStyle>
            <a:lvl1pPr>
              <a:defRPr sz="2800">
                <a:latin typeface="Segoe UI" panose="020B0502040204020203" pitchFamily="34" charset="0"/>
                <a:cs typeface="Segoe UI" panose="020B0502040204020203" pitchFamily="34" charset="0"/>
              </a:defRPr>
            </a:lvl1pPr>
            <a:lvl2pPr marL="685800" indent="-228600">
              <a:buFont typeface="Cambria" panose="02040503050406030204" pitchFamily="18" charset="0"/>
              <a:buChar char="-"/>
              <a:defRPr sz="24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77054"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latin typeface="Segoe UI" panose="020B0502040204020203" pitchFamily="34" charset="0"/>
                <a:cs typeface="Segoe UI" panose="020B0502040204020203" pitchFamily="34" charset="0"/>
              </a:rPr>
              <a:pPr/>
              <a:t>‹#›</a:t>
            </a:fld>
            <a:endParaRPr lang="en-US" dirty="0">
              <a:latin typeface="Segoe UI" panose="020B0502040204020203" pitchFamily="34" charset="0"/>
              <a:cs typeface="Segoe UI" panose="020B0502040204020203" pitchFamily="34" charset="0"/>
            </a:endParaRPr>
          </a:p>
        </p:txBody>
      </p:sp>
      <p:pic>
        <p:nvPicPr>
          <p:cNvPr id="9" name="Picture 8" descr="safari.png"/>
          <p:cNvPicPr>
            <a:picLocks noChangeAspect="1"/>
          </p:cNvPicPr>
          <p:nvPr userDrawn="1"/>
        </p:nvPicPr>
        <p:blipFill>
          <a:blip r:embed="rId2" cstate="print"/>
          <a:stretch>
            <a:fillRect/>
          </a:stretch>
        </p:blipFill>
        <p:spPr>
          <a:xfrm>
            <a:off x="189560" y="6413144"/>
            <a:ext cx="1080120" cy="312522"/>
          </a:xfrm>
          <a:prstGeom prst="rect">
            <a:avLst/>
          </a:prstGeom>
        </p:spPr>
      </p:pic>
      <p:cxnSp>
        <p:nvCxnSpPr>
          <p:cNvPr id="6" name="Straight Connector 5">
            <a:extLst>
              <a:ext uri="{FF2B5EF4-FFF2-40B4-BE49-F238E27FC236}">
                <a16:creationId xmlns:a16="http://schemas.microsoft.com/office/drawing/2014/main" id="{13D6C95C-F5A1-47A0-B338-935B91ACFEDF}"/>
              </a:ext>
            </a:extLst>
          </p:cNvPr>
          <p:cNvCxnSpPr>
            <a:cxnSpLocks/>
          </p:cNvCxnSpPr>
          <p:nvPr userDrawn="1"/>
        </p:nvCxnSpPr>
        <p:spPr>
          <a:xfrm>
            <a:off x="117021" y="831498"/>
            <a:ext cx="8894601"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763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0979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14/relationships/chartEx" Target="../charts/chartEx6.xml"/><Relationship Id="rId3" Type="http://schemas.microsoft.com/office/2014/relationships/chartEx" Target="../charts/chartEx1.xml"/><Relationship Id="rId7" Type="http://schemas.microsoft.com/office/2014/relationships/chartEx" Target="../charts/chartEx3.xml"/><Relationship Id="rId12"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14/relationships/chartEx" Target="../charts/chartEx5.xml"/><Relationship Id="rId5" Type="http://schemas.microsoft.com/office/2014/relationships/chartEx" Target="../charts/chartEx2.xml"/><Relationship Id="rId10" Type="http://schemas.openxmlformats.org/officeDocument/2006/relationships/image" Target="../media/image8.png"/><Relationship Id="rId4" Type="http://schemas.openxmlformats.org/officeDocument/2006/relationships/image" Target="../media/image5.png"/><Relationship Id="rId9" Type="http://schemas.microsoft.com/office/2014/relationships/chartEx" Target="../charts/chartEx4.xml"/><Relationship Id="rId1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0.png"/><Relationship Id="rId13" Type="http://schemas.microsoft.com/office/2014/relationships/chartEx" Target="../charts/chartEx12.xml"/><Relationship Id="rId3" Type="http://schemas.microsoft.com/office/2014/relationships/chartEx" Target="../charts/chartEx7.xml"/><Relationship Id="rId7" Type="http://schemas.microsoft.com/office/2014/relationships/chartEx" Target="../charts/chartEx9.xml"/><Relationship Id="rId12"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2.png"/><Relationship Id="rId11" Type="http://schemas.microsoft.com/office/2014/relationships/chartEx" Target="../charts/chartEx11.xml"/><Relationship Id="rId5" Type="http://schemas.microsoft.com/office/2014/relationships/chartEx" Target="../charts/chartEx8.xml"/><Relationship Id="rId10" Type="http://schemas.openxmlformats.org/officeDocument/2006/relationships/image" Target="../media/image100.png"/><Relationship Id="rId4" Type="http://schemas.openxmlformats.org/officeDocument/2006/relationships/image" Target="../media/image72.png"/><Relationship Id="rId9" Type="http://schemas.microsoft.com/office/2014/relationships/chartEx" Target="../charts/chartEx10.xml"/><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5.png"/><Relationship Id="rId4" Type="http://schemas.openxmlformats.org/officeDocument/2006/relationships/image" Target="../media/image16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CMU-SAFARI/EINSi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CMU-SAFARI/EINSi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4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4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0.png"/><Relationship Id="rId7"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4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9.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4.jpeg"/><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9.pn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3.png"/><Relationship Id="rId7"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3716"/>
            <a:ext cx="9144000" cy="3762167"/>
          </a:xfrm>
          <a:prstGeom prst="rect">
            <a:avLst/>
          </a:prstGeom>
          <a:solidFill>
            <a:schemeClr val="accent2">
              <a:lumMod val="20000"/>
              <a:lumOff val="80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latin typeface="Segoe UI" panose="020B0502040204020203" pitchFamily="34" charset="0"/>
            </a:endParaRPr>
          </a:p>
        </p:txBody>
      </p:sp>
      <p:sp>
        <p:nvSpPr>
          <p:cNvPr id="102" name="Title 1"/>
          <p:cNvSpPr>
            <a:spLocks noGrp="1"/>
          </p:cNvSpPr>
          <p:nvPr>
            <p:ph type="ctrTitle" idx="4294967295"/>
          </p:nvPr>
        </p:nvSpPr>
        <p:spPr>
          <a:xfrm>
            <a:off x="0" y="421886"/>
            <a:ext cx="9144000" cy="2898830"/>
          </a:xfrm>
          <a:prstGeom prst="rect">
            <a:avLst/>
          </a:prstGeom>
          <a:noFill/>
        </p:spPr>
        <p:txBody>
          <a:bodyPr anchor="ctr">
            <a:noAutofit/>
          </a:bodyPr>
          <a:lstStyle/>
          <a:p>
            <a:pPr algn="ctr">
              <a:lnSpc>
                <a:spcPct val="100000"/>
              </a:lnSpc>
            </a:pPr>
            <a:r>
              <a:rPr lang="en-US" sz="4800" b="1" dirty="0">
                <a:latin typeface="Segoe UI" panose="020B0502040204020203" pitchFamily="34" charset="0"/>
                <a:ea typeface="Cambria" panose="02040503050406030204" pitchFamily="18" charset="0"/>
                <a:cs typeface="Segoe UI" panose="020B0502040204020203" pitchFamily="34" charset="0"/>
              </a:rPr>
              <a:t>Understanding and Modeling </a:t>
            </a:r>
            <a:br>
              <a:rPr lang="en-US" sz="4800" b="1" dirty="0">
                <a:latin typeface="Segoe UI" panose="020B0502040204020203" pitchFamily="34" charset="0"/>
                <a:ea typeface="Cambria" panose="02040503050406030204" pitchFamily="18" charset="0"/>
                <a:cs typeface="Segoe UI" panose="020B0502040204020203" pitchFamily="34" charset="0"/>
              </a:rPr>
            </a:br>
            <a:r>
              <a:rPr lang="en-US" sz="4800" b="1" dirty="0">
                <a:latin typeface="Segoe UI" panose="020B0502040204020203" pitchFamily="34" charset="0"/>
                <a:ea typeface="Cambria" panose="02040503050406030204" pitchFamily="18" charset="0"/>
                <a:cs typeface="Segoe UI" panose="020B0502040204020203" pitchFamily="34" charset="0"/>
              </a:rPr>
              <a:t>On-Die Error Correction </a:t>
            </a:r>
            <a:br>
              <a:rPr lang="en-US" sz="4800" b="1" dirty="0">
                <a:latin typeface="Segoe UI" panose="020B0502040204020203" pitchFamily="34" charset="0"/>
                <a:ea typeface="Cambria" panose="02040503050406030204" pitchFamily="18" charset="0"/>
                <a:cs typeface="Segoe UI" panose="020B0502040204020203" pitchFamily="34" charset="0"/>
              </a:rPr>
            </a:br>
            <a:r>
              <a:rPr lang="en-US" sz="4800" b="1" dirty="0">
                <a:latin typeface="Segoe UI" panose="020B0502040204020203" pitchFamily="34" charset="0"/>
                <a:ea typeface="Cambria" panose="02040503050406030204" pitchFamily="18" charset="0"/>
                <a:cs typeface="Segoe UI" panose="020B0502040204020203" pitchFamily="34" charset="0"/>
              </a:rPr>
              <a:t>in Modern DRAM: </a:t>
            </a:r>
            <a:br>
              <a:rPr lang="en-US" sz="3600" b="1" dirty="0">
                <a:latin typeface="Segoe UI" panose="020B0502040204020203" pitchFamily="34" charset="0"/>
                <a:ea typeface="Cambria" panose="02040503050406030204" pitchFamily="18" charset="0"/>
                <a:cs typeface="Segoe UI" panose="020B0502040204020203" pitchFamily="34" charset="0"/>
              </a:rPr>
            </a:br>
            <a:br>
              <a:rPr lang="en-US" sz="1200" b="1" dirty="0">
                <a:latin typeface="Segoe UI" panose="020B0502040204020203" pitchFamily="34" charset="0"/>
                <a:ea typeface="Cambria" panose="02040503050406030204" pitchFamily="18" charset="0"/>
                <a:cs typeface="Segoe UI" panose="020B0502040204020203" pitchFamily="34" charset="0"/>
              </a:rPr>
            </a:br>
            <a:r>
              <a:rPr lang="en-US" sz="3200" b="1" dirty="0">
                <a:latin typeface="Segoe UI" panose="020B0502040204020203" pitchFamily="34" charset="0"/>
                <a:ea typeface="Cambria" panose="02040503050406030204" pitchFamily="18" charset="0"/>
                <a:cs typeface="Segoe UI" panose="020B0502040204020203" pitchFamily="34" charset="0"/>
              </a:rPr>
              <a:t>An Experimental Study Using Real Devices</a:t>
            </a:r>
          </a:p>
        </p:txBody>
      </p:sp>
      <p:sp>
        <p:nvSpPr>
          <p:cNvPr id="103" name="Subtitle 2"/>
          <p:cNvSpPr>
            <a:spLocks noGrp="1"/>
          </p:cNvSpPr>
          <p:nvPr>
            <p:ph type="subTitle" idx="4294967295"/>
          </p:nvPr>
        </p:nvSpPr>
        <p:spPr>
          <a:xfrm>
            <a:off x="228600" y="4330825"/>
            <a:ext cx="8686800" cy="492491"/>
          </a:xfrm>
          <a:prstGeom prst="rect">
            <a:avLst/>
          </a:prstGeom>
        </p:spPr>
        <p:txBody>
          <a:bodyPr anchor="ctr">
            <a:noAutofit/>
          </a:bodyPr>
          <a:lstStyle/>
          <a:p>
            <a:pPr marL="0" indent="0" algn="ctr">
              <a:buNone/>
            </a:pPr>
            <a:r>
              <a:rPr lang="en-US" sz="2800" b="1" u="sng" dirty="0">
                <a:latin typeface="Segoe UI" panose="020B0502040204020203" pitchFamily="34" charset="0"/>
                <a:cs typeface="Segoe UI" panose="020B0502040204020203" pitchFamily="34" charset="0"/>
              </a:rPr>
              <a:t>Minesh Patel</a:t>
            </a:r>
            <a:r>
              <a:rPr lang="en-US" sz="2800" b="1" dirty="0">
                <a:latin typeface="Segoe UI" panose="020B0502040204020203" pitchFamily="34" charset="0"/>
                <a:cs typeface="Segoe UI" panose="020B0502040204020203" pitchFamily="34" charset="0"/>
              </a:rPr>
              <a:t>	</a:t>
            </a:r>
            <a:r>
              <a:rPr lang="en-US" sz="2800" b="1" dirty="0" err="1">
                <a:latin typeface="Segoe UI" panose="020B0502040204020203" pitchFamily="34" charset="0"/>
                <a:cs typeface="Segoe UI" panose="020B0502040204020203" pitchFamily="34" charset="0"/>
              </a:rPr>
              <a:t>Jeremie</a:t>
            </a:r>
            <a:r>
              <a:rPr lang="en-US" sz="2800" b="1" dirty="0">
                <a:latin typeface="Segoe UI" panose="020B0502040204020203" pitchFamily="34" charset="0"/>
                <a:cs typeface="Segoe UI" panose="020B0502040204020203" pitchFamily="34" charset="0"/>
              </a:rPr>
              <a:t> S. Kim</a:t>
            </a:r>
          </a:p>
        </p:txBody>
      </p:sp>
      <p:pic>
        <p:nvPicPr>
          <p:cNvPr id="1026" name="Picture 2" descr="http://www.euroc-project.eu/fileadmin/imgEuroc/eurocConsortiumLogos/et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444" y="5893016"/>
            <a:ext cx="2397512" cy="4924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59CC1FB-D609-4396-BC60-B1C0F1DA6978}"/>
              </a:ext>
            </a:extLst>
          </p:cNvPr>
          <p:cNvSpPr/>
          <p:nvPr/>
        </p:nvSpPr>
        <p:spPr>
          <a:xfrm>
            <a:off x="1803400" y="4861898"/>
            <a:ext cx="5257800" cy="480131"/>
          </a:xfrm>
          <a:prstGeom prst="rect">
            <a:avLst/>
          </a:prstGeom>
        </p:spPr>
        <p:txBody>
          <a:bodyPr wrap="square">
            <a:spAutoFit/>
          </a:bodyPr>
          <a:lstStyle/>
          <a:p>
            <a:pPr lvl="0" algn="ctr">
              <a:lnSpc>
                <a:spcPct val="90000"/>
              </a:lnSpc>
              <a:spcBef>
                <a:spcPts val="1000"/>
              </a:spcBef>
            </a:pPr>
            <a:r>
              <a:rPr lang="en-US" sz="2800" b="1" dirty="0">
                <a:solidFill>
                  <a:prstClr val="black"/>
                </a:solidFill>
                <a:latin typeface="Segoe UI" panose="020B0502040204020203" pitchFamily="34" charset="0"/>
                <a:cs typeface="Segoe UI" panose="020B0502040204020203" pitchFamily="34" charset="0"/>
              </a:rPr>
              <a:t>Hasan Hassan       </a:t>
            </a:r>
            <a:r>
              <a:rPr lang="en-US" sz="2800" b="1" dirty="0" err="1">
                <a:solidFill>
                  <a:prstClr val="black"/>
                </a:solidFill>
                <a:latin typeface="Segoe UI" panose="020B0502040204020203" pitchFamily="34" charset="0"/>
                <a:cs typeface="Segoe UI" panose="020B0502040204020203" pitchFamily="34" charset="0"/>
              </a:rPr>
              <a:t>Onur</a:t>
            </a:r>
            <a:r>
              <a:rPr lang="en-US" sz="2800" b="1" dirty="0">
                <a:solidFill>
                  <a:prstClr val="black"/>
                </a:solidFill>
                <a:latin typeface="Segoe UI" panose="020B0502040204020203" pitchFamily="34" charset="0"/>
                <a:cs typeface="Segoe UI" panose="020B0502040204020203" pitchFamily="34" charset="0"/>
              </a:rPr>
              <a:t> </a:t>
            </a:r>
            <a:r>
              <a:rPr lang="en-US" sz="2800" b="1" dirty="0" err="1">
                <a:solidFill>
                  <a:prstClr val="black"/>
                </a:solidFill>
                <a:latin typeface="Segoe UI" panose="020B0502040204020203" pitchFamily="34" charset="0"/>
                <a:cs typeface="Segoe UI" panose="020B0502040204020203" pitchFamily="34" charset="0"/>
              </a:rPr>
              <a:t>Mutlu</a:t>
            </a:r>
            <a:endParaRPr lang="en-US" sz="2800" dirty="0">
              <a:solidFill>
                <a:prstClr val="black"/>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DB3E4B8D-07D8-4E14-994A-0AE751720395}"/>
              </a:ext>
            </a:extLst>
          </p:cNvPr>
          <p:cNvPicPr>
            <a:picLocks noChangeAspect="1"/>
          </p:cNvPicPr>
          <p:nvPr/>
        </p:nvPicPr>
        <p:blipFill>
          <a:blip r:embed="rId4"/>
          <a:stretch>
            <a:fillRect/>
          </a:stretch>
        </p:blipFill>
        <p:spPr>
          <a:xfrm>
            <a:off x="5583046" y="5857819"/>
            <a:ext cx="2640412" cy="607662"/>
          </a:xfrm>
          <a:prstGeom prst="rect">
            <a:avLst/>
          </a:prstGeom>
        </p:spPr>
      </p:pic>
    </p:spTree>
    <p:extLst>
      <p:ext uri="{BB962C8B-B14F-4D97-AF65-F5344CB8AC3E}">
        <p14:creationId xmlns:p14="http://schemas.microsoft.com/office/powerpoint/2010/main" val="996510876"/>
      </p:ext>
    </p:extLst>
  </p:cSld>
  <p:clrMapOvr>
    <a:masterClrMapping/>
  </p:clrMapOvr>
  <mc:AlternateContent xmlns:mc="http://schemas.openxmlformats.org/markup-compatibility/2006" xmlns:p14="http://schemas.microsoft.com/office/powerpoint/2010/main">
    <mc:Choice Requires="p14">
      <p:transition spd="slow" p14:dur="2000" advTm="4608"/>
    </mc:Choice>
    <mc:Fallback xmlns="">
      <p:transition spd="slow" advTm="460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DB301AF-DD81-4540-877E-DEBA7B62B6FD}"/>
              </a:ext>
            </a:extLst>
          </p:cNvPr>
          <p:cNvGrpSpPr/>
          <p:nvPr/>
        </p:nvGrpSpPr>
        <p:grpSpPr>
          <a:xfrm>
            <a:off x="328492" y="1815337"/>
            <a:ext cx="8444016" cy="3184119"/>
            <a:chOff x="328492" y="1479956"/>
            <a:chExt cx="8444016" cy="3184119"/>
          </a:xfrm>
        </p:grpSpPr>
        <p:sp>
          <p:nvSpPr>
            <p:cNvPr id="56" name="Rectangle 55">
              <a:extLst>
                <a:ext uri="{FF2B5EF4-FFF2-40B4-BE49-F238E27FC236}">
                  <a16:creationId xmlns:a16="http://schemas.microsoft.com/office/drawing/2014/main" id="{955465A1-B202-47F6-B46D-BC81212FBB30}"/>
                </a:ext>
              </a:extLst>
            </p:cNvPr>
            <p:cNvSpPr/>
            <p:nvPr/>
          </p:nvSpPr>
          <p:spPr>
            <a:xfrm>
              <a:off x="6367992" y="1860447"/>
              <a:ext cx="2404516" cy="28036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5" name="Rectangle 54">
              <a:extLst>
                <a:ext uri="{FF2B5EF4-FFF2-40B4-BE49-F238E27FC236}">
                  <a16:creationId xmlns:a16="http://schemas.microsoft.com/office/drawing/2014/main" id="{A05C3A3B-E62B-4A77-A568-675D6A8072CF}"/>
                </a:ext>
              </a:extLst>
            </p:cNvPr>
            <p:cNvSpPr/>
            <p:nvPr/>
          </p:nvSpPr>
          <p:spPr>
            <a:xfrm>
              <a:off x="3424817" y="1860447"/>
              <a:ext cx="2404516" cy="28036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3" name="Rectangle 2">
              <a:extLst>
                <a:ext uri="{FF2B5EF4-FFF2-40B4-BE49-F238E27FC236}">
                  <a16:creationId xmlns:a16="http://schemas.microsoft.com/office/drawing/2014/main" id="{EB4EF765-8AF1-4F6A-96DA-B7008E92FD95}"/>
                </a:ext>
              </a:extLst>
            </p:cNvPr>
            <p:cNvSpPr/>
            <p:nvPr/>
          </p:nvSpPr>
          <p:spPr>
            <a:xfrm>
              <a:off x="380722" y="1860447"/>
              <a:ext cx="2404516" cy="2803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43" name="Rectangle: Rounded Corners 42">
              <a:extLst>
                <a:ext uri="{FF2B5EF4-FFF2-40B4-BE49-F238E27FC236}">
                  <a16:creationId xmlns:a16="http://schemas.microsoft.com/office/drawing/2014/main" id="{75974292-DF6B-4EAD-B664-C0CA338E4EED}"/>
                </a:ext>
              </a:extLst>
            </p:cNvPr>
            <p:cNvSpPr/>
            <p:nvPr/>
          </p:nvSpPr>
          <p:spPr>
            <a:xfrm>
              <a:off x="482314" y="2238790"/>
              <a:ext cx="2201333" cy="331244"/>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Encoder A</a:t>
              </a:r>
            </a:p>
          </p:txBody>
        </p:sp>
        <p:sp>
          <p:nvSpPr>
            <p:cNvPr id="44" name="Rectangle: Rounded Corners 43">
              <a:extLst>
                <a:ext uri="{FF2B5EF4-FFF2-40B4-BE49-F238E27FC236}">
                  <a16:creationId xmlns:a16="http://schemas.microsoft.com/office/drawing/2014/main" id="{2DDD2B29-EA23-4CE8-BCB6-47458B4C965B}"/>
                </a:ext>
              </a:extLst>
            </p:cNvPr>
            <p:cNvSpPr/>
            <p:nvPr/>
          </p:nvSpPr>
          <p:spPr>
            <a:xfrm>
              <a:off x="3526409" y="2238790"/>
              <a:ext cx="2201333" cy="331244"/>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Encoder B</a:t>
              </a:r>
            </a:p>
          </p:txBody>
        </p:sp>
        <p:sp>
          <p:nvSpPr>
            <p:cNvPr id="45" name="Rectangle: Rounded Corners 44">
              <a:extLst>
                <a:ext uri="{FF2B5EF4-FFF2-40B4-BE49-F238E27FC236}">
                  <a16:creationId xmlns:a16="http://schemas.microsoft.com/office/drawing/2014/main" id="{EA08F425-6695-4C38-AC6A-156687341B21}"/>
                </a:ext>
              </a:extLst>
            </p:cNvPr>
            <p:cNvSpPr/>
            <p:nvPr/>
          </p:nvSpPr>
          <p:spPr>
            <a:xfrm>
              <a:off x="6469584" y="2238790"/>
              <a:ext cx="2201333" cy="331244"/>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Encoder C</a:t>
              </a:r>
            </a:p>
          </p:txBody>
        </p:sp>
        <p:cxnSp>
          <p:nvCxnSpPr>
            <p:cNvPr id="46" name="Straight Arrow Connector 45">
              <a:extLst>
                <a:ext uri="{FF2B5EF4-FFF2-40B4-BE49-F238E27FC236}">
                  <a16:creationId xmlns:a16="http://schemas.microsoft.com/office/drawing/2014/main" id="{EFC671B9-522C-4BDC-B6B9-498F8CD7BC8C}"/>
                </a:ext>
              </a:extLst>
            </p:cNvPr>
            <p:cNvCxnSpPr>
              <a:cxnSpLocks/>
              <a:endCxn id="44" idx="0"/>
            </p:cNvCxnSpPr>
            <p:nvPr/>
          </p:nvCxnSpPr>
          <p:spPr>
            <a:xfrm>
              <a:off x="4627076" y="1667460"/>
              <a:ext cx="0" cy="5713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2BD5527-E227-47C9-8A1D-A502B16C7D9E}"/>
                </a:ext>
              </a:extLst>
            </p:cNvPr>
            <p:cNvCxnSpPr>
              <a:cxnSpLocks/>
              <a:stCxn id="34" idx="3"/>
              <a:endCxn id="45" idx="0"/>
            </p:cNvCxnSpPr>
            <p:nvPr/>
          </p:nvCxnSpPr>
          <p:spPr>
            <a:xfrm>
              <a:off x="5273820" y="1479957"/>
              <a:ext cx="2296431" cy="75883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4EAE7D6-6ECC-4A5A-9385-56D84045738A}"/>
                </a:ext>
              </a:extLst>
            </p:cNvPr>
            <p:cNvCxnSpPr>
              <a:cxnSpLocks/>
              <a:stCxn id="34" idx="1"/>
              <a:endCxn id="43" idx="0"/>
            </p:cNvCxnSpPr>
            <p:nvPr/>
          </p:nvCxnSpPr>
          <p:spPr>
            <a:xfrm rot="10800000" flipV="1">
              <a:off x="1582982" y="1479956"/>
              <a:ext cx="2397349" cy="75883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65A6882-0283-4937-8A4F-25D2A4D15502}"/>
                </a:ext>
              </a:extLst>
            </p:cNvPr>
            <p:cNvSpPr txBox="1">
              <a:spLocks/>
            </p:cNvSpPr>
            <p:nvPr/>
          </p:nvSpPr>
          <p:spPr>
            <a:xfrm>
              <a:off x="328492" y="1878022"/>
              <a:ext cx="1701376" cy="3620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b="1" i="1" dirty="0">
                  <a:solidFill>
                    <a:schemeClr val="accent1">
                      <a:lumMod val="50000"/>
                    </a:schemeClr>
                  </a:solidFill>
                  <a:latin typeface="Segoe UI" panose="020B0502040204020203" pitchFamily="34" charset="0"/>
                  <a:cs typeface="Segoe UI" panose="020B0502040204020203" pitchFamily="34" charset="0"/>
                </a:rPr>
                <a:t>Scheme A</a:t>
              </a:r>
            </a:p>
          </p:txBody>
        </p:sp>
        <p:sp>
          <p:nvSpPr>
            <p:cNvPr id="90" name="Content Placeholder 2">
              <a:extLst>
                <a:ext uri="{FF2B5EF4-FFF2-40B4-BE49-F238E27FC236}">
                  <a16:creationId xmlns:a16="http://schemas.microsoft.com/office/drawing/2014/main" id="{DD8EF0D0-CD49-463F-9949-63C26E98DEC0}"/>
                </a:ext>
              </a:extLst>
            </p:cNvPr>
            <p:cNvSpPr txBox="1">
              <a:spLocks/>
            </p:cNvSpPr>
            <p:nvPr/>
          </p:nvSpPr>
          <p:spPr>
            <a:xfrm>
              <a:off x="3409537" y="1878022"/>
              <a:ext cx="1701376" cy="3620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b="1" i="1" dirty="0">
                  <a:solidFill>
                    <a:schemeClr val="accent4">
                      <a:lumMod val="50000"/>
                    </a:schemeClr>
                  </a:solidFill>
                  <a:latin typeface="Segoe UI" panose="020B0502040204020203" pitchFamily="34" charset="0"/>
                  <a:cs typeface="Segoe UI" panose="020B0502040204020203" pitchFamily="34" charset="0"/>
                </a:rPr>
                <a:t>Scheme B</a:t>
              </a:r>
            </a:p>
          </p:txBody>
        </p:sp>
        <p:sp>
          <p:nvSpPr>
            <p:cNvPr id="93" name="Content Placeholder 2">
              <a:extLst>
                <a:ext uri="{FF2B5EF4-FFF2-40B4-BE49-F238E27FC236}">
                  <a16:creationId xmlns:a16="http://schemas.microsoft.com/office/drawing/2014/main" id="{2226FE3E-DE39-444A-96FB-5D4F1F1F19BD}"/>
                </a:ext>
              </a:extLst>
            </p:cNvPr>
            <p:cNvSpPr txBox="1">
              <a:spLocks/>
            </p:cNvSpPr>
            <p:nvPr/>
          </p:nvSpPr>
          <p:spPr>
            <a:xfrm>
              <a:off x="6367983" y="1878022"/>
              <a:ext cx="1701376" cy="3620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b="1" i="1" dirty="0">
                  <a:solidFill>
                    <a:schemeClr val="accent6">
                      <a:lumMod val="50000"/>
                    </a:schemeClr>
                  </a:solidFill>
                  <a:latin typeface="Segoe UI" panose="020B0502040204020203" pitchFamily="34" charset="0"/>
                  <a:cs typeface="Segoe UI" panose="020B0502040204020203" pitchFamily="34" charset="0"/>
                </a:rPr>
                <a:t>Scheme C</a:t>
              </a:r>
            </a:p>
          </p:txBody>
        </p:sp>
      </p:grpSp>
      <p:sp>
        <p:nvSpPr>
          <p:cNvPr id="2" name="Title 1"/>
          <p:cNvSpPr>
            <a:spLocks noGrp="1"/>
          </p:cNvSpPr>
          <p:nvPr>
            <p:ph type="title"/>
          </p:nvPr>
        </p:nvSpPr>
        <p:spPr/>
        <p:txBody>
          <a:bodyPr/>
          <a:lstStyle/>
          <a:p>
            <a:r>
              <a:rPr lang="en-US" sz="3700" dirty="0"/>
              <a:t>ECC Complicates Error Characterization</a:t>
            </a:r>
            <a:endParaRPr lang="en-US" sz="3700" b="1" dirty="0">
              <a:latin typeface="Segoe UI" panose="020B0502040204020203" pitchFamily="34" charset="0"/>
              <a:cs typeface="Segoe UI" panose="020B0502040204020203" pitchFamily="34" charset="0"/>
            </a:endParaRPr>
          </a:p>
        </p:txBody>
      </p:sp>
      <p:grpSp>
        <p:nvGrpSpPr>
          <p:cNvPr id="17" name="Group 16">
            <a:extLst>
              <a:ext uri="{FF2B5EF4-FFF2-40B4-BE49-F238E27FC236}">
                <a16:creationId xmlns:a16="http://schemas.microsoft.com/office/drawing/2014/main" id="{0B5055CD-439D-4C88-8E18-3F1EE8DDA8FC}"/>
              </a:ext>
            </a:extLst>
          </p:cNvPr>
          <p:cNvGrpSpPr/>
          <p:nvPr/>
        </p:nvGrpSpPr>
        <p:grpSpPr>
          <a:xfrm>
            <a:off x="3209488" y="1120714"/>
            <a:ext cx="2835176" cy="987011"/>
            <a:chOff x="3209488" y="785333"/>
            <a:chExt cx="2835176" cy="987011"/>
          </a:xfrm>
        </p:grpSpPr>
        <p:sp>
          <p:nvSpPr>
            <p:cNvPr id="34" name="TextBox 33">
              <a:extLst>
                <a:ext uri="{FF2B5EF4-FFF2-40B4-BE49-F238E27FC236}">
                  <a16:creationId xmlns:a16="http://schemas.microsoft.com/office/drawing/2014/main" id="{6B80C6AC-8F4D-4D0B-BE94-422CACD6E2D4}"/>
                </a:ext>
              </a:extLst>
            </p:cNvPr>
            <p:cNvSpPr txBox="1"/>
            <p:nvPr/>
          </p:nvSpPr>
          <p:spPr>
            <a:xfrm>
              <a:off x="3980330" y="1187569"/>
              <a:ext cx="1293490"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1111</a:t>
              </a:r>
            </a:p>
          </p:txBody>
        </p:sp>
        <p:sp>
          <p:nvSpPr>
            <p:cNvPr id="68" name="Content Placeholder 2">
              <a:extLst>
                <a:ext uri="{FF2B5EF4-FFF2-40B4-BE49-F238E27FC236}">
                  <a16:creationId xmlns:a16="http://schemas.microsoft.com/office/drawing/2014/main" id="{5F831C58-6BBB-441E-AEBF-52FBDF13968B}"/>
                </a:ext>
              </a:extLst>
            </p:cNvPr>
            <p:cNvSpPr txBox="1">
              <a:spLocks/>
            </p:cNvSpPr>
            <p:nvPr/>
          </p:nvSpPr>
          <p:spPr>
            <a:xfrm>
              <a:off x="3209488" y="785333"/>
              <a:ext cx="2835176" cy="3565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800" i="1" dirty="0">
                  <a:latin typeface="Segoe UI" panose="020B0502040204020203" pitchFamily="34" charset="0"/>
                  <a:cs typeface="Segoe UI" panose="020B0502040204020203" pitchFamily="34" charset="0"/>
                </a:rPr>
                <a:t>Original Data</a:t>
              </a:r>
            </a:p>
          </p:txBody>
        </p:sp>
      </p:grpSp>
      <p:grpSp>
        <p:nvGrpSpPr>
          <p:cNvPr id="21" name="Group 20">
            <a:extLst>
              <a:ext uri="{FF2B5EF4-FFF2-40B4-BE49-F238E27FC236}">
                <a16:creationId xmlns:a16="http://schemas.microsoft.com/office/drawing/2014/main" id="{0BE03FE3-CC33-4D89-A85B-EC4572025FEF}"/>
              </a:ext>
            </a:extLst>
          </p:cNvPr>
          <p:cNvGrpSpPr/>
          <p:nvPr/>
        </p:nvGrpSpPr>
        <p:grpSpPr>
          <a:xfrm>
            <a:off x="485632" y="2905415"/>
            <a:ext cx="8172659" cy="1443318"/>
            <a:chOff x="485632" y="2905414"/>
            <a:chExt cx="8172659" cy="1443319"/>
          </a:xfrm>
        </p:grpSpPr>
        <p:sp>
          <p:nvSpPr>
            <p:cNvPr id="91" name="Rectangle 90">
              <a:extLst>
                <a:ext uri="{FF2B5EF4-FFF2-40B4-BE49-F238E27FC236}">
                  <a16:creationId xmlns:a16="http://schemas.microsoft.com/office/drawing/2014/main" id="{A6141EC2-0286-4785-B1BA-248C3DC34AC4}"/>
                </a:ext>
              </a:extLst>
            </p:cNvPr>
            <p:cNvSpPr/>
            <p:nvPr/>
          </p:nvSpPr>
          <p:spPr>
            <a:xfrm>
              <a:off x="3526409" y="3149095"/>
              <a:ext cx="2201333" cy="1199638"/>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92" name="Rectangle 91">
              <a:extLst>
                <a:ext uri="{FF2B5EF4-FFF2-40B4-BE49-F238E27FC236}">
                  <a16:creationId xmlns:a16="http://schemas.microsoft.com/office/drawing/2014/main" id="{B1FA69A5-353D-45F8-8A4A-49D8DE6F06B5}"/>
                </a:ext>
              </a:extLst>
            </p:cNvPr>
            <p:cNvSpPr/>
            <p:nvPr/>
          </p:nvSpPr>
          <p:spPr>
            <a:xfrm>
              <a:off x="6482210" y="3149034"/>
              <a:ext cx="2176081" cy="1199638"/>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7" name="Rectangle 76">
              <a:extLst>
                <a:ext uri="{FF2B5EF4-FFF2-40B4-BE49-F238E27FC236}">
                  <a16:creationId xmlns:a16="http://schemas.microsoft.com/office/drawing/2014/main" id="{F91D3EB7-BE52-4E77-A82C-34998E817686}"/>
                </a:ext>
              </a:extLst>
            </p:cNvPr>
            <p:cNvSpPr/>
            <p:nvPr/>
          </p:nvSpPr>
          <p:spPr>
            <a:xfrm>
              <a:off x="485632" y="3149034"/>
              <a:ext cx="2194697" cy="1199638"/>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cxnSp>
          <p:nvCxnSpPr>
            <p:cNvPr id="53" name="Straight Arrow Connector 52">
              <a:extLst>
                <a:ext uri="{FF2B5EF4-FFF2-40B4-BE49-F238E27FC236}">
                  <a16:creationId xmlns:a16="http://schemas.microsoft.com/office/drawing/2014/main" id="{C3842042-C372-43BD-AB52-E6E41F9C38FA}"/>
                </a:ext>
              </a:extLst>
            </p:cNvPr>
            <p:cNvCxnSpPr>
              <a:cxnSpLocks/>
              <a:stCxn id="44" idx="2"/>
              <a:endCxn id="49" idx="0"/>
            </p:cNvCxnSpPr>
            <p:nvPr/>
          </p:nvCxnSpPr>
          <p:spPr>
            <a:xfrm>
              <a:off x="4627076" y="2905414"/>
              <a:ext cx="0" cy="9007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730A235-629D-4FA6-9C94-D1258E3D96DB}"/>
                </a:ext>
              </a:extLst>
            </p:cNvPr>
            <p:cNvCxnSpPr>
              <a:cxnSpLocks/>
              <a:stCxn id="43" idx="2"/>
              <a:endCxn id="59" idx="0"/>
            </p:cNvCxnSpPr>
            <p:nvPr/>
          </p:nvCxnSpPr>
          <p:spPr>
            <a:xfrm>
              <a:off x="1582981" y="2905414"/>
              <a:ext cx="0" cy="9007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D1E760A-EF19-47A4-97AC-36C9703A361A}"/>
                </a:ext>
              </a:extLst>
            </p:cNvPr>
            <p:cNvCxnSpPr>
              <a:cxnSpLocks/>
              <a:stCxn id="45" idx="2"/>
              <a:endCxn id="65" idx="0"/>
            </p:cNvCxnSpPr>
            <p:nvPr/>
          </p:nvCxnSpPr>
          <p:spPr>
            <a:xfrm>
              <a:off x="7570251" y="2905414"/>
              <a:ext cx="0" cy="9007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Content Placeholder 2">
            <a:extLst>
              <a:ext uri="{FF2B5EF4-FFF2-40B4-BE49-F238E27FC236}">
                <a16:creationId xmlns:a16="http://schemas.microsoft.com/office/drawing/2014/main" id="{6BF89888-431A-4C46-9E14-C28112B262C3}"/>
              </a:ext>
            </a:extLst>
          </p:cNvPr>
          <p:cNvSpPr txBox="1">
            <a:spLocks/>
          </p:cNvSpPr>
          <p:nvPr/>
        </p:nvSpPr>
        <p:spPr>
          <a:xfrm>
            <a:off x="617615" y="5647048"/>
            <a:ext cx="1930732" cy="3565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800" b="1" i="1" dirty="0">
                <a:solidFill>
                  <a:srgbClr val="FF0000"/>
                </a:solidFill>
                <a:latin typeface="Segoe UI" panose="020B0502040204020203" pitchFamily="34" charset="0"/>
                <a:cs typeface="Segoe UI" panose="020B0502040204020203" pitchFamily="34" charset="0"/>
              </a:rPr>
              <a:t>1 Error</a:t>
            </a:r>
          </a:p>
        </p:txBody>
      </p:sp>
      <p:sp>
        <p:nvSpPr>
          <p:cNvPr id="36" name="Content Placeholder 2">
            <a:extLst>
              <a:ext uri="{FF2B5EF4-FFF2-40B4-BE49-F238E27FC236}">
                <a16:creationId xmlns:a16="http://schemas.microsoft.com/office/drawing/2014/main" id="{4C02FF91-8B7E-431E-AE55-A2FD42E25596}"/>
              </a:ext>
            </a:extLst>
          </p:cNvPr>
          <p:cNvSpPr txBox="1">
            <a:spLocks/>
          </p:cNvSpPr>
          <p:nvPr/>
        </p:nvSpPr>
        <p:spPr>
          <a:xfrm>
            <a:off x="3806253" y="5618472"/>
            <a:ext cx="1641646" cy="3565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800" b="1" i="1" dirty="0">
                <a:solidFill>
                  <a:srgbClr val="FF0000"/>
                </a:solidFill>
                <a:latin typeface="Segoe UI" panose="020B0502040204020203" pitchFamily="34" charset="0"/>
                <a:cs typeface="Segoe UI" panose="020B0502040204020203" pitchFamily="34" charset="0"/>
              </a:rPr>
              <a:t>0 Errors</a:t>
            </a:r>
          </a:p>
        </p:txBody>
      </p:sp>
      <p:sp>
        <p:nvSpPr>
          <p:cNvPr id="37" name="Content Placeholder 2">
            <a:extLst>
              <a:ext uri="{FF2B5EF4-FFF2-40B4-BE49-F238E27FC236}">
                <a16:creationId xmlns:a16="http://schemas.microsoft.com/office/drawing/2014/main" id="{4E654704-A86D-4073-BC14-537597E86236}"/>
              </a:ext>
            </a:extLst>
          </p:cNvPr>
          <p:cNvSpPr txBox="1">
            <a:spLocks/>
          </p:cNvSpPr>
          <p:nvPr/>
        </p:nvSpPr>
        <p:spPr>
          <a:xfrm>
            <a:off x="6639512" y="5613259"/>
            <a:ext cx="1861478" cy="3565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800" b="1" i="1" dirty="0">
                <a:solidFill>
                  <a:srgbClr val="FF0000"/>
                </a:solidFill>
                <a:latin typeface="Segoe UI" panose="020B0502040204020203" pitchFamily="34" charset="0"/>
                <a:cs typeface="Segoe UI" panose="020B0502040204020203" pitchFamily="34" charset="0"/>
              </a:rPr>
              <a:t>2 Errors</a:t>
            </a:r>
          </a:p>
        </p:txBody>
      </p:sp>
      <p:grpSp>
        <p:nvGrpSpPr>
          <p:cNvPr id="23" name="Group 22">
            <a:extLst>
              <a:ext uri="{FF2B5EF4-FFF2-40B4-BE49-F238E27FC236}">
                <a16:creationId xmlns:a16="http://schemas.microsoft.com/office/drawing/2014/main" id="{44C44EAD-5BF5-4D28-B737-D4863D26609B}"/>
              </a:ext>
            </a:extLst>
          </p:cNvPr>
          <p:cNvGrpSpPr/>
          <p:nvPr/>
        </p:nvGrpSpPr>
        <p:grpSpPr>
          <a:xfrm>
            <a:off x="380714" y="4295834"/>
            <a:ext cx="8391803" cy="1450475"/>
            <a:chOff x="380714" y="4312878"/>
            <a:chExt cx="8391803" cy="1450475"/>
          </a:xfrm>
        </p:grpSpPr>
        <p:cxnSp>
          <p:nvCxnSpPr>
            <p:cNvPr id="26" name="Straight Arrow Connector 25">
              <a:extLst>
                <a:ext uri="{FF2B5EF4-FFF2-40B4-BE49-F238E27FC236}">
                  <a16:creationId xmlns:a16="http://schemas.microsoft.com/office/drawing/2014/main" id="{2DD6FB83-E7F7-4A97-A3C3-6B6E65B82B59}"/>
                </a:ext>
              </a:extLst>
            </p:cNvPr>
            <p:cNvCxnSpPr>
              <a:cxnSpLocks/>
              <a:stCxn id="7" idx="2"/>
            </p:cNvCxnSpPr>
            <p:nvPr/>
          </p:nvCxnSpPr>
          <p:spPr>
            <a:xfrm>
              <a:off x="1582981" y="4916284"/>
              <a:ext cx="0" cy="3565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1499FC1-4C80-4551-85DF-1F973A629156}"/>
                </a:ext>
              </a:extLst>
            </p:cNvPr>
            <p:cNvCxnSpPr>
              <a:cxnSpLocks/>
              <a:stCxn id="8" idx="2"/>
            </p:cNvCxnSpPr>
            <p:nvPr/>
          </p:nvCxnSpPr>
          <p:spPr>
            <a:xfrm>
              <a:off x="4627076" y="4916284"/>
              <a:ext cx="0" cy="3565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46718B3-2D50-4765-A2D6-E6CE57AF5717}"/>
                </a:ext>
              </a:extLst>
            </p:cNvPr>
            <p:cNvCxnSpPr>
              <a:cxnSpLocks/>
              <a:stCxn id="9" idx="2"/>
            </p:cNvCxnSpPr>
            <p:nvPr/>
          </p:nvCxnSpPr>
          <p:spPr>
            <a:xfrm>
              <a:off x="7570251" y="4915880"/>
              <a:ext cx="0" cy="3569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F3E8FC1-D57E-4426-B4F7-0B4136129BF1}"/>
                </a:ext>
              </a:extLst>
            </p:cNvPr>
            <p:cNvSpPr txBox="1"/>
            <p:nvPr/>
          </p:nvSpPr>
          <p:spPr>
            <a:xfrm>
              <a:off x="380714" y="5178578"/>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1</a:t>
              </a:r>
              <a:r>
                <a:rPr lang="en-US" sz="3200" b="1" dirty="0">
                  <a:solidFill>
                    <a:srgbClr val="FF0000"/>
                  </a:solidFill>
                  <a:latin typeface="Courier New" panose="02070309020205020404" pitchFamily="49" charset="0"/>
                  <a:cs typeface="Courier New" panose="02070309020205020404" pitchFamily="49" charset="0"/>
                </a:rPr>
                <a:t>0</a:t>
              </a:r>
              <a:r>
                <a:rPr lang="en-US" sz="3200" b="1" dirty="0">
                  <a:latin typeface="Courier New" panose="02070309020205020404" pitchFamily="49" charset="0"/>
                  <a:cs typeface="Courier New" panose="02070309020205020404" pitchFamily="49" charset="0"/>
                </a:rPr>
                <a:t>11</a:t>
              </a:r>
            </a:p>
          </p:txBody>
        </p:sp>
        <p:sp>
          <p:nvSpPr>
            <p:cNvPr id="30" name="TextBox 29">
              <a:extLst>
                <a:ext uri="{FF2B5EF4-FFF2-40B4-BE49-F238E27FC236}">
                  <a16:creationId xmlns:a16="http://schemas.microsoft.com/office/drawing/2014/main" id="{B78ACE9A-ECDF-4F74-A284-1FC565566039}"/>
                </a:ext>
              </a:extLst>
            </p:cNvPr>
            <p:cNvSpPr txBox="1"/>
            <p:nvPr/>
          </p:nvSpPr>
          <p:spPr>
            <a:xfrm>
              <a:off x="3424809" y="5163961"/>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1111</a:t>
              </a:r>
            </a:p>
          </p:txBody>
        </p:sp>
        <p:sp>
          <p:nvSpPr>
            <p:cNvPr id="31" name="TextBox 30">
              <a:extLst>
                <a:ext uri="{FF2B5EF4-FFF2-40B4-BE49-F238E27FC236}">
                  <a16:creationId xmlns:a16="http://schemas.microsoft.com/office/drawing/2014/main" id="{17616C5D-E825-47B6-8C2A-06519353AEE9}"/>
                </a:ext>
              </a:extLst>
            </p:cNvPr>
            <p:cNvSpPr txBox="1"/>
            <p:nvPr/>
          </p:nvSpPr>
          <p:spPr>
            <a:xfrm>
              <a:off x="6367984" y="5178578"/>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1</a:t>
              </a:r>
              <a:r>
                <a:rPr lang="en-US" sz="3200" b="1" dirty="0">
                  <a:solidFill>
                    <a:srgbClr val="FF0000"/>
                  </a:solidFill>
                  <a:latin typeface="Courier New" panose="02070309020205020404" pitchFamily="49" charset="0"/>
                  <a:cs typeface="Courier New" panose="02070309020205020404" pitchFamily="49" charset="0"/>
                </a:rPr>
                <a:t>0</a:t>
              </a:r>
              <a:r>
                <a:rPr lang="en-US" sz="3200" b="1" dirty="0">
                  <a:latin typeface="Courier New" panose="02070309020205020404" pitchFamily="49" charset="0"/>
                  <a:cs typeface="Courier New" panose="02070309020205020404" pitchFamily="49" charset="0"/>
                </a:rPr>
                <a:t>1</a:t>
              </a:r>
              <a:r>
                <a:rPr lang="en-US" sz="3200" b="1" dirty="0">
                  <a:solidFill>
                    <a:srgbClr val="FF0000"/>
                  </a:solidFill>
                  <a:latin typeface="Courier New" panose="02070309020205020404" pitchFamily="49" charset="0"/>
                  <a:cs typeface="Courier New" panose="02070309020205020404" pitchFamily="49" charset="0"/>
                </a:rPr>
                <a:t>0</a:t>
              </a:r>
            </a:p>
          </p:txBody>
        </p:sp>
        <p:sp>
          <p:nvSpPr>
            <p:cNvPr id="7" name="Rectangle: Rounded Corners 6">
              <a:extLst>
                <a:ext uri="{FF2B5EF4-FFF2-40B4-BE49-F238E27FC236}">
                  <a16:creationId xmlns:a16="http://schemas.microsoft.com/office/drawing/2014/main" id="{BEAF4664-8CEA-47F8-8A3D-A5D22D460825}"/>
                </a:ext>
              </a:extLst>
            </p:cNvPr>
            <p:cNvSpPr/>
            <p:nvPr/>
          </p:nvSpPr>
          <p:spPr>
            <a:xfrm>
              <a:off x="482314" y="4585260"/>
              <a:ext cx="2201333" cy="331244"/>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Decoder A (SEC)</a:t>
              </a:r>
            </a:p>
          </p:txBody>
        </p:sp>
        <p:sp>
          <p:nvSpPr>
            <p:cNvPr id="8" name="Rectangle: Rounded Corners 7">
              <a:extLst>
                <a:ext uri="{FF2B5EF4-FFF2-40B4-BE49-F238E27FC236}">
                  <a16:creationId xmlns:a16="http://schemas.microsoft.com/office/drawing/2014/main" id="{AD385028-4139-4E25-84A8-BC65C2EB8D62}"/>
                </a:ext>
              </a:extLst>
            </p:cNvPr>
            <p:cNvSpPr/>
            <p:nvPr/>
          </p:nvSpPr>
          <p:spPr>
            <a:xfrm>
              <a:off x="3526409" y="4585260"/>
              <a:ext cx="2201333" cy="331244"/>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Decoder B (SEC)</a:t>
              </a:r>
            </a:p>
          </p:txBody>
        </p:sp>
        <p:sp>
          <p:nvSpPr>
            <p:cNvPr id="9" name="Rectangle: Rounded Corners 8">
              <a:extLst>
                <a:ext uri="{FF2B5EF4-FFF2-40B4-BE49-F238E27FC236}">
                  <a16:creationId xmlns:a16="http://schemas.microsoft.com/office/drawing/2014/main" id="{A573FF89-7968-4A0D-86FC-DD4CF23F4B19}"/>
                </a:ext>
              </a:extLst>
            </p:cNvPr>
            <p:cNvSpPr/>
            <p:nvPr/>
          </p:nvSpPr>
          <p:spPr>
            <a:xfrm>
              <a:off x="6469584" y="4584635"/>
              <a:ext cx="2201333" cy="331244"/>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Decoder C (SEC)</a:t>
              </a:r>
            </a:p>
          </p:txBody>
        </p:sp>
        <p:cxnSp>
          <p:nvCxnSpPr>
            <p:cNvPr id="12" name="Straight Arrow Connector 11">
              <a:extLst>
                <a:ext uri="{FF2B5EF4-FFF2-40B4-BE49-F238E27FC236}">
                  <a16:creationId xmlns:a16="http://schemas.microsoft.com/office/drawing/2014/main" id="{28F5ADE7-65FE-4063-9406-ABC07C881808}"/>
                </a:ext>
              </a:extLst>
            </p:cNvPr>
            <p:cNvCxnSpPr>
              <a:cxnSpLocks/>
              <a:endCxn id="8" idx="0"/>
            </p:cNvCxnSpPr>
            <p:nvPr/>
          </p:nvCxnSpPr>
          <p:spPr>
            <a:xfrm>
              <a:off x="4627076" y="4312878"/>
              <a:ext cx="0" cy="2723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DF03915-35D4-4347-AA84-A8DF1D41AAAE}"/>
                </a:ext>
              </a:extLst>
            </p:cNvPr>
            <p:cNvCxnSpPr>
              <a:cxnSpLocks/>
              <a:endCxn id="7" idx="0"/>
            </p:cNvCxnSpPr>
            <p:nvPr/>
          </p:nvCxnSpPr>
          <p:spPr>
            <a:xfrm>
              <a:off x="1582981" y="4312878"/>
              <a:ext cx="0" cy="2723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2A797B2-CABE-4ACA-9EDE-264300A470B9}"/>
                </a:ext>
              </a:extLst>
            </p:cNvPr>
            <p:cNvCxnSpPr>
              <a:cxnSpLocks/>
              <a:endCxn id="9" idx="0"/>
            </p:cNvCxnSpPr>
            <p:nvPr/>
          </p:nvCxnSpPr>
          <p:spPr>
            <a:xfrm>
              <a:off x="7570251" y="4312878"/>
              <a:ext cx="0" cy="2717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E7635375-870F-4E08-BC99-55F7D222CE6C}"/>
              </a:ext>
            </a:extLst>
          </p:cNvPr>
          <p:cNvGrpSpPr/>
          <p:nvPr/>
        </p:nvGrpSpPr>
        <p:grpSpPr>
          <a:xfrm>
            <a:off x="380714" y="3806134"/>
            <a:ext cx="8391803" cy="584775"/>
            <a:chOff x="380714" y="2919104"/>
            <a:chExt cx="8391803" cy="584775"/>
          </a:xfrm>
        </p:grpSpPr>
        <p:sp>
          <p:nvSpPr>
            <p:cNvPr id="49" name="TextBox 48">
              <a:extLst>
                <a:ext uri="{FF2B5EF4-FFF2-40B4-BE49-F238E27FC236}">
                  <a16:creationId xmlns:a16="http://schemas.microsoft.com/office/drawing/2014/main" id="{254DDE76-79D4-4246-B3AB-04486F0AA08E}"/>
                </a:ext>
              </a:extLst>
            </p:cNvPr>
            <p:cNvSpPr txBox="1"/>
            <p:nvPr/>
          </p:nvSpPr>
          <p:spPr>
            <a:xfrm>
              <a:off x="3424809" y="2919104"/>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0101110</a:t>
              </a:r>
            </a:p>
          </p:txBody>
        </p:sp>
        <p:sp>
          <p:nvSpPr>
            <p:cNvPr id="59" name="TextBox 58">
              <a:extLst>
                <a:ext uri="{FF2B5EF4-FFF2-40B4-BE49-F238E27FC236}">
                  <a16:creationId xmlns:a16="http://schemas.microsoft.com/office/drawing/2014/main" id="{A5D86594-3622-4E9A-A9B6-85B5ABDFAC84}"/>
                </a:ext>
              </a:extLst>
            </p:cNvPr>
            <p:cNvSpPr txBox="1"/>
            <p:nvPr/>
          </p:nvSpPr>
          <p:spPr>
            <a:xfrm>
              <a:off x="380714" y="2919104"/>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1011011</a:t>
              </a:r>
            </a:p>
          </p:txBody>
        </p:sp>
        <p:sp>
          <p:nvSpPr>
            <p:cNvPr id="65" name="TextBox 64">
              <a:extLst>
                <a:ext uri="{FF2B5EF4-FFF2-40B4-BE49-F238E27FC236}">
                  <a16:creationId xmlns:a16="http://schemas.microsoft.com/office/drawing/2014/main" id="{9AFEAC2B-02A4-4CF0-9FBF-D7C7DBB26B3F}"/>
                </a:ext>
              </a:extLst>
            </p:cNvPr>
            <p:cNvSpPr txBox="1"/>
            <p:nvPr/>
          </p:nvSpPr>
          <p:spPr>
            <a:xfrm>
              <a:off x="6367984" y="2919104"/>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0011001</a:t>
              </a:r>
            </a:p>
          </p:txBody>
        </p:sp>
      </p:grpSp>
      <p:grpSp>
        <p:nvGrpSpPr>
          <p:cNvPr id="20" name="Group 19">
            <a:extLst>
              <a:ext uri="{FF2B5EF4-FFF2-40B4-BE49-F238E27FC236}">
                <a16:creationId xmlns:a16="http://schemas.microsoft.com/office/drawing/2014/main" id="{4C3B6BD6-118A-4E16-BEA1-545E199C05DD}"/>
              </a:ext>
            </a:extLst>
          </p:cNvPr>
          <p:cNvGrpSpPr/>
          <p:nvPr/>
        </p:nvGrpSpPr>
        <p:grpSpPr>
          <a:xfrm>
            <a:off x="380714" y="3395725"/>
            <a:ext cx="8391803" cy="995004"/>
            <a:chOff x="380714" y="3689350"/>
            <a:chExt cx="8391803" cy="995004"/>
          </a:xfrm>
        </p:grpSpPr>
        <p:sp>
          <p:nvSpPr>
            <p:cNvPr id="6" name="TextBox 5">
              <a:extLst>
                <a:ext uri="{FF2B5EF4-FFF2-40B4-BE49-F238E27FC236}">
                  <a16:creationId xmlns:a16="http://schemas.microsoft.com/office/drawing/2014/main" id="{5A7FCC19-A139-40CC-8774-8DD39B7ED172}"/>
                </a:ext>
              </a:extLst>
            </p:cNvPr>
            <p:cNvSpPr txBox="1"/>
            <p:nvPr/>
          </p:nvSpPr>
          <p:spPr>
            <a:xfrm>
              <a:off x="3424809" y="4099579"/>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0</a:t>
              </a:r>
              <a:r>
                <a:rPr lang="en-US" sz="3200" b="1" dirty="0">
                  <a:solidFill>
                    <a:srgbClr val="FF0000"/>
                  </a:solidFill>
                  <a:latin typeface="Courier New" panose="02070309020205020404" pitchFamily="49" charset="0"/>
                  <a:cs typeface="Courier New" panose="02070309020205020404" pitchFamily="49" charset="0"/>
                </a:rPr>
                <a:t>0</a:t>
              </a:r>
              <a:r>
                <a:rPr lang="en-US" sz="3200" b="1" dirty="0">
                  <a:latin typeface="Courier New" panose="02070309020205020404" pitchFamily="49" charset="0"/>
                  <a:cs typeface="Courier New" panose="02070309020205020404" pitchFamily="49" charset="0"/>
                </a:rPr>
                <a:t>011</a:t>
              </a:r>
              <a:r>
                <a:rPr lang="en-US" sz="3200" b="1" dirty="0">
                  <a:solidFill>
                    <a:srgbClr val="FF0000"/>
                  </a:solidFill>
                  <a:latin typeface="Courier New" panose="02070309020205020404" pitchFamily="49" charset="0"/>
                  <a:cs typeface="Courier New" panose="02070309020205020404" pitchFamily="49" charset="0"/>
                </a:rPr>
                <a:t>0</a:t>
              </a:r>
              <a:r>
                <a:rPr lang="en-US" sz="3200" b="1" dirty="0">
                  <a:latin typeface="Courier New" panose="02070309020205020404" pitchFamily="49" charset="0"/>
                  <a:cs typeface="Courier New" panose="02070309020205020404" pitchFamily="49" charset="0"/>
                </a:rPr>
                <a:t>0</a:t>
              </a:r>
            </a:p>
          </p:txBody>
        </p:sp>
        <p:sp>
          <p:nvSpPr>
            <p:cNvPr id="57" name="TextBox 56">
              <a:extLst>
                <a:ext uri="{FF2B5EF4-FFF2-40B4-BE49-F238E27FC236}">
                  <a16:creationId xmlns:a16="http://schemas.microsoft.com/office/drawing/2014/main" id="{2C4958CB-93C8-49CB-AE2A-182408B550C1}"/>
                </a:ext>
              </a:extLst>
            </p:cNvPr>
            <p:cNvSpPr txBox="1"/>
            <p:nvPr/>
          </p:nvSpPr>
          <p:spPr>
            <a:xfrm>
              <a:off x="380714" y="4099579"/>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1</a:t>
              </a:r>
              <a:r>
                <a:rPr lang="en-US" sz="3200" b="1" dirty="0">
                  <a:solidFill>
                    <a:srgbClr val="FF0000"/>
                  </a:solidFill>
                  <a:latin typeface="Courier New" panose="02070309020205020404" pitchFamily="49" charset="0"/>
                  <a:cs typeface="Courier New" panose="02070309020205020404" pitchFamily="49" charset="0"/>
                </a:rPr>
                <a:t>1</a:t>
              </a:r>
              <a:r>
                <a:rPr lang="en-US" sz="3200" b="1" dirty="0">
                  <a:latin typeface="Courier New" panose="02070309020205020404" pitchFamily="49" charset="0"/>
                  <a:cs typeface="Courier New" panose="02070309020205020404" pitchFamily="49" charset="0"/>
                </a:rPr>
                <a:t>110</a:t>
              </a:r>
              <a:r>
                <a:rPr lang="en-US" sz="3200" b="1" dirty="0">
                  <a:solidFill>
                    <a:srgbClr val="FF0000"/>
                  </a:solidFill>
                  <a:latin typeface="Courier New" panose="02070309020205020404" pitchFamily="49" charset="0"/>
                  <a:cs typeface="Courier New" panose="02070309020205020404" pitchFamily="49" charset="0"/>
                </a:rPr>
                <a:t>0</a:t>
              </a:r>
              <a:r>
                <a:rPr lang="en-US" sz="3200" b="1" dirty="0">
                  <a:latin typeface="Courier New" panose="02070309020205020404" pitchFamily="49" charset="0"/>
                  <a:cs typeface="Courier New" panose="02070309020205020404" pitchFamily="49" charset="0"/>
                </a:rPr>
                <a:t>1</a:t>
              </a:r>
            </a:p>
          </p:txBody>
        </p:sp>
        <p:sp>
          <p:nvSpPr>
            <p:cNvPr id="63" name="TextBox 62">
              <a:extLst>
                <a:ext uri="{FF2B5EF4-FFF2-40B4-BE49-F238E27FC236}">
                  <a16:creationId xmlns:a16="http://schemas.microsoft.com/office/drawing/2014/main" id="{C5FAB9AC-B659-416A-BCE7-4349312418A4}"/>
                </a:ext>
              </a:extLst>
            </p:cNvPr>
            <p:cNvSpPr txBox="1"/>
            <p:nvPr/>
          </p:nvSpPr>
          <p:spPr>
            <a:xfrm>
              <a:off x="6367984" y="4099579"/>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0</a:t>
              </a:r>
              <a:r>
                <a:rPr lang="en-US" sz="3200" b="1" dirty="0">
                  <a:solidFill>
                    <a:srgbClr val="FF0000"/>
                  </a:solidFill>
                  <a:latin typeface="Courier New" panose="02070309020205020404" pitchFamily="49" charset="0"/>
                  <a:cs typeface="Courier New" panose="02070309020205020404" pitchFamily="49" charset="0"/>
                </a:rPr>
                <a:t>1</a:t>
              </a:r>
              <a:r>
                <a:rPr lang="en-US" sz="3200" b="1" dirty="0">
                  <a:latin typeface="Courier New" panose="02070309020205020404" pitchFamily="49" charset="0"/>
                  <a:cs typeface="Courier New" panose="02070309020205020404" pitchFamily="49" charset="0"/>
                </a:rPr>
                <a:t>110</a:t>
              </a:r>
              <a:r>
                <a:rPr lang="en-US" sz="3200" b="1" dirty="0">
                  <a:solidFill>
                    <a:srgbClr val="FF0000"/>
                  </a:solidFill>
                  <a:latin typeface="Courier New" panose="02070309020205020404" pitchFamily="49" charset="0"/>
                  <a:cs typeface="Courier New" panose="02070309020205020404" pitchFamily="49" charset="0"/>
                </a:rPr>
                <a:t>1</a:t>
              </a:r>
              <a:r>
                <a:rPr lang="en-US" sz="3200" b="1" dirty="0">
                  <a:latin typeface="Courier New" panose="02070309020205020404" pitchFamily="49" charset="0"/>
                  <a:cs typeface="Courier New" panose="02070309020205020404" pitchFamily="49" charset="0"/>
                </a:rPr>
                <a:t>1</a:t>
              </a:r>
            </a:p>
          </p:txBody>
        </p:sp>
        <p:sp>
          <p:nvSpPr>
            <p:cNvPr id="62" name="Lightning Bolt 61">
              <a:extLst>
                <a:ext uri="{FF2B5EF4-FFF2-40B4-BE49-F238E27FC236}">
                  <a16:creationId xmlns:a16="http://schemas.microsoft.com/office/drawing/2014/main" id="{DB7D0570-6511-488F-8B9A-E25383C07A97}"/>
                </a:ext>
              </a:extLst>
            </p:cNvPr>
            <p:cNvSpPr/>
            <p:nvPr/>
          </p:nvSpPr>
          <p:spPr>
            <a:xfrm rot="1948672">
              <a:off x="772814" y="3689350"/>
              <a:ext cx="448999" cy="424687"/>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0" name="Lightning Bolt 69">
              <a:extLst>
                <a:ext uri="{FF2B5EF4-FFF2-40B4-BE49-F238E27FC236}">
                  <a16:creationId xmlns:a16="http://schemas.microsoft.com/office/drawing/2014/main" id="{B11A535C-FCB3-41D8-BB3E-22B8E0142D78}"/>
                </a:ext>
              </a:extLst>
            </p:cNvPr>
            <p:cNvSpPr/>
            <p:nvPr/>
          </p:nvSpPr>
          <p:spPr>
            <a:xfrm rot="1948672">
              <a:off x="1787242" y="3697219"/>
              <a:ext cx="448999" cy="424687"/>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2" name="Lightning Bolt 71">
              <a:extLst>
                <a:ext uri="{FF2B5EF4-FFF2-40B4-BE49-F238E27FC236}">
                  <a16:creationId xmlns:a16="http://schemas.microsoft.com/office/drawing/2014/main" id="{5B5F2980-846A-4F21-A6B1-B985DADDF797}"/>
                </a:ext>
              </a:extLst>
            </p:cNvPr>
            <p:cNvSpPr/>
            <p:nvPr/>
          </p:nvSpPr>
          <p:spPr>
            <a:xfrm rot="1948672">
              <a:off x="3868173" y="3689351"/>
              <a:ext cx="448999" cy="424687"/>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3" name="Lightning Bolt 72">
              <a:extLst>
                <a:ext uri="{FF2B5EF4-FFF2-40B4-BE49-F238E27FC236}">
                  <a16:creationId xmlns:a16="http://schemas.microsoft.com/office/drawing/2014/main" id="{97C58C5E-C1C1-4A97-A3EB-6D548727F80B}"/>
                </a:ext>
              </a:extLst>
            </p:cNvPr>
            <p:cNvSpPr/>
            <p:nvPr/>
          </p:nvSpPr>
          <p:spPr>
            <a:xfrm rot="1948672">
              <a:off x="4842492" y="3697219"/>
              <a:ext cx="448999" cy="424687"/>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4" name="Lightning Bolt 73">
              <a:extLst>
                <a:ext uri="{FF2B5EF4-FFF2-40B4-BE49-F238E27FC236}">
                  <a16:creationId xmlns:a16="http://schemas.microsoft.com/office/drawing/2014/main" id="{2387E9EC-C120-4F23-9C0F-A8388EA96F5B}"/>
                </a:ext>
              </a:extLst>
            </p:cNvPr>
            <p:cNvSpPr/>
            <p:nvPr/>
          </p:nvSpPr>
          <p:spPr>
            <a:xfrm rot="1948672">
              <a:off x="6780314" y="3689350"/>
              <a:ext cx="448999" cy="424687"/>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5" name="Lightning Bolt 74">
              <a:extLst>
                <a:ext uri="{FF2B5EF4-FFF2-40B4-BE49-F238E27FC236}">
                  <a16:creationId xmlns:a16="http://schemas.microsoft.com/office/drawing/2014/main" id="{5C54B086-977E-48EB-BA96-B20CF778B474}"/>
                </a:ext>
              </a:extLst>
            </p:cNvPr>
            <p:cNvSpPr/>
            <p:nvPr/>
          </p:nvSpPr>
          <p:spPr>
            <a:xfrm rot="1948672">
              <a:off x="7746198" y="3697219"/>
              <a:ext cx="448999" cy="424687"/>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67" name="Group 66">
            <a:extLst>
              <a:ext uri="{FF2B5EF4-FFF2-40B4-BE49-F238E27FC236}">
                <a16:creationId xmlns:a16="http://schemas.microsoft.com/office/drawing/2014/main" id="{0AB060A1-4270-4394-83A0-2D07FD3F97B7}"/>
              </a:ext>
            </a:extLst>
          </p:cNvPr>
          <p:cNvGrpSpPr/>
          <p:nvPr/>
        </p:nvGrpSpPr>
        <p:grpSpPr>
          <a:xfrm>
            <a:off x="51625" y="877545"/>
            <a:ext cx="9040759" cy="5526178"/>
            <a:chOff x="51616" y="903197"/>
            <a:chExt cx="9040759" cy="5526178"/>
          </a:xfrm>
        </p:grpSpPr>
        <p:sp>
          <p:nvSpPr>
            <p:cNvPr id="69" name="Rectangle 68">
              <a:extLst>
                <a:ext uri="{FF2B5EF4-FFF2-40B4-BE49-F238E27FC236}">
                  <a16:creationId xmlns:a16="http://schemas.microsoft.com/office/drawing/2014/main" id="{45FB9B42-A285-4D07-9019-FDD74A1E523E}"/>
                </a:ext>
              </a:extLst>
            </p:cNvPr>
            <p:cNvSpPr/>
            <p:nvPr/>
          </p:nvSpPr>
          <p:spPr>
            <a:xfrm>
              <a:off x="51616" y="903197"/>
              <a:ext cx="9040759" cy="5526178"/>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1" name="TextBox 70">
              <a:extLst>
                <a:ext uri="{FF2B5EF4-FFF2-40B4-BE49-F238E27FC236}">
                  <a16:creationId xmlns:a16="http://schemas.microsoft.com/office/drawing/2014/main" id="{36869BA9-ABCD-4267-9E51-890E458E70AE}"/>
                </a:ext>
              </a:extLst>
            </p:cNvPr>
            <p:cNvSpPr txBox="1"/>
            <p:nvPr/>
          </p:nvSpPr>
          <p:spPr>
            <a:xfrm>
              <a:off x="324630" y="3137849"/>
              <a:ext cx="8494721" cy="1200329"/>
            </a:xfrm>
            <a:prstGeom prst="rect">
              <a:avLst/>
            </a:prstGeom>
            <a:solidFill>
              <a:schemeClr val="accent4">
                <a:lumMod val="20000"/>
                <a:lumOff val="80000"/>
              </a:schemeClr>
            </a:solidFill>
            <a:ln w="76200">
              <a:solidFill>
                <a:schemeClr val="accent1"/>
              </a:solidFill>
            </a:ln>
          </p:spPr>
          <p:txBody>
            <a:bodyPr wrap="square" rtlCol="0">
              <a:spAutoFit/>
            </a:bodyPr>
            <a:lstStyle/>
            <a:p>
              <a:pPr algn="ctr"/>
              <a:r>
                <a:rPr lang="en-US" sz="3600" b="1" dirty="0">
                  <a:latin typeface="Segoe UI" panose="020B0502040204020203" pitchFamily="34" charset="0"/>
                  <a:cs typeface="Segoe UI" panose="020B0502040204020203" pitchFamily="34" charset="0"/>
                </a:rPr>
                <a:t>Observed errors can change</a:t>
              </a:r>
            </a:p>
            <a:p>
              <a:pPr algn="ctr"/>
              <a:r>
                <a:rPr lang="en-US" sz="3600" b="1" dirty="0">
                  <a:latin typeface="Segoe UI" panose="020B0502040204020203" pitchFamily="34" charset="0"/>
                  <a:cs typeface="Segoe UI" panose="020B0502040204020203" pitchFamily="34" charset="0"/>
                </a:rPr>
                <a:t>depending on the ECC scheme</a:t>
              </a:r>
              <a:endParaRPr lang="tr-TR" sz="3600" b="1"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97526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a:extLst>
              <a:ext uri="{FF2B5EF4-FFF2-40B4-BE49-F238E27FC236}">
                <a16:creationId xmlns:a16="http://schemas.microsoft.com/office/drawing/2014/main" id="{1E0DAE84-58CD-4488-9B6F-DA1D1117A1B1}"/>
              </a:ext>
            </a:extLst>
          </p:cNvPr>
          <p:cNvSpPr>
            <a:spLocks noGrp="1"/>
          </p:cNvSpPr>
          <p:nvPr>
            <p:ph idx="1"/>
          </p:nvPr>
        </p:nvSpPr>
        <p:spPr>
          <a:xfrm>
            <a:off x="75991" y="4364318"/>
            <a:ext cx="8987622" cy="1321842"/>
          </a:xfrm>
        </p:spPr>
        <p:txBody>
          <a:bodyPr/>
          <a:lstStyle/>
          <a:p>
            <a:r>
              <a:rPr lang="en-US" sz="2400" dirty="0"/>
              <a:t>ECC causes two key </a:t>
            </a:r>
            <a:r>
              <a:rPr lang="en-US" sz="2400" b="1" dirty="0">
                <a:solidFill>
                  <a:srgbClr val="FF0000"/>
                </a:solidFill>
              </a:rPr>
              <a:t>problems</a:t>
            </a:r>
            <a:r>
              <a:rPr lang="en-US" sz="2400" dirty="0"/>
              <a:t>:</a:t>
            </a:r>
            <a:endParaRPr lang="en-US" sz="2000" dirty="0"/>
          </a:p>
        </p:txBody>
      </p:sp>
      <p:sp>
        <p:nvSpPr>
          <p:cNvPr id="2" name="Title 1"/>
          <p:cNvSpPr>
            <a:spLocks noGrp="1"/>
          </p:cNvSpPr>
          <p:nvPr>
            <p:ph type="title"/>
          </p:nvPr>
        </p:nvSpPr>
        <p:spPr/>
        <p:txBody>
          <a:bodyPr/>
          <a:lstStyle/>
          <a:p>
            <a:r>
              <a:rPr lang="en-US" sz="3400" dirty="0"/>
              <a:t>ECC Makes Error Characterization Difficult</a:t>
            </a:r>
            <a:endParaRPr lang="en-US" sz="3400" b="1" dirty="0">
              <a:latin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D85E0949-214C-4327-825C-5C750DCA2E7B}"/>
              </a:ext>
            </a:extLst>
          </p:cNvPr>
          <p:cNvGrpSpPr/>
          <p:nvPr/>
        </p:nvGrpSpPr>
        <p:grpSpPr>
          <a:xfrm>
            <a:off x="471243" y="1249948"/>
            <a:ext cx="2255814" cy="1926074"/>
            <a:chOff x="355776" y="1727836"/>
            <a:chExt cx="2255814" cy="1926074"/>
          </a:xfrm>
        </p:grpSpPr>
        <p:graphicFrame>
          <p:nvGraphicFramePr>
            <p:cNvPr id="4" name="Chart 3">
              <a:extLst>
                <a:ext uri="{FF2B5EF4-FFF2-40B4-BE49-F238E27FC236}">
                  <a16:creationId xmlns:a16="http://schemas.microsoft.com/office/drawing/2014/main" id="{4E01CED7-6766-47B7-BBBA-C33424B49436}"/>
                </a:ext>
              </a:extLst>
            </p:cNvPr>
            <p:cNvGraphicFramePr/>
            <p:nvPr>
              <p:extLst/>
            </p:nvPr>
          </p:nvGraphicFramePr>
          <p:xfrm>
            <a:off x="355776" y="1727836"/>
            <a:ext cx="2053090" cy="135231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9D1596F-82AF-4E4F-B062-D29444FD6FC0}"/>
                </a:ext>
              </a:extLst>
            </p:cNvPr>
            <p:cNvSpPr/>
            <p:nvPr/>
          </p:nvSpPr>
          <p:spPr>
            <a:xfrm>
              <a:off x="422867" y="2946024"/>
              <a:ext cx="2188723" cy="707886"/>
            </a:xfrm>
            <a:prstGeom prst="rect">
              <a:avLst/>
            </a:prstGeom>
          </p:spPr>
          <p:txBody>
            <a:bodyPr wrap="square">
              <a:spAutoFit/>
            </a:bodyPr>
            <a:lstStyle/>
            <a:p>
              <a:pPr algn="ctr"/>
              <a:r>
                <a:rPr lang="en-US" sz="2000" b="1" i="1" dirty="0">
                  <a:latin typeface="Segoe UI" panose="020B0502040204020203" pitchFamily="34" charset="0"/>
                  <a:cs typeface="Segoe UI" panose="020B0502040204020203" pitchFamily="34" charset="0"/>
                </a:rPr>
                <a:t>Pre-ECC Error Distribution</a:t>
              </a:r>
            </a:p>
          </p:txBody>
        </p:sp>
      </p:grpSp>
      <p:grpSp>
        <p:nvGrpSpPr>
          <p:cNvPr id="10" name="Group 9">
            <a:extLst>
              <a:ext uri="{FF2B5EF4-FFF2-40B4-BE49-F238E27FC236}">
                <a16:creationId xmlns:a16="http://schemas.microsoft.com/office/drawing/2014/main" id="{57D83E7C-5BDF-4DC9-A33F-D61A9DAE1789}"/>
              </a:ext>
            </a:extLst>
          </p:cNvPr>
          <p:cNvGrpSpPr/>
          <p:nvPr/>
        </p:nvGrpSpPr>
        <p:grpSpPr>
          <a:xfrm>
            <a:off x="2801564" y="1140097"/>
            <a:ext cx="2676019" cy="2285811"/>
            <a:chOff x="2801564" y="1140097"/>
            <a:chExt cx="2676019" cy="2285811"/>
          </a:xfrm>
        </p:grpSpPr>
        <p:sp>
          <p:nvSpPr>
            <p:cNvPr id="6" name="Rectangle 5">
              <a:extLst>
                <a:ext uri="{FF2B5EF4-FFF2-40B4-BE49-F238E27FC236}">
                  <a16:creationId xmlns:a16="http://schemas.microsoft.com/office/drawing/2014/main" id="{E22BA5B9-B0AB-412D-9CF4-714D00A950A3}"/>
                </a:ext>
              </a:extLst>
            </p:cNvPr>
            <p:cNvSpPr/>
            <p:nvPr/>
          </p:nvSpPr>
          <p:spPr>
            <a:xfrm>
              <a:off x="3805416" y="1140097"/>
              <a:ext cx="1672167" cy="625553"/>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Unknown</a:t>
              </a:r>
            </a:p>
            <a:p>
              <a:pPr algn="ctr"/>
              <a:r>
                <a:rPr lang="en-US" i="1" dirty="0">
                  <a:solidFill>
                    <a:schemeClr val="tx1"/>
                  </a:solidFill>
                  <a:latin typeface="Segoe UI" panose="020B0502040204020203" pitchFamily="34" charset="0"/>
                  <a:cs typeface="Segoe UI" panose="020B0502040204020203" pitchFamily="34" charset="0"/>
                </a:rPr>
                <a:t>ECC Scheme A</a:t>
              </a:r>
            </a:p>
          </p:txBody>
        </p:sp>
        <p:sp>
          <p:nvSpPr>
            <p:cNvPr id="9" name="Rectangle 8">
              <a:extLst>
                <a:ext uri="{FF2B5EF4-FFF2-40B4-BE49-F238E27FC236}">
                  <a16:creationId xmlns:a16="http://schemas.microsoft.com/office/drawing/2014/main" id="{108908ED-B9C1-40C4-B046-F5B013D7154E}"/>
                </a:ext>
              </a:extLst>
            </p:cNvPr>
            <p:cNvSpPr/>
            <p:nvPr/>
          </p:nvSpPr>
          <p:spPr>
            <a:xfrm>
              <a:off x="3805413" y="1974941"/>
              <a:ext cx="1672167" cy="625553"/>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Unknown</a:t>
              </a:r>
            </a:p>
            <a:p>
              <a:pPr algn="ctr"/>
              <a:r>
                <a:rPr lang="en-US" i="1" dirty="0">
                  <a:solidFill>
                    <a:schemeClr val="tx1"/>
                  </a:solidFill>
                  <a:latin typeface="Segoe UI" panose="020B0502040204020203" pitchFamily="34" charset="0"/>
                  <a:cs typeface="Segoe UI" panose="020B0502040204020203" pitchFamily="34" charset="0"/>
                </a:rPr>
                <a:t>ECC Scheme B</a:t>
              </a:r>
            </a:p>
          </p:txBody>
        </p:sp>
        <p:cxnSp>
          <p:nvCxnSpPr>
            <p:cNvPr id="11" name="Straight Arrow Connector 10">
              <a:extLst>
                <a:ext uri="{FF2B5EF4-FFF2-40B4-BE49-F238E27FC236}">
                  <a16:creationId xmlns:a16="http://schemas.microsoft.com/office/drawing/2014/main" id="{7FFD68DA-A6B9-4B52-BB66-E21D4290EA5A}"/>
                </a:ext>
              </a:extLst>
            </p:cNvPr>
            <p:cNvCxnSpPr>
              <a:cxnSpLocks/>
              <a:endCxn id="6" idx="1"/>
            </p:cNvCxnSpPr>
            <p:nvPr/>
          </p:nvCxnSpPr>
          <p:spPr>
            <a:xfrm flipV="1">
              <a:off x="2801564" y="1452874"/>
              <a:ext cx="1003852" cy="69735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D15DD6A-5690-4A91-9E1C-7C8A8A7ADE30}"/>
                </a:ext>
              </a:extLst>
            </p:cNvPr>
            <p:cNvCxnSpPr>
              <a:cxnSpLocks/>
              <a:endCxn id="9" idx="1"/>
            </p:cNvCxnSpPr>
            <p:nvPr/>
          </p:nvCxnSpPr>
          <p:spPr>
            <a:xfrm>
              <a:off x="2830743" y="2287718"/>
              <a:ext cx="97467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0149CA2-7BAE-4315-A3B9-7446982C9D29}"/>
                </a:ext>
              </a:extLst>
            </p:cNvPr>
            <p:cNvSpPr/>
            <p:nvPr/>
          </p:nvSpPr>
          <p:spPr>
            <a:xfrm>
              <a:off x="3805413" y="2800355"/>
              <a:ext cx="1672167" cy="625553"/>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Unknown</a:t>
              </a:r>
            </a:p>
            <a:p>
              <a:pPr algn="ctr"/>
              <a:r>
                <a:rPr lang="en-US" i="1" dirty="0">
                  <a:solidFill>
                    <a:schemeClr val="tx1"/>
                  </a:solidFill>
                  <a:latin typeface="Segoe UI" panose="020B0502040204020203" pitchFamily="34" charset="0"/>
                  <a:cs typeface="Segoe UI" panose="020B0502040204020203" pitchFamily="34" charset="0"/>
                </a:rPr>
                <a:t>ECC Scheme C</a:t>
              </a:r>
            </a:p>
          </p:txBody>
        </p:sp>
        <p:cxnSp>
          <p:nvCxnSpPr>
            <p:cNvPr id="28" name="Straight Arrow Connector 27">
              <a:extLst>
                <a:ext uri="{FF2B5EF4-FFF2-40B4-BE49-F238E27FC236}">
                  <a16:creationId xmlns:a16="http://schemas.microsoft.com/office/drawing/2014/main" id="{3E1E906C-2001-4C67-BDC7-5FBBF90563D2}"/>
                </a:ext>
              </a:extLst>
            </p:cNvPr>
            <p:cNvCxnSpPr>
              <a:cxnSpLocks/>
              <a:endCxn id="25" idx="1"/>
            </p:cNvCxnSpPr>
            <p:nvPr/>
          </p:nvCxnSpPr>
          <p:spPr>
            <a:xfrm>
              <a:off x="2830286" y="2418127"/>
              <a:ext cx="975127" cy="69500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BC6C6926-D4B4-4002-9588-44561E9DE63C}"/>
              </a:ext>
            </a:extLst>
          </p:cNvPr>
          <p:cNvGrpSpPr/>
          <p:nvPr/>
        </p:nvGrpSpPr>
        <p:grpSpPr>
          <a:xfrm>
            <a:off x="5477580" y="823763"/>
            <a:ext cx="3041549" cy="3508707"/>
            <a:chOff x="5477580" y="823763"/>
            <a:chExt cx="3041549" cy="3508707"/>
          </a:xfrm>
        </p:grpSpPr>
        <p:graphicFrame>
          <p:nvGraphicFramePr>
            <p:cNvPr id="45" name="Chart 44">
              <a:extLst>
                <a:ext uri="{FF2B5EF4-FFF2-40B4-BE49-F238E27FC236}">
                  <a16:creationId xmlns:a16="http://schemas.microsoft.com/office/drawing/2014/main" id="{35E77855-40A2-4BA5-95AE-08FAD2EB01E3}"/>
                </a:ext>
              </a:extLst>
            </p:cNvPr>
            <p:cNvGraphicFramePr/>
            <p:nvPr>
              <p:extLst>
                <p:ext uri="{D42A27DB-BD31-4B8C-83A1-F6EECF244321}">
                  <p14:modId xmlns:p14="http://schemas.microsoft.com/office/powerpoint/2010/main" val="2134485249"/>
                </p:ext>
              </p:extLst>
            </p:nvPr>
          </p:nvGraphicFramePr>
          <p:xfrm>
            <a:off x="6145027" y="823763"/>
            <a:ext cx="2053090" cy="1192055"/>
          </p:xfrm>
          <a:graphic>
            <a:graphicData uri="http://schemas.openxmlformats.org/drawingml/2006/chart">
              <c:chart xmlns:c="http://schemas.openxmlformats.org/drawingml/2006/chart" xmlns:r="http://schemas.openxmlformats.org/officeDocument/2006/relationships" r:id="rId4"/>
            </a:graphicData>
          </a:graphic>
        </p:graphicFrame>
        <p:cxnSp>
          <p:nvCxnSpPr>
            <p:cNvPr id="46" name="Straight Arrow Connector 45">
              <a:extLst>
                <a:ext uri="{FF2B5EF4-FFF2-40B4-BE49-F238E27FC236}">
                  <a16:creationId xmlns:a16="http://schemas.microsoft.com/office/drawing/2014/main" id="{B1493396-25AA-4DFD-9259-69FDE1B0C874}"/>
                </a:ext>
              </a:extLst>
            </p:cNvPr>
            <p:cNvCxnSpPr>
              <a:cxnSpLocks/>
              <a:stCxn id="6" idx="3"/>
            </p:cNvCxnSpPr>
            <p:nvPr/>
          </p:nvCxnSpPr>
          <p:spPr>
            <a:xfrm>
              <a:off x="5477583" y="1452874"/>
              <a:ext cx="932948" cy="23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48" name="Chart 47">
              <a:extLst>
                <a:ext uri="{FF2B5EF4-FFF2-40B4-BE49-F238E27FC236}">
                  <a16:creationId xmlns:a16="http://schemas.microsoft.com/office/drawing/2014/main" id="{0F6D38D1-B3A7-40C6-83EC-FC3F3F3CE826}"/>
                </a:ext>
              </a:extLst>
            </p:cNvPr>
            <p:cNvGraphicFramePr/>
            <p:nvPr>
              <p:extLst>
                <p:ext uri="{D42A27DB-BD31-4B8C-83A1-F6EECF244321}">
                  <p14:modId xmlns:p14="http://schemas.microsoft.com/office/powerpoint/2010/main" val="2089975756"/>
                </p:ext>
              </p:extLst>
            </p:nvPr>
          </p:nvGraphicFramePr>
          <p:xfrm>
            <a:off x="6261761" y="1739760"/>
            <a:ext cx="2053090" cy="1192055"/>
          </p:xfrm>
          <a:graphic>
            <a:graphicData uri="http://schemas.openxmlformats.org/drawingml/2006/chart">
              <c:chart xmlns:c="http://schemas.openxmlformats.org/drawingml/2006/chart" xmlns:r="http://schemas.openxmlformats.org/officeDocument/2006/relationships" r:id="rId5"/>
            </a:graphicData>
          </a:graphic>
        </p:graphicFrame>
        <p:cxnSp>
          <p:nvCxnSpPr>
            <p:cNvPr id="49" name="Straight Arrow Connector 48">
              <a:extLst>
                <a:ext uri="{FF2B5EF4-FFF2-40B4-BE49-F238E27FC236}">
                  <a16:creationId xmlns:a16="http://schemas.microsoft.com/office/drawing/2014/main" id="{7F07ACB5-FF99-41D0-A88F-70CEC237B679}"/>
                </a:ext>
              </a:extLst>
            </p:cNvPr>
            <p:cNvCxnSpPr>
              <a:cxnSpLocks/>
              <a:stCxn id="9" idx="3"/>
            </p:cNvCxnSpPr>
            <p:nvPr/>
          </p:nvCxnSpPr>
          <p:spPr>
            <a:xfrm>
              <a:off x="5477580" y="2287718"/>
              <a:ext cx="932951"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50" name="Chart 49">
              <a:extLst>
                <a:ext uri="{FF2B5EF4-FFF2-40B4-BE49-F238E27FC236}">
                  <a16:creationId xmlns:a16="http://schemas.microsoft.com/office/drawing/2014/main" id="{A9FA3001-D652-4962-8D22-8C3A86B70FCC}"/>
                </a:ext>
              </a:extLst>
            </p:cNvPr>
            <p:cNvGraphicFramePr/>
            <p:nvPr>
              <p:extLst>
                <p:ext uri="{D42A27DB-BD31-4B8C-83A1-F6EECF244321}">
                  <p14:modId xmlns:p14="http://schemas.microsoft.com/office/powerpoint/2010/main" val="429788443"/>
                </p:ext>
              </p:extLst>
            </p:nvPr>
          </p:nvGraphicFramePr>
          <p:xfrm>
            <a:off x="6261683" y="2659181"/>
            <a:ext cx="2053090" cy="1192055"/>
          </p:xfrm>
          <a:graphic>
            <a:graphicData uri="http://schemas.openxmlformats.org/drawingml/2006/chart">
              <c:chart xmlns:c="http://schemas.openxmlformats.org/drawingml/2006/chart" xmlns:r="http://schemas.openxmlformats.org/officeDocument/2006/relationships" r:id="rId6"/>
            </a:graphicData>
          </a:graphic>
        </p:graphicFrame>
        <p:cxnSp>
          <p:nvCxnSpPr>
            <p:cNvPr id="51" name="Straight Arrow Connector 50">
              <a:extLst>
                <a:ext uri="{FF2B5EF4-FFF2-40B4-BE49-F238E27FC236}">
                  <a16:creationId xmlns:a16="http://schemas.microsoft.com/office/drawing/2014/main" id="{FFB2B444-FCF6-4A46-A31F-502A9EEAFA18}"/>
                </a:ext>
              </a:extLst>
            </p:cNvPr>
            <p:cNvCxnSpPr>
              <a:cxnSpLocks/>
              <a:stCxn id="25" idx="3"/>
            </p:cNvCxnSpPr>
            <p:nvPr/>
          </p:nvCxnSpPr>
          <p:spPr>
            <a:xfrm>
              <a:off x="5477580" y="3113132"/>
              <a:ext cx="932951" cy="300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A269F7-A11F-4CF5-BC88-D1FD6E32D4F0}"/>
                </a:ext>
              </a:extLst>
            </p:cNvPr>
            <p:cNvSpPr/>
            <p:nvPr/>
          </p:nvSpPr>
          <p:spPr>
            <a:xfrm>
              <a:off x="6330406" y="3624584"/>
              <a:ext cx="2188723" cy="707886"/>
            </a:xfrm>
            <a:prstGeom prst="rect">
              <a:avLst/>
            </a:prstGeom>
          </p:spPr>
          <p:txBody>
            <a:bodyPr wrap="square">
              <a:spAutoFit/>
            </a:bodyPr>
            <a:lstStyle/>
            <a:p>
              <a:pPr algn="ctr"/>
              <a:r>
                <a:rPr lang="en-US" sz="2000" b="1" i="1" dirty="0">
                  <a:latin typeface="Segoe UI" panose="020B0502040204020203" pitchFamily="34" charset="0"/>
                  <a:cs typeface="Segoe UI" panose="020B0502040204020203" pitchFamily="34" charset="0"/>
                </a:rPr>
                <a:t>Post-ECC Error Distribution</a:t>
              </a:r>
            </a:p>
          </p:txBody>
        </p:sp>
      </p:grpSp>
      <p:grpSp>
        <p:nvGrpSpPr>
          <p:cNvPr id="13" name="Group 12">
            <a:extLst>
              <a:ext uri="{FF2B5EF4-FFF2-40B4-BE49-F238E27FC236}">
                <a16:creationId xmlns:a16="http://schemas.microsoft.com/office/drawing/2014/main" id="{56AC3465-79EF-4921-A24A-8F71C85C308C}"/>
              </a:ext>
            </a:extLst>
          </p:cNvPr>
          <p:cNvGrpSpPr/>
          <p:nvPr/>
        </p:nvGrpSpPr>
        <p:grpSpPr>
          <a:xfrm>
            <a:off x="232080" y="3176022"/>
            <a:ext cx="2801230" cy="1028941"/>
            <a:chOff x="232080" y="3176022"/>
            <a:chExt cx="2801230" cy="1028941"/>
          </a:xfrm>
        </p:grpSpPr>
        <p:sp>
          <p:nvSpPr>
            <p:cNvPr id="22" name="Rectangle 21">
              <a:extLst>
                <a:ext uri="{FF2B5EF4-FFF2-40B4-BE49-F238E27FC236}">
                  <a16:creationId xmlns:a16="http://schemas.microsoft.com/office/drawing/2014/main" id="{F1258A17-6570-434D-B798-7BA431661049}"/>
                </a:ext>
              </a:extLst>
            </p:cNvPr>
            <p:cNvSpPr/>
            <p:nvPr/>
          </p:nvSpPr>
          <p:spPr>
            <a:xfrm>
              <a:off x="232080" y="3558632"/>
              <a:ext cx="2801230" cy="646331"/>
            </a:xfrm>
            <a:prstGeom prst="rect">
              <a:avLst/>
            </a:prstGeom>
          </p:spPr>
          <p:txBody>
            <a:bodyPr wrap="square">
              <a:spAutoFit/>
            </a:bodyPr>
            <a:lstStyle/>
            <a:p>
              <a:pPr algn="ctr"/>
              <a:r>
                <a:rPr lang="en-US" b="1" i="1" dirty="0">
                  <a:solidFill>
                    <a:schemeClr val="accent6"/>
                  </a:solidFill>
                  <a:latin typeface="Segoe UI" panose="020B0502040204020203" pitchFamily="34" charset="0"/>
                  <a:cs typeface="Segoe UI" panose="020B0502040204020203" pitchFamily="34" charset="0"/>
                </a:rPr>
                <a:t>Based on a physical </a:t>
              </a:r>
            </a:p>
            <a:p>
              <a:pPr algn="ctr"/>
              <a:r>
                <a:rPr lang="en-US" b="1" i="1" dirty="0">
                  <a:solidFill>
                    <a:schemeClr val="accent6"/>
                  </a:solidFill>
                  <a:latin typeface="Segoe UI" panose="020B0502040204020203" pitchFamily="34" charset="0"/>
                  <a:cs typeface="Segoe UI" panose="020B0502040204020203" pitchFamily="34" charset="0"/>
                </a:rPr>
                <a:t>DRAM error mechanism</a:t>
              </a:r>
            </a:p>
          </p:txBody>
        </p:sp>
        <p:cxnSp>
          <p:nvCxnSpPr>
            <p:cNvPr id="23" name="Straight Arrow Connector 22">
              <a:extLst>
                <a:ext uri="{FF2B5EF4-FFF2-40B4-BE49-F238E27FC236}">
                  <a16:creationId xmlns:a16="http://schemas.microsoft.com/office/drawing/2014/main" id="{A77C2359-CC87-4436-9A12-038BDF56E971}"/>
                </a:ext>
              </a:extLst>
            </p:cNvPr>
            <p:cNvCxnSpPr>
              <a:cxnSpLocks/>
              <a:stCxn id="5" idx="2"/>
              <a:endCxn id="22" idx="0"/>
            </p:cNvCxnSpPr>
            <p:nvPr/>
          </p:nvCxnSpPr>
          <p:spPr>
            <a:xfrm flipH="1">
              <a:off x="1632695" y="3176022"/>
              <a:ext cx="1" cy="382610"/>
            </a:xfrm>
            <a:prstGeom prst="straightConnector1">
              <a:avLst/>
            </a:prstGeom>
            <a:ln w="5715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59B9F506-9D60-4D17-B2DE-811BC64268CF}"/>
              </a:ext>
            </a:extLst>
          </p:cNvPr>
          <p:cNvGrpSpPr/>
          <p:nvPr/>
        </p:nvGrpSpPr>
        <p:grpSpPr>
          <a:xfrm>
            <a:off x="2947477" y="1486107"/>
            <a:ext cx="3941312" cy="2723618"/>
            <a:chOff x="2947477" y="1486107"/>
            <a:chExt cx="3941312" cy="2723618"/>
          </a:xfrm>
        </p:grpSpPr>
        <p:sp>
          <p:nvSpPr>
            <p:cNvPr id="24" name="Rectangle 23">
              <a:extLst>
                <a:ext uri="{FF2B5EF4-FFF2-40B4-BE49-F238E27FC236}">
                  <a16:creationId xmlns:a16="http://schemas.microsoft.com/office/drawing/2014/main" id="{C3BBFA6A-C1F3-4116-B457-61CBFDD0B917}"/>
                </a:ext>
              </a:extLst>
            </p:cNvPr>
            <p:cNvSpPr/>
            <p:nvPr/>
          </p:nvSpPr>
          <p:spPr>
            <a:xfrm>
              <a:off x="2947477" y="3563394"/>
              <a:ext cx="3769280" cy="646331"/>
            </a:xfrm>
            <a:prstGeom prst="rect">
              <a:avLst/>
            </a:prstGeom>
          </p:spPr>
          <p:txBody>
            <a:bodyPr wrap="square">
              <a:spAutoFit/>
            </a:bodyPr>
            <a:lstStyle/>
            <a:p>
              <a:pPr algn="ctr"/>
              <a:r>
                <a:rPr lang="en-US" b="1" i="1" dirty="0">
                  <a:solidFill>
                    <a:srgbClr val="FF0000"/>
                  </a:solidFill>
                  <a:latin typeface="Segoe UI" panose="020B0502040204020203" pitchFamily="34" charset="0"/>
                  <a:cs typeface="Segoe UI" panose="020B0502040204020203" pitchFamily="34" charset="0"/>
                </a:rPr>
                <a:t>ECC-scheme specific;</a:t>
              </a:r>
            </a:p>
            <a:p>
              <a:pPr algn="ctr"/>
              <a:r>
                <a:rPr lang="en-US" b="1" i="1" dirty="0">
                  <a:solidFill>
                    <a:srgbClr val="FF0000"/>
                  </a:solidFill>
                  <a:latin typeface="Segoe UI" panose="020B0502040204020203" pitchFamily="34" charset="0"/>
                  <a:cs typeface="Segoe UI" panose="020B0502040204020203" pitchFamily="34" charset="0"/>
                </a:rPr>
                <a:t>Error mechanism influence lost</a:t>
              </a:r>
            </a:p>
          </p:txBody>
        </p:sp>
        <p:cxnSp>
          <p:nvCxnSpPr>
            <p:cNvPr id="26" name="Straight Arrow Connector 25">
              <a:extLst>
                <a:ext uri="{FF2B5EF4-FFF2-40B4-BE49-F238E27FC236}">
                  <a16:creationId xmlns:a16="http://schemas.microsoft.com/office/drawing/2014/main" id="{4B5C1212-8852-4D7D-8CC8-0F88BAAE989D}"/>
                </a:ext>
              </a:extLst>
            </p:cNvPr>
            <p:cNvCxnSpPr>
              <a:cxnSpLocks/>
            </p:cNvCxnSpPr>
            <p:nvPr/>
          </p:nvCxnSpPr>
          <p:spPr>
            <a:xfrm flipH="1">
              <a:off x="5944055" y="3382077"/>
              <a:ext cx="772702" cy="148319"/>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03D6AA4-529C-43AA-9324-47D401437216}"/>
                </a:ext>
              </a:extLst>
            </p:cNvPr>
            <p:cNvCxnSpPr>
              <a:cxnSpLocks/>
            </p:cNvCxnSpPr>
            <p:nvPr/>
          </p:nvCxnSpPr>
          <p:spPr>
            <a:xfrm flipH="1">
              <a:off x="5944055" y="2671853"/>
              <a:ext cx="784104" cy="836491"/>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8EFA0D7-29C8-4D6E-85B8-7438C6197A59}"/>
                </a:ext>
              </a:extLst>
            </p:cNvPr>
            <p:cNvCxnSpPr>
              <a:cxnSpLocks/>
            </p:cNvCxnSpPr>
            <p:nvPr/>
          </p:nvCxnSpPr>
          <p:spPr>
            <a:xfrm flipH="1">
              <a:off x="5944055" y="1486107"/>
              <a:ext cx="944734" cy="2044288"/>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6610E962-D3D2-4214-915C-BEA8EC958880}"/>
              </a:ext>
            </a:extLst>
          </p:cNvPr>
          <p:cNvSpPr/>
          <p:nvPr/>
        </p:nvSpPr>
        <p:spPr>
          <a:xfrm>
            <a:off x="352525" y="4819339"/>
            <a:ext cx="8438950" cy="691810"/>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pPr>
            <a:r>
              <a:rPr lang="en-US" sz="2400" b="1" dirty="0">
                <a:solidFill>
                  <a:srgbClr val="FF0000"/>
                </a:solidFill>
                <a:latin typeface="Segoe UI" panose="020B0502040204020203" pitchFamily="34" charset="0"/>
                <a:cs typeface="Segoe UI" panose="020B0502040204020203" pitchFamily="34" charset="0"/>
              </a:rPr>
              <a:t>Prevents comparing</a:t>
            </a:r>
            <a:r>
              <a:rPr lang="en-US" sz="2400" dirty="0">
                <a:solidFill>
                  <a:prstClr val="black"/>
                </a:solidFill>
                <a:latin typeface="Segoe UI" panose="020B0502040204020203" pitchFamily="34" charset="0"/>
                <a:cs typeface="Segoe UI" panose="020B0502040204020203" pitchFamily="34" charset="0"/>
              </a:rPr>
              <a:t> error characteristics between devices</a:t>
            </a:r>
          </a:p>
        </p:txBody>
      </p:sp>
      <p:sp>
        <p:nvSpPr>
          <p:cNvPr id="40" name="Rectangle 39">
            <a:extLst>
              <a:ext uri="{FF2B5EF4-FFF2-40B4-BE49-F238E27FC236}">
                <a16:creationId xmlns:a16="http://schemas.microsoft.com/office/drawing/2014/main" id="{383A3F42-56C3-4CE4-BBB0-795E8E3F11C5}"/>
              </a:ext>
            </a:extLst>
          </p:cNvPr>
          <p:cNvSpPr/>
          <p:nvPr/>
        </p:nvSpPr>
        <p:spPr>
          <a:xfrm>
            <a:off x="363411" y="5620264"/>
            <a:ext cx="8438950" cy="691810"/>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pPr>
            <a:r>
              <a:rPr lang="en-US" sz="2400" b="1" dirty="0">
                <a:solidFill>
                  <a:srgbClr val="FF0000"/>
                </a:solidFill>
                <a:latin typeface="Segoe UI" panose="020B0502040204020203" pitchFamily="34" charset="0"/>
                <a:cs typeface="Segoe UI" panose="020B0502040204020203" pitchFamily="34" charset="0"/>
              </a:rPr>
              <a:t>Obfuscates</a:t>
            </a:r>
            <a:r>
              <a:rPr lang="en-US" sz="2400" dirty="0">
                <a:solidFill>
                  <a:prstClr val="black"/>
                </a:solidFill>
                <a:latin typeface="Segoe UI" panose="020B0502040204020203" pitchFamily="34" charset="0"/>
                <a:cs typeface="Segoe UI" panose="020B0502040204020203" pitchFamily="34" charset="0"/>
              </a:rPr>
              <a:t> the well-studied error distributions we expect</a:t>
            </a:r>
          </a:p>
        </p:txBody>
      </p:sp>
    </p:spTree>
    <p:extLst>
      <p:ext uri="{BB962C8B-B14F-4D97-AF65-F5344CB8AC3E}">
        <p14:creationId xmlns:p14="http://schemas.microsoft.com/office/powerpoint/2010/main" val="70892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1"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Example: Technology Scaling Study</a:t>
            </a:r>
            <a:endParaRPr lang="en-US" sz="4000" b="1" dirty="0"/>
          </a:p>
        </p:txBody>
      </p:sp>
      <p:sp>
        <p:nvSpPr>
          <p:cNvPr id="30" name="Content Placeholder 2">
            <a:extLst>
              <a:ext uri="{FF2B5EF4-FFF2-40B4-BE49-F238E27FC236}">
                <a16:creationId xmlns:a16="http://schemas.microsoft.com/office/drawing/2014/main" id="{D0CD56EB-5FAC-45CC-87FD-177E4FD61F69}"/>
              </a:ext>
            </a:extLst>
          </p:cNvPr>
          <p:cNvSpPr txBox="1">
            <a:spLocks/>
          </p:cNvSpPr>
          <p:nvPr/>
        </p:nvSpPr>
        <p:spPr>
          <a:xfrm>
            <a:off x="75991" y="901331"/>
            <a:ext cx="8987622" cy="13218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Goal: study how errors evolve over technology generations</a:t>
            </a:r>
          </a:p>
        </p:txBody>
      </p:sp>
      <mc:AlternateContent xmlns:mc="http://schemas.openxmlformats.org/markup-compatibility/2006" xmlns:cx1="http://schemas.microsoft.com/office/drawing/2015/9/8/chartex">
        <mc:Choice Requires="cx1">
          <p:graphicFrame>
            <p:nvGraphicFramePr>
              <p:cNvPr id="57" name="Chart 56">
                <a:extLst>
                  <a:ext uri="{FF2B5EF4-FFF2-40B4-BE49-F238E27FC236}">
                    <a16:creationId xmlns:a16="http://schemas.microsoft.com/office/drawing/2014/main" id="{8BEF141D-2DA4-4CE4-9D71-01E15C954622}"/>
                  </a:ext>
                </a:extLst>
              </p:cNvPr>
              <p:cNvGraphicFramePr/>
              <p:nvPr>
                <p:extLst>
                  <p:ext uri="{D42A27DB-BD31-4B8C-83A1-F6EECF244321}">
                    <p14:modId xmlns:p14="http://schemas.microsoft.com/office/powerpoint/2010/main" val="1708416548"/>
                  </p:ext>
                </p:extLst>
              </p:nvPr>
            </p:nvGraphicFramePr>
            <p:xfrm>
              <a:off x="1676401" y="1404259"/>
              <a:ext cx="7349297" cy="427808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7" name="Chart 56">
                <a:extLst>
                  <a:ext uri="{FF2B5EF4-FFF2-40B4-BE49-F238E27FC236}">
                    <a16:creationId xmlns:a16="http://schemas.microsoft.com/office/drawing/2014/main" id="{8BEF141D-2DA4-4CE4-9D71-01E15C954622}"/>
                  </a:ext>
                </a:extLst>
              </p:cNvPr>
              <p:cNvPicPr>
                <a:picLocks noGrp="1" noRot="1" noChangeAspect="1" noMove="1" noResize="1" noEditPoints="1" noAdjustHandles="1" noChangeArrowheads="1" noChangeShapeType="1"/>
              </p:cNvPicPr>
              <p:nvPr/>
            </p:nvPicPr>
            <p:blipFill>
              <a:blip r:embed="rId4"/>
              <a:stretch>
                <a:fillRect/>
              </a:stretch>
            </p:blipFill>
            <p:spPr>
              <a:xfrm>
                <a:off x="1676401" y="1404259"/>
                <a:ext cx="7349297" cy="4278084"/>
              </a:xfrm>
              <a:prstGeom prst="rect">
                <a:avLst/>
              </a:prstGeom>
            </p:spPr>
          </p:pic>
        </mc:Fallback>
      </mc:AlternateContent>
      <p:grpSp>
        <p:nvGrpSpPr>
          <p:cNvPr id="107" name="Group 106">
            <a:extLst>
              <a:ext uri="{FF2B5EF4-FFF2-40B4-BE49-F238E27FC236}">
                <a16:creationId xmlns:a16="http://schemas.microsoft.com/office/drawing/2014/main" id="{6C5DCFF5-4D44-405C-9415-E1B44B90376E}"/>
              </a:ext>
            </a:extLst>
          </p:cNvPr>
          <p:cNvGrpSpPr/>
          <p:nvPr/>
        </p:nvGrpSpPr>
        <p:grpSpPr>
          <a:xfrm>
            <a:off x="234191" y="1246369"/>
            <a:ext cx="8791507" cy="5285937"/>
            <a:chOff x="234191" y="1246369"/>
            <a:chExt cx="8791507" cy="5285937"/>
          </a:xfrm>
        </p:grpSpPr>
        <mc:AlternateContent xmlns:mc="http://schemas.openxmlformats.org/markup-compatibility/2006" xmlns:cx1="http://schemas.microsoft.com/office/drawing/2015/9/8/chartex">
          <mc:Choice Requires="cx1">
            <p:graphicFrame>
              <p:nvGraphicFramePr>
                <p:cNvPr id="44" name="Chart 43">
                  <a:extLst>
                    <a:ext uri="{FF2B5EF4-FFF2-40B4-BE49-F238E27FC236}">
                      <a16:creationId xmlns:a16="http://schemas.microsoft.com/office/drawing/2014/main" id="{E623B5A8-0E98-4883-8EB7-E86E58063CC6}"/>
                    </a:ext>
                  </a:extLst>
                </p:cNvPr>
                <p:cNvGraphicFramePr/>
                <p:nvPr>
                  <p:extLst>
                    <p:ext uri="{D42A27DB-BD31-4B8C-83A1-F6EECF244321}">
                      <p14:modId xmlns:p14="http://schemas.microsoft.com/office/powerpoint/2010/main" val="2133013458"/>
                    </p:ext>
                  </p:extLst>
                </p:nvPr>
              </p:nvGraphicFramePr>
              <p:xfrm>
                <a:off x="1164351" y="1404258"/>
                <a:ext cx="7861347" cy="4552411"/>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44" name="Chart 43">
                  <a:extLst>
                    <a:ext uri="{FF2B5EF4-FFF2-40B4-BE49-F238E27FC236}">
                      <a16:creationId xmlns:a16="http://schemas.microsoft.com/office/drawing/2014/main" id="{E623B5A8-0E98-4883-8EB7-E86E58063CC6}"/>
                    </a:ext>
                  </a:extLst>
                </p:cNvPr>
                <p:cNvPicPr>
                  <a:picLocks noGrp="1" noRot="1" noChangeAspect="1" noMove="1" noResize="1" noEditPoints="1" noAdjustHandles="1" noChangeArrowheads="1" noChangeShapeType="1"/>
                </p:cNvPicPr>
                <p:nvPr/>
              </p:nvPicPr>
              <p:blipFill>
                <a:blip r:embed="rId6"/>
                <a:stretch>
                  <a:fillRect/>
                </a:stretch>
              </p:blipFill>
              <p:spPr>
                <a:xfrm>
                  <a:off x="1164351" y="1404258"/>
                  <a:ext cx="7861347" cy="4552411"/>
                </a:xfrm>
                <a:prstGeom prst="rect">
                  <a:avLst/>
                </a:prstGeom>
              </p:spPr>
            </p:pic>
          </mc:Fallback>
        </mc:AlternateContent>
        <p:sp>
          <p:nvSpPr>
            <p:cNvPr id="58" name="TextBox 57">
              <a:extLst>
                <a:ext uri="{FF2B5EF4-FFF2-40B4-BE49-F238E27FC236}">
                  <a16:creationId xmlns:a16="http://schemas.microsoft.com/office/drawing/2014/main" id="{3D99B1F8-1A38-4526-A40B-738934CB44D0}"/>
                </a:ext>
              </a:extLst>
            </p:cNvPr>
            <p:cNvSpPr txBox="1"/>
            <p:nvPr/>
          </p:nvSpPr>
          <p:spPr>
            <a:xfrm>
              <a:off x="1104713" y="5177518"/>
              <a:ext cx="571687" cy="400110"/>
            </a:xfrm>
            <a:prstGeom prst="rect">
              <a:avLst/>
            </a:prstGeom>
            <a:noFill/>
          </p:spPr>
          <p:txBody>
            <a:bodyPr wrap="square" rtlCol="0">
              <a:spAutoFit/>
            </a:bodyPr>
            <a:lstStyle/>
            <a:p>
              <a:pPr algn="r"/>
              <a:r>
                <a:rPr lang="en-US" sz="2000" dirty="0">
                  <a:latin typeface="Segoe UI" panose="020B0502040204020203" pitchFamily="34" charset="0"/>
                  <a:cs typeface="Segoe UI" panose="020B0502040204020203" pitchFamily="34" charset="0"/>
                </a:rPr>
                <a:t>0.0</a:t>
              </a:r>
            </a:p>
          </p:txBody>
        </p:sp>
        <p:sp>
          <p:nvSpPr>
            <p:cNvPr id="59" name="TextBox 58">
              <a:extLst>
                <a:ext uri="{FF2B5EF4-FFF2-40B4-BE49-F238E27FC236}">
                  <a16:creationId xmlns:a16="http://schemas.microsoft.com/office/drawing/2014/main" id="{D6814E6D-E1A2-4D18-B597-B65D90B56F34}"/>
                </a:ext>
              </a:extLst>
            </p:cNvPr>
            <p:cNvSpPr txBox="1"/>
            <p:nvPr/>
          </p:nvSpPr>
          <p:spPr>
            <a:xfrm>
              <a:off x="1104712" y="1404257"/>
              <a:ext cx="571687" cy="400110"/>
            </a:xfrm>
            <a:prstGeom prst="rect">
              <a:avLst/>
            </a:prstGeom>
            <a:noFill/>
          </p:spPr>
          <p:txBody>
            <a:bodyPr wrap="square" rtlCol="0">
              <a:spAutoFit/>
            </a:bodyPr>
            <a:lstStyle/>
            <a:p>
              <a:pPr algn="r"/>
              <a:r>
                <a:rPr lang="en-US" sz="2000" dirty="0">
                  <a:latin typeface="Segoe UI" panose="020B0502040204020203" pitchFamily="34" charset="0"/>
                  <a:cs typeface="Segoe UI" panose="020B0502040204020203" pitchFamily="34" charset="0"/>
                </a:rPr>
                <a:t>1.0</a:t>
              </a:r>
            </a:p>
          </p:txBody>
        </p:sp>
        <p:sp>
          <p:nvSpPr>
            <p:cNvPr id="60" name="TextBox 59">
              <a:extLst>
                <a:ext uri="{FF2B5EF4-FFF2-40B4-BE49-F238E27FC236}">
                  <a16:creationId xmlns:a16="http://schemas.microsoft.com/office/drawing/2014/main" id="{E179F8DC-467B-4923-B7A2-B88264C31F9E}"/>
                </a:ext>
              </a:extLst>
            </p:cNvPr>
            <p:cNvSpPr txBox="1"/>
            <p:nvPr/>
          </p:nvSpPr>
          <p:spPr>
            <a:xfrm>
              <a:off x="1104713" y="3674958"/>
              <a:ext cx="571687" cy="400110"/>
            </a:xfrm>
            <a:prstGeom prst="rect">
              <a:avLst/>
            </a:prstGeom>
            <a:noFill/>
          </p:spPr>
          <p:txBody>
            <a:bodyPr wrap="square" rtlCol="0">
              <a:spAutoFit/>
            </a:bodyPr>
            <a:lstStyle/>
            <a:p>
              <a:pPr algn="r"/>
              <a:r>
                <a:rPr lang="en-US" sz="2000" dirty="0">
                  <a:latin typeface="Segoe UI" panose="020B0502040204020203" pitchFamily="34" charset="0"/>
                  <a:cs typeface="Segoe UI" panose="020B0502040204020203" pitchFamily="34" charset="0"/>
                </a:rPr>
                <a:t>0.4</a:t>
              </a:r>
            </a:p>
          </p:txBody>
        </p:sp>
        <p:sp>
          <p:nvSpPr>
            <p:cNvPr id="62" name="TextBox 61">
              <a:extLst>
                <a:ext uri="{FF2B5EF4-FFF2-40B4-BE49-F238E27FC236}">
                  <a16:creationId xmlns:a16="http://schemas.microsoft.com/office/drawing/2014/main" id="{15F766BA-6254-4008-9B8F-FD3F90611B7D}"/>
                </a:ext>
              </a:extLst>
            </p:cNvPr>
            <p:cNvSpPr txBox="1"/>
            <p:nvPr/>
          </p:nvSpPr>
          <p:spPr>
            <a:xfrm>
              <a:off x="1104713" y="4448175"/>
              <a:ext cx="571687" cy="400110"/>
            </a:xfrm>
            <a:prstGeom prst="rect">
              <a:avLst/>
            </a:prstGeom>
            <a:noFill/>
          </p:spPr>
          <p:txBody>
            <a:bodyPr wrap="square" rtlCol="0">
              <a:spAutoFit/>
            </a:bodyPr>
            <a:lstStyle/>
            <a:p>
              <a:pPr algn="r"/>
              <a:r>
                <a:rPr lang="en-US" sz="2000" dirty="0">
                  <a:latin typeface="Segoe UI" panose="020B0502040204020203" pitchFamily="34" charset="0"/>
                  <a:cs typeface="Segoe UI" panose="020B0502040204020203" pitchFamily="34" charset="0"/>
                </a:rPr>
                <a:t>0.2</a:t>
              </a:r>
            </a:p>
          </p:txBody>
        </p:sp>
        <p:sp>
          <p:nvSpPr>
            <p:cNvPr id="63" name="TextBox 62">
              <a:extLst>
                <a:ext uri="{FF2B5EF4-FFF2-40B4-BE49-F238E27FC236}">
                  <a16:creationId xmlns:a16="http://schemas.microsoft.com/office/drawing/2014/main" id="{2AF3D040-E572-4E40-BF5C-2B405586C730}"/>
                </a:ext>
              </a:extLst>
            </p:cNvPr>
            <p:cNvSpPr txBox="1"/>
            <p:nvPr/>
          </p:nvSpPr>
          <p:spPr>
            <a:xfrm>
              <a:off x="1104713" y="2935564"/>
              <a:ext cx="571687" cy="400110"/>
            </a:xfrm>
            <a:prstGeom prst="rect">
              <a:avLst/>
            </a:prstGeom>
            <a:noFill/>
          </p:spPr>
          <p:txBody>
            <a:bodyPr wrap="square" rtlCol="0">
              <a:spAutoFit/>
            </a:bodyPr>
            <a:lstStyle/>
            <a:p>
              <a:pPr algn="r"/>
              <a:r>
                <a:rPr lang="en-US" sz="2000" dirty="0">
                  <a:latin typeface="Segoe UI" panose="020B0502040204020203" pitchFamily="34" charset="0"/>
                  <a:cs typeface="Segoe UI" panose="020B0502040204020203" pitchFamily="34" charset="0"/>
                </a:rPr>
                <a:t>0.6</a:t>
              </a:r>
            </a:p>
          </p:txBody>
        </p:sp>
        <p:sp>
          <p:nvSpPr>
            <p:cNvPr id="64" name="TextBox 63">
              <a:extLst>
                <a:ext uri="{FF2B5EF4-FFF2-40B4-BE49-F238E27FC236}">
                  <a16:creationId xmlns:a16="http://schemas.microsoft.com/office/drawing/2014/main" id="{0058AFDA-6B90-44DB-B7BD-735542AD9F3C}"/>
                </a:ext>
              </a:extLst>
            </p:cNvPr>
            <p:cNvSpPr txBox="1"/>
            <p:nvPr/>
          </p:nvSpPr>
          <p:spPr>
            <a:xfrm>
              <a:off x="1104713" y="2187735"/>
              <a:ext cx="571687" cy="400110"/>
            </a:xfrm>
            <a:prstGeom prst="rect">
              <a:avLst/>
            </a:prstGeom>
            <a:noFill/>
          </p:spPr>
          <p:txBody>
            <a:bodyPr wrap="square" rtlCol="0">
              <a:spAutoFit/>
            </a:bodyPr>
            <a:lstStyle/>
            <a:p>
              <a:pPr algn="r"/>
              <a:r>
                <a:rPr lang="en-US" sz="2000" dirty="0">
                  <a:latin typeface="Segoe UI" panose="020B0502040204020203" pitchFamily="34" charset="0"/>
                  <a:cs typeface="Segoe UI" panose="020B0502040204020203" pitchFamily="34" charset="0"/>
                </a:rPr>
                <a:t>0.8</a:t>
              </a:r>
            </a:p>
          </p:txBody>
        </p:sp>
        <p:sp>
          <p:nvSpPr>
            <p:cNvPr id="41" name="TextBox 40">
              <a:extLst>
                <a:ext uri="{FF2B5EF4-FFF2-40B4-BE49-F238E27FC236}">
                  <a16:creationId xmlns:a16="http://schemas.microsoft.com/office/drawing/2014/main" id="{DBF3D196-EA9A-40DE-8089-02CE04989BE4}"/>
                </a:ext>
              </a:extLst>
            </p:cNvPr>
            <p:cNvSpPr txBox="1"/>
            <p:nvPr/>
          </p:nvSpPr>
          <p:spPr>
            <a:xfrm rot="16200000">
              <a:off x="-1621842" y="3102402"/>
              <a:ext cx="4543063" cy="830997"/>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Test Parameter Value</a:t>
              </a:r>
            </a:p>
            <a:p>
              <a:pPr algn="ctr"/>
              <a:r>
                <a:rPr lang="en-US" sz="2000" dirty="0">
                  <a:latin typeface="Segoe UI" panose="020B0502040204020203" pitchFamily="34" charset="0"/>
                  <a:cs typeface="Segoe UI" panose="020B0502040204020203" pitchFamily="34" charset="0"/>
                </a:rPr>
                <a:t>(e.g., temperature, voltage)</a:t>
              </a:r>
            </a:p>
          </p:txBody>
        </p:sp>
        <p:sp>
          <p:nvSpPr>
            <p:cNvPr id="42" name="TextBox 41">
              <a:extLst>
                <a:ext uri="{FF2B5EF4-FFF2-40B4-BE49-F238E27FC236}">
                  <a16:creationId xmlns:a16="http://schemas.microsoft.com/office/drawing/2014/main" id="{5D7136E3-76AA-4664-B6BE-AFC7535D694B}"/>
                </a:ext>
              </a:extLst>
            </p:cNvPr>
            <p:cNvSpPr txBox="1"/>
            <p:nvPr/>
          </p:nvSpPr>
          <p:spPr>
            <a:xfrm>
              <a:off x="2823492" y="6009086"/>
              <a:ext cx="4543063"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Technology Generation</a:t>
              </a:r>
              <a:endParaRPr lang="en-US" sz="2000" dirty="0">
                <a:latin typeface="Segoe UI" panose="020B0502040204020203" pitchFamily="34" charset="0"/>
                <a:cs typeface="Segoe UI" panose="020B0502040204020203" pitchFamily="34" charset="0"/>
              </a:endParaRPr>
            </a:p>
          </p:txBody>
        </p:sp>
      </p:grpSp>
      <mc:AlternateContent xmlns:mc="http://schemas.openxmlformats.org/markup-compatibility/2006" xmlns:cx1="http://schemas.microsoft.com/office/drawing/2015/9/8/chartex">
        <mc:Choice Requires="cx1">
          <p:graphicFrame>
            <p:nvGraphicFramePr>
              <p:cNvPr id="65" name="Chart 64">
                <a:extLst>
                  <a:ext uri="{FF2B5EF4-FFF2-40B4-BE49-F238E27FC236}">
                    <a16:creationId xmlns:a16="http://schemas.microsoft.com/office/drawing/2014/main" id="{C7EC18E7-5D96-4353-B63B-143F432D8547}"/>
                  </a:ext>
                </a:extLst>
              </p:cNvPr>
              <p:cNvGraphicFramePr/>
              <p:nvPr>
                <p:extLst>
                  <p:ext uri="{D42A27DB-BD31-4B8C-83A1-F6EECF244321}">
                    <p14:modId xmlns:p14="http://schemas.microsoft.com/office/powerpoint/2010/main" val="678040784"/>
                  </p:ext>
                </p:extLst>
              </p:nvPr>
            </p:nvGraphicFramePr>
            <p:xfrm>
              <a:off x="1676399" y="1604312"/>
              <a:ext cx="7349297" cy="4278084"/>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65" name="Chart 64">
                <a:extLst>
                  <a:ext uri="{FF2B5EF4-FFF2-40B4-BE49-F238E27FC236}">
                    <a16:creationId xmlns:a16="http://schemas.microsoft.com/office/drawing/2014/main" id="{C7EC18E7-5D96-4353-B63B-143F432D8547}"/>
                  </a:ext>
                </a:extLst>
              </p:cNvPr>
              <p:cNvPicPr>
                <a:picLocks noGrp="1" noRot="1" noChangeAspect="1" noMove="1" noResize="1" noEditPoints="1" noAdjustHandles="1" noChangeArrowheads="1" noChangeShapeType="1"/>
              </p:cNvPicPr>
              <p:nvPr/>
            </p:nvPicPr>
            <p:blipFill>
              <a:blip r:embed="rId8"/>
              <a:stretch>
                <a:fillRect/>
              </a:stretch>
            </p:blipFill>
            <p:spPr>
              <a:xfrm>
                <a:off x="1676399" y="1604312"/>
                <a:ext cx="7349297" cy="4278084"/>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66" name="Chart 65">
                <a:extLst>
                  <a:ext uri="{FF2B5EF4-FFF2-40B4-BE49-F238E27FC236}">
                    <a16:creationId xmlns:a16="http://schemas.microsoft.com/office/drawing/2014/main" id="{EFCFA5BB-7876-4D1B-935D-B73930595F6B}"/>
                  </a:ext>
                </a:extLst>
              </p:cNvPr>
              <p:cNvGraphicFramePr/>
              <p:nvPr>
                <p:extLst>
                  <p:ext uri="{D42A27DB-BD31-4B8C-83A1-F6EECF244321}">
                    <p14:modId xmlns:p14="http://schemas.microsoft.com/office/powerpoint/2010/main" val="1957544968"/>
                  </p:ext>
                </p:extLst>
              </p:nvPr>
            </p:nvGraphicFramePr>
            <p:xfrm>
              <a:off x="1648011" y="1594785"/>
              <a:ext cx="7368158" cy="3858955"/>
            </p:xfrm>
            <a:graphic>
              <a:graphicData uri="http://schemas.microsoft.com/office/drawing/2014/chartex">
                <cx:chart xmlns:cx="http://schemas.microsoft.com/office/drawing/2014/chartex" xmlns:r="http://schemas.openxmlformats.org/officeDocument/2006/relationships" r:id="rId9"/>
              </a:graphicData>
            </a:graphic>
          </p:graphicFrame>
        </mc:Choice>
        <mc:Fallback xmlns="">
          <p:pic>
            <p:nvPicPr>
              <p:cNvPr id="66" name="Chart 65">
                <a:extLst>
                  <a:ext uri="{FF2B5EF4-FFF2-40B4-BE49-F238E27FC236}">
                    <a16:creationId xmlns:a16="http://schemas.microsoft.com/office/drawing/2014/main" id="{EFCFA5BB-7876-4D1B-935D-B73930595F6B}"/>
                  </a:ext>
                </a:extLst>
              </p:cNvPr>
              <p:cNvPicPr>
                <a:picLocks noGrp="1" noRot="1" noChangeAspect="1" noMove="1" noResize="1" noEditPoints="1" noAdjustHandles="1" noChangeArrowheads="1" noChangeShapeType="1"/>
              </p:cNvPicPr>
              <p:nvPr/>
            </p:nvPicPr>
            <p:blipFill>
              <a:blip r:embed="rId10"/>
              <a:stretch>
                <a:fillRect/>
              </a:stretch>
            </p:blipFill>
            <p:spPr>
              <a:xfrm>
                <a:off x="1648011" y="1594785"/>
                <a:ext cx="7368158" cy="3858955"/>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67" name="Chart 66">
                <a:extLst>
                  <a:ext uri="{FF2B5EF4-FFF2-40B4-BE49-F238E27FC236}">
                    <a16:creationId xmlns:a16="http://schemas.microsoft.com/office/drawing/2014/main" id="{DE031B37-B201-4DA3-AD4B-4D5E268AF4D8}"/>
                  </a:ext>
                </a:extLst>
              </p:cNvPr>
              <p:cNvGraphicFramePr/>
              <p:nvPr>
                <p:extLst>
                  <p:ext uri="{D42A27DB-BD31-4B8C-83A1-F6EECF244321}">
                    <p14:modId xmlns:p14="http://schemas.microsoft.com/office/powerpoint/2010/main" val="2467956450"/>
                  </p:ext>
                </p:extLst>
              </p:nvPr>
            </p:nvGraphicFramePr>
            <p:xfrm>
              <a:off x="1648008" y="1656729"/>
              <a:ext cx="7368158" cy="3858955"/>
            </p:xfrm>
            <a:graphic>
              <a:graphicData uri="http://schemas.microsoft.com/office/drawing/2014/chartex">
                <cx:chart xmlns:cx="http://schemas.microsoft.com/office/drawing/2014/chartex" xmlns:r="http://schemas.openxmlformats.org/officeDocument/2006/relationships" r:id="rId11"/>
              </a:graphicData>
            </a:graphic>
          </p:graphicFrame>
        </mc:Choice>
        <mc:Fallback xmlns="">
          <p:pic>
            <p:nvPicPr>
              <p:cNvPr id="67" name="Chart 66">
                <a:extLst>
                  <a:ext uri="{FF2B5EF4-FFF2-40B4-BE49-F238E27FC236}">
                    <a16:creationId xmlns:a16="http://schemas.microsoft.com/office/drawing/2014/main" id="{DE031B37-B201-4DA3-AD4B-4D5E268AF4D8}"/>
                  </a:ext>
                </a:extLst>
              </p:cNvPr>
              <p:cNvPicPr>
                <a:picLocks noGrp="1" noRot="1" noChangeAspect="1" noMove="1" noResize="1" noEditPoints="1" noAdjustHandles="1" noChangeArrowheads="1" noChangeShapeType="1"/>
              </p:cNvPicPr>
              <p:nvPr/>
            </p:nvPicPr>
            <p:blipFill>
              <a:blip r:embed="rId12"/>
              <a:stretch>
                <a:fillRect/>
              </a:stretch>
            </p:blipFill>
            <p:spPr>
              <a:xfrm>
                <a:off x="1648008" y="1656729"/>
                <a:ext cx="7368158" cy="3858955"/>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68" name="Chart 67">
                <a:extLst>
                  <a:ext uri="{FF2B5EF4-FFF2-40B4-BE49-F238E27FC236}">
                    <a16:creationId xmlns:a16="http://schemas.microsoft.com/office/drawing/2014/main" id="{49AFAAA9-6E65-4556-878E-F1E15481412D}"/>
                  </a:ext>
                </a:extLst>
              </p:cNvPr>
              <p:cNvGraphicFramePr/>
              <p:nvPr>
                <p:extLst>
                  <p:ext uri="{D42A27DB-BD31-4B8C-83A1-F6EECF244321}">
                    <p14:modId xmlns:p14="http://schemas.microsoft.com/office/powerpoint/2010/main" val="3453911427"/>
                  </p:ext>
                </p:extLst>
              </p:nvPr>
            </p:nvGraphicFramePr>
            <p:xfrm>
              <a:off x="1632863" y="1592849"/>
              <a:ext cx="7368158" cy="3858955"/>
            </p:xfrm>
            <a:graphic>
              <a:graphicData uri="http://schemas.microsoft.com/office/drawing/2014/chartex">
                <cx:chart xmlns:cx="http://schemas.microsoft.com/office/drawing/2014/chartex" xmlns:r="http://schemas.openxmlformats.org/officeDocument/2006/relationships" r:id="rId13"/>
              </a:graphicData>
            </a:graphic>
          </p:graphicFrame>
        </mc:Choice>
        <mc:Fallback xmlns="">
          <p:pic>
            <p:nvPicPr>
              <p:cNvPr id="68" name="Chart 67">
                <a:extLst>
                  <a:ext uri="{FF2B5EF4-FFF2-40B4-BE49-F238E27FC236}">
                    <a16:creationId xmlns:a16="http://schemas.microsoft.com/office/drawing/2014/main" id="{49AFAAA9-6E65-4556-878E-F1E15481412D}"/>
                  </a:ext>
                </a:extLst>
              </p:cNvPr>
              <p:cNvPicPr>
                <a:picLocks noGrp="1" noRot="1" noChangeAspect="1" noMove="1" noResize="1" noEditPoints="1" noAdjustHandles="1" noChangeArrowheads="1" noChangeShapeType="1"/>
              </p:cNvPicPr>
              <p:nvPr/>
            </p:nvPicPr>
            <p:blipFill>
              <a:blip r:embed="rId14"/>
              <a:stretch>
                <a:fillRect/>
              </a:stretch>
            </p:blipFill>
            <p:spPr>
              <a:xfrm>
                <a:off x="1632863" y="1592849"/>
                <a:ext cx="7368158" cy="3858955"/>
              </a:xfrm>
              <a:prstGeom prst="rect">
                <a:avLst/>
              </a:prstGeom>
            </p:spPr>
          </p:pic>
        </mc:Fallback>
      </mc:AlternateContent>
      <p:grpSp>
        <p:nvGrpSpPr>
          <p:cNvPr id="72" name="Group 71">
            <a:extLst>
              <a:ext uri="{FF2B5EF4-FFF2-40B4-BE49-F238E27FC236}">
                <a16:creationId xmlns:a16="http://schemas.microsoft.com/office/drawing/2014/main" id="{5EB961E5-BABC-4B36-A690-26D8657AE781}"/>
              </a:ext>
            </a:extLst>
          </p:cNvPr>
          <p:cNvGrpSpPr/>
          <p:nvPr/>
        </p:nvGrpSpPr>
        <p:grpSpPr>
          <a:xfrm>
            <a:off x="2871114" y="2239100"/>
            <a:ext cx="2118002" cy="1668538"/>
            <a:chOff x="2871114" y="2239100"/>
            <a:chExt cx="2118002" cy="1668538"/>
          </a:xfrm>
        </p:grpSpPr>
        <p:sp>
          <p:nvSpPr>
            <p:cNvPr id="70" name="Right Brace 69">
              <a:extLst>
                <a:ext uri="{FF2B5EF4-FFF2-40B4-BE49-F238E27FC236}">
                  <a16:creationId xmlns:a16="http://schemas.microsoft.com/office/drawing/2014/main" id="{FF3A4EF4-DA77-4056-93D1-8A05CE582EBF}"/>
                </a:ext>
              </a:extLst>
            </p:cNvPr>
            <p:cNvSpPr/>
            <p:nvPr/>
          </p:nvSpPr>
          <p:spPr>
            <a:xfrm>
              <a:off x="2871114" y="2386086"/>
              <a:ext cx="166007" cy="1521552"/>
            </a:xfrm>
            <a:prstGeom prst="rightBrace">
              <a:avLst>
                <a:gd name="adj1" fmla="val 71448"/>
                <a:gd name="adj2" fmla="val 1458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Rectangle 70">
              <a:extLst>
                <a:ext uri="{FF2B5EF4-FFF2-40B4-BE49-F238E27FC236}">
                  <a16:creationId xmlns:a16="http://schemas.microsoft.com/office/drawing/2014/main" id="{6D0922FE-2C40-41C6-B601-F153EC765875}"/>
                </a:ext>
              </a:extLst>
            </p:cNvPr>
            <p:cNvSpPr/>
            <p:nvPr/>
          </p:nvSpPr>
          <p:spPr>
            <a:xfrm>
              <a:off x="2871114" y="2239100"/>
              <a:ext cx="2118002" cy="646331"/>
            </a:xfrm>
            <a:prstGeom prst="rect">
              <a:avLst/>
            </a:prstGeom>
          </p:spPr>
          <p:txBody>
            <a:bodyPr wrap="square">
              <a:spAutoFit/>
            </a:bodyPr>
            <a:lstStyle/>
            <a:p>
              <a:pPr algn="ctr"/>
              <a:r>
                <a:rPr lang="en-US" i="1" dirty="0">
                  <a:latin typeface="Segoe UI" panose="020B0502040204020203" pitchFamily="34" charset="0"/>
                  <a:cs typeface="Segoe UI" panose="020B0502040204020203" pitchFamily="34" charset="0"/>
                </a:rPr>
                <a:t>Distribution of </a:t>
              </a:r>
            </a:p>
            <a:p>
              <a:pPr algn="ctr"/>
              <a:r>
                <a:rPr lang="en-US" i="1" dirty="0">
                  <a:latin typeface="Segoe UI" panose="020B0502040204020203" pitchFamily="34" charset="0"/>
                  <a:cs typeface="Segoe UI" panose="020B0502040204020203" pitchFamily="34" charset="0"/>
                </a:rPr>
                <a:t>all bit-errors</a:t>
              </a:r>
            </a:p>
          </p:txBody>
        </p:sp>
      </p:grpSp>
      <p:cxnSp>
        <p:nvCxnSpPr>
          <p:cNvPr id="56" name="Straight Connector 55">
            <a:extLst>
              <a:ext uri="{FF2B5EF4-FFF2-40B4-BE49-F238E27FC236}">
                <a16:creationId xmlns:a16="http://schemas.microsoft.com/office/drawing/2014/main" id="{6008F2B5-66BC-469F-865F-6F2ADD24490F}"/>
              </a:ext>
            </a:extLst>
          </p:cNvPr>
          <p:cNvCxnSpPr>
            <a:cxnSpLocks/>
          </p:cNvCxnSpPr>
          <p:nvPr/>
        </p:nvCxnSpPr>
        <p:spPr>
          <a:xfrm>
            <a:off x="1850573" y="2917371"/>
            <a:ext cx="7165593" cy="2118463"/>
          </a:xfrm>
          <a:prstGeom prst="line">
            <a:avLst/>
          </a:prstGeom>
          <a:ln w="1270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8F271FCB-AD0E-4DB1-9A32-B4B6BFAFE454}"/>
              </a:ext>
            </a:extLst>
          </p:cNvPr>
          <p:cNvGrpSpPr/>
          <p:nvPr/>
        </p:nvGrpSpPr>
        <p:grpSpPr>
          <a:xfrm>
            <a:off x="1703909" y="3845174"/>
            <a:ext cx="4434312" cy="1376218"/>
            <a:chOff x="1703909" y="3845174"/>
            <a:chExt cx="4434312" cy="1376218"/>
          </a:xfrm>
        </p:grpSpPr>
        <p:sp>
          <p:nvSpPr>
            <p:cNvPr id="73" name="Rectangle 72">
              <a:extLst>
                <a:ext uri="{FF2B5EF4-FFF2-40B4-BE49-F238E27FC236}">
                  <a16:creationId xmlns:a16="http://schemas.microsoft.com/office/drawing/2014/main" id="{A141E329-A053-4EC1-8645-E3853C6C6DF5}"/>
                </a:ext>
              </a:extLst>
            </p:cNvPr>
            <p:cNvSpPr/>
            <p:nvPr/>
          </p:nvSpPr>
          <p:spPr>
            <a:xfrm>
              <a:off x="1703909" y="4575061"/>
              <a:ext cx="4434312" cy="646331"/>
            </a:xfrm>
            <a:prstGeom prst="rect">
              <a:avLst/>
            </a:prstGeom>
          </p:spPr>
          <p:txBody>
            <a:bodyPr wrap="square">
              <a:spAutoFit/>
            </a:bodyPr>
            <a:lstStyle/>
            <a:p>
              <a:pPr algn="ctr"/>
              <a:r>
                <a:rPr lang="en-US" b="1" i="1" dirty="0">
                  <a:solidFill>
                    <a:schemeClr val="accent1"/>
                  </a:solidFill>
                  <a:latin typeface="Segoe UI" panose="020B0502040204020203" pitchFamily="34" charset="0"/>
                  <a:cs typeface="Segoe UI" panose="020B0502040204020203" pitchFamily="34" charset="0"/>
                </a:rPr>
                <a:t>Consistent with a physical phenomenon</a:t>
              </a:r>
            </a:p>
            <a:p>
              <a:pPr algn="ctr"/>
              <a:r>
                <a:rPr lang="en-US" b="1" i="1" dirty="0">
                  <a:solidFill>
                    <a:schemeClr val="accent1"/>
                  </a:solidFill>
                  <a:latin typeface="Segoe UI" panose="020B0502040204020203" pitchFamily="34" charset="0"/>
                  <a:cs typeface="Segoe UI" panose="020B0502040204020203" pitchFamily="34" charset="0"/>
                </a:rPr>
                <a:t>(e.g., process scaling)</a:t>
              </a:r>
            </a:p>
          </p:txBody>
        </p:sp>
        <p:cxnSp>
          <p:nvCxnSpPr>
            <p:cNvPr id="74" name="Straight Connector 73">
              <a:extLst>
                <a:ext uri="{FF2B5EF4-FFF2-40B4-BE49-F238E27FC236}">
                  <a16:creationId xmlns:a16="http://schemas.microsoft.com/office/drawing/2014/main" id="{9E69435A-001D-45A8-B435-2D2934376215}"/>
                </a:ext>
              </a:extLst>
            </p:cNvPr>
            <p:cNvCxnSpPr>
              <a:cxnSpLocks/>
            </p:cNvCxnSpPr>
            <p:nvPr/>
          </p:nvCxnSpPr>
          <p:spPr>
            <a:xfrm flipV="1">
              <a:off x="4362260" y="3845174"/>
              <a:ext cx="207542" cy="769956"/>
            </a:xfrm>
            <a:prstGeom prst="line">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1" name="Freeform: Shape 80">
            <a:extLst>
              <a:ext uri="{FF2B5EF4-FFF2-40B4-BE49-F238E27FC236}">
                <a16:creationId xmlns:a16="http://schemas.microsoft.com/office/drawing/2014/main" id="{C98941C2-0D32-44F7-96CA-9D48AA17DF78}"/>
              </a:ext>
            </a:extLst>
          </p:cNvPr>
          <p:cNvSpPr/>
          <p:nvPr/>
        </p:nvSpPr>
        <p:spPr>
          <a:xfrm>
            <a:off x="1893207" y="2254250"/>
            <a:ext cx="6902450" cy="1344525"/>
          </a:xfrm>
          <a:custGeom>
            <a:avLst/>
            <a:gdLst>
              <a:gd name="connsiteX0" fmla="*/ 0 w 6096000"/>
              <a:gd name="connsiteY0" fmla="*/ 370114 h 1278975"/>
              <a:gd name="connsiteX1" fmla="*/ 2982686 w 6096000"/>
              <a:gd name="connsiteY1" fmla="*/ 1273629 h 1278975"/>
              <a:gd name="connsiteX2" fmla="*/ 6096000 w 6096000"/>
              <a:gd name="connsiteY2" fmla="*/ 0 h 1278975"/>
              <a:gd name="connsiteX0" fmla="*/ 0 w 6115050"/>
              <a:gd name="connsiteY0" fmla="*/ 433614 h 1281608"/>
              <a:gd name="connsiteX1" fmla="*/ 3001736 w 6115050"/>
              <a:gd name="connsiteY1" fmla="*/ 1273629 h 1281608"/>
              <a:gd name="connsiteX2" fmla="*/ 6115050 w 6115050"/>
              <a:gd name="connsiteY2" fmla="*/ 0 h 1281608"/>
              <a:gd name="connsiteX0" fmla="*/ 0 w 6115050"/>
              <a:gd name="connsiteY0" fmla="*/ 433614 h 1244158"/>
              <a:gd name="connsiteX1" fmla="*/ 3401786 w 6115050"/>
              <a:gd name="connsiteY1" fmla="*/ 1235529 h 1244158"/>
              <a:gd name="connsiteX2" fmla="*/ 6115050 w 6115050"/>
              <a:gd name="connsiteY2" fmla="*/ 0 h 1244158"/>
              <a:gd name="connsiteX0" fmla="*/ 0 w 6115050"/>
              <a:gd name="connsiteY0" fmla="*/ 433614 h 1238641"/>
              <a:gd name="connsiteX1" fmla="*/ 3401786 w 6115050"/>
              <a:gd name="connsiteY1" fmla="*/ 1235529 h 1238641"/>
              <a:gd name="connsiteX2" fmla="*/ 6115050 w 6115050"/>
              <a:gd name="connsiteY2" fmla="*/ 0 h 1238641"/>
              <a:gd name="connsiteX0" fmla="*/ 0 w 6115050"/>
              <a:gd name="connsiteY0" fmla="*/ 433614 h 1237990"/>
              <a:gd name="connsiteX1" fmla="*/ 3401786 w 6115050"/>
              <a:gd name="connsiteY1" fmla="*/ 1235529 h 1237990"/>
              <a:gd name="connsiteX2" fmla="*/ 6115050 w 6115050"/>
              <a:gd name="connsiteY2" fmla="*/ 0 h 1237990"/>
              <a:gd name="connsiteX0" fmla="*/ 0 w 6115050"/>
              <a:gd name="connsiteY0" fmla="*/ 433614 h 1237902"/>
              <a:gd name="connsiteX1" fmla="*/ 3401786 w 6115050"/>
              <a:gd name="connsiteY1" fmla="*/ 1235529 h 1237902"/>
              <a:gd name="connsiteX2" fmla="*/ 6115050 w 6115050"/>
              <a:gd name="connsiteY2" fmla="*/ 0 h 1237902"/>
              <a:gd name="connsiteX0" fmla="*/ 0 w 6115050"/>
              <a:gd name="connsiteY0" fmla="*/ 433614 h 1237768"/>
              <a:gd name="connsiteX1" fmla="*/ 3401786 w 6115050"/>
              <a:gd name="connsiteY1" fmla="*/ 1235529 h 1237768"/>
              <a:gd name="connsiteX2" fmla="*/ 6115050 w 6115050"/>
              <a:gd name="connsiteY2" fmla="*/ 0 h 1237768"/>
              <a:gd name="connsiteX0" fmla="*/ 0 w 6115050"/>
              <a:gd name="connsiteY0" fmla="*/ 433614 h 1237695"/>
              <a:gd name="connsiteX1" fmla="*/ 3401786 w 6115050"/>
              <a:gd name="connsiteY1" fmla="*/ 1235529 h 1237695"/>
              <a:gd name="connsiteX2" fmla="*/ 6115050 w 6115050"/>
              <a:gd name="connsiteY2" fmla="*/ 0 h 1237695"/>
              <a:gd name="connsiteX0" fmla="*/ 0 w 6115050"/>
              <a:gd name="connsiteY0" fmla="*/ 433614 h 1237743"/>
              <a:gd name="connsiteX1" fmla="*/ 3401786 w 6115050"/>
              <a:gd name="connsiteY1" fmla="*/ 1235529 h 1237743"/>
              <a:gd name="connsiteX2" fmla="*/ 6115050 w 6115050"/>
              <a:gd name="connsiteY2" fmla="*/ 0 h 1237743"/>
              <a:gd name="connsiteX0" fmla="*/ 0 w 6115050"/>
              <a:gd name="connsiteY0" fmla="*/ 433614 h 1237820"/>
              <a:gd name="connsiteX1" fmla="*/ 3401786 w 6115050"/>
              <a:gd name="connsiteY1" fmla="*/ 1235529 h 1237820"/>
              <a:gd name="connsiteX2" fmla="*/ 6115050 w 6115050"/>
              <a:gd name="connsiteY2" fmla="*/ 0 h 1237820"/>
              <a:gd name="connsiteX0" fmla="*/ 0 w 6115050"/>
              <a:gd name="connsiteY0" fmla="*/ 433614 h 1237820"/>
              <a:gd name="connsiteX1" fmla="*/ 3401786 w 6115050"/>
              <a:gd name="connsiteY1" fmla="*/ 1235529 h 1237820"/>
              <a:gd name="connsiteX2" fmla="*/ 6115050 w 6115050"/>
              <a:gd name="connsiteY2" fmla="*/ 0 h 1237820"/>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547"/>
              <a:gd name="connsiteX1" fmla="*/ 3401786 w 6115050"/>
              <a:gd name="connsiteY1" fmla="*/ 1235529 h 1235547"/>
              <a:gd name="connsiteX2" fmla="*/ 6115050 w 6115050"/>
              <a:gd name="connsiteY2" fmla="*/ 0 h 1235547"/>
              <a:gd name="connsiteX0" fmla="*/ 0 w 6477000"/>
              <a:gd name="connsiteY0" fmla="*/ 497114 h 1307442"/>
              <a:gd name="connsiteX1" fmla="*/ 3401786 w 6477000"/>
              <a:gd name="connsiteY1" fmla="*/ 1299029 h 1307442"/>
              <a:gd name="connsiteX2" fmla="*/ 6477000 w 6477000"/>
              <a:gd name="connsiteY2" fmla="*/ 0 h 1307442"/>
              <a:gd name="connsiteX0" fmla="*/ 0 w 6648450"/>
              <a:gd name="connsiteY0" fmla="*/ 357414 h 1163989"/>
              <a:gd name="connsiteX1" fmla="*/ 3401786 w 6648450"/>
              <a:gd name="connsiteY1" fmla="*/ 1159329 h 1163989"/>
              <a:gd name="connsiteX2" fmla="*/ 6648450 w 6648450"/>
              <a:gd name="connsiteY2" fmla="*/ 0 h 1163989"/>
              <a:gd name="connsiteX0" fmla="*/ 0 w 6667500"/>
              <a:gd name="connsiteY0" fmla="*/ 357414 h 1163989"/>
              <a:gd name="connsiteX1" fmla="*/ 3401786 w 6667500"/>
              <a:gd name="connsiteY1" fmla="*/ 1159329 h 1163989"/>
              <a:gd name="connsiteX2" fmla="*/ 6667500 w 6667500"/>
              <a:gd name="connsiteY2" fmla="*/ 0 h 1163989"/>
              <a:gd name="connsiteX0" fmla="*/ 0 w 6807200"/>
              <a:gd name="connsiteY0" fmla="*/ 465364 h 1274766"/>
              <a:gd name="connsiteX1" fmla="*/ 3401786 w 6807200"/>
              <a:gd name="connsiteY1" fmla="*/ 1267279 h 1274766"/>
              <a:gd name="connsiteX2" fmla="*/ 6807200 w 6807200"/>
              <a:gd name="connsiteY2" fmla="*/ 0 h 1274766"/>
              <a:gd name="connsiteX0" fmla="*/ 0 w 6902450"/>
              <a:gd name="connsiteY0" fmla="*/ 541564 h 1353257"/>
              <a:gd name="connsiteX1" fmla="*/ 3401786 w 6902450"/>
              <a:gd name="connsiteY1" fmla="*/ 1343479 h 1353257"/>
              <a:gd name="connsiteX2" fmla="*/ 6902450 w 6902450"/>
              <a:gd name="connsiteY2" fmla="*/ 0 h 1353257"/>
              <a:gd name="connsiteX0" fmla="*/ 0 w 6902450"/>
              <a:gd name="connsiteY0" fmla="*/ 541564 h 1344525"/>
              <a:gd name="connsiteX1" fmla="*/ 3401786 w 6902450"/>
              <a:gd name="connsiteY1" fmla="*/ 1343479 h 1344525"/>
              <a:gd name="connsiteX2" fmla="*/ 6902450 w 6902450"/>
              <a:gd name="connsiteY2" fmla="*/ 0 h 1344525"/>
              <a:gd name="connsiteX0" fmla="*/ 0 w 6902450"/>
              <a:gd name="connsiteY0" fmla="*/ 541564 h 1344525"/>
              <a:gd name="connsiteX1" fmla="*/ 3401786 w 6902450"/>
              <a:gd name="connsiteY1" fmla="*/ 1343479 h 1344525"/>
              <a:gd name="connsiteX2" fmla="*/ 6902450 w 6902450"/>
              <a:gd name="connsiteY2" fmla="*/ 0 h 1344525"/>
            </a:gdLst>
            <a:ahLst/>
            <a:cxnLst>
              <a:cxn ang="0">
                <a:pos x="connsiteX0" y="connsiteY0"/>
              </a:cxn>
              <a:cxn ang="0">
                <a:pos x="connsiteX1" y="connsiteY1"/>
              </a:cxn>
              <a:cxn ang="0">
                <a:pos x="connsiteX2" y="connsiteY2"/>
              </a:cxn>
            </a:cxnLst>
            <a:rect l="l" t="t" r="r" b="b"/>
            <a:pathLst>
              <a:path w="6902450" h="1344525">
                <a:moveTo>
                  <a:pt x="0" y="541564"/>
                </a:moveTo>
                <a:cubicBezTo>
                  <a:pt x="1142093" y="878114"/>
                  <a:pt x="2492678" y="1370240"/>
                  <a:pt x="3401786" y="1343479"/>
                </a:cubicBezTo>
                <a:cubicBezTo>
                  <a:pt x="4310894" y="1316718"/>
                  <a:pt x="5853793" y="605971"/>
                  <a:pt x="6902450" y="0"/>
                </a:cubicBezTo>
              </a:path>
            </a:pathLst>
          </a:custGeom>
          <a:ln w="1270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0" name="Group 89">
            <a:extLst>
              <a:ext uri="{FF2B5EF4-FFF2-40B4-BE49-F238E27FC236}">
                <a16:creationId xmlns:a16="http://schemas.microsoft.com/office/drawing/2014/main" id="{42670A93-9762-4F0B-9A0B-B730A8C8C4B0}"/>
              </a:ext>
            </a:extLst>
          </p:cNvPr>
          <p:cNvGrpSpPr/>
          <p:nvPr/>
        </p:nvGrpSpPr>
        <p:grpSpPr>
          <a:xfrm>
            <a:off x="7290625" y="2903476"/>
            <a:ext cx="1508780" cy="1491049"/>
            <a:chOff x="7290625" y="2903476"/>
            <a:chExt cx="1508780" cy="1491049"/>
          </a:xfrm>
        </p:grpSpPr>
        <p:sp>
          <p:nvSpPr>
            <p:cNvPr id="83" name="Rectangle 82">
              <a:extLst>
                <a:ext uri="{FF2B5EF4-FFF2-40B4-BE49-F238E27FC236}">
                  <a16:creationId xmlns:a16="http://schemas.microsoft.com/office/drawing/2014/main" id="{9475439D-6BA0-443D-AE00-58AD90BBBBC8}"/>
                </a:ext>
              </a:extLst>
            </p:cNvPr>
            <p:cNvSpPr/>
            <p:nvPr/>
          </p:nvSpPr>
          <p:spPr>
            <a:xfrm>
              <a:off x="7495989" y="3199160"/>
              <a:ext cx="1222080" cy="646331"/>
            </a:xfrm>
            <a:prstGeom prst="rect">
              <a:avLst/>
            </a:prstGeom>
          </p:spPr>
          <p:txBody>
            <a:bodyPr wrap="square">
              <a:spAutoFit/>
            </a:bodyPr>
            <a:lstStyle/>
            <a:p>
              <a:pPr algn="ctr"/>
              <a:r>
                <a:rPr lang="en-US" sz="3600" b="1" dirty="0">
                  <a:solidFill>
                    <a:schemeClr val="accent6"/>
                  </a:solidFill>
                  <a:latin typeface="Segoe UI" panose="020B0502040204020203" pitchFamily="34" charset="0"/>
                  <a:cs typeface="Segoe UI" panose="020B0502040204020203" pitchFamily="34" charset="0"/>
                </a:rPr>
                <a:t>EIN</a:t>
              </a:r>
            </a:p>
          </p:txBody>
        </p:sp>
        <p:sp>
          <p:nvSpPr>
            <p:cNvPr id="88" name="Freeform: Shape 87">
              <a:extLst>
                <a:ext uri="{FF2B5EF4-FFF2-40B4-BE49-F238E27FC236}">
                  <a16:creationId xmlns:a16="http://schemas.microsoft.com/office/drawing/2014/main" id="{A986A38F-0D4D-4F08-86C6-A18BB0E9EAC5}"/>
                </a:ext>
              </a:extLst>
            </p:cNvPr>
            <p:cNvSpPr/>
            <p:nvPr/>
          </p:nvSpPr>
          <p:spPr>
            <a:xfrm>
              <a:off x="7290625" y="3393902"/>
              <a:ext cx="327495" cy="943701"/>
            </a:xfrm>
            <a:custGeom>
              <a:avLst/>
              <a:gdLst>
                <a:gd name="connsiteX0" fmla="*/ 0 w 6096000"/>
                <a:gd name="connsiteY0" fmla="*/ 370114 h 1278975"/>
                <a:gd name="connsiteX1" fmla="*/ 2982686 w 6096000"/>
                <a:gd name="connsiteY1" fmla="*/ 1273629 h 1278975"/>
                <a:gd name="connsiteX2" fmla="*/ 6096000 w 6096000"/>
                <a:gd name="connsiteY2" fmla="*/ 0 h 1278975"/>
                <a:gd name="connsiteX0" fmla="*/ 0 w 6115050"/>
                <a:gd name="connsiteY0" fmla="*/ 433614 h 1281608"/>
                <a:gd name="connsiteX1" fmla="*/ 3001736 w 6115050"/>
                <a:gd name="connsiteY1" fmla="*/ 1273629 h 1281608"/>
                <a:gd name="connsiteX2" fmla="*/ 6115050 w 6115050"/>
                <a:gd name="connsiteY2" fmla="*/ 0 h 1281608"/>
                <a:gd name="connsiteX0" fmla="*/ 0 w 6115050"/>
                <a:gd name="connsiteY0" fmla="*/ 433614 h 1244158"/>
                <a:gd name="connsiteX1" fmla="*/ 3401786 w 6115050"/>
                <a:gd name="connsiteY1" fmla="*/ 1235529 h 1244158"/>
                <a:gd name="connsiteX2" fmla="*/ 6115050 w 6115050"/>
                <a:gd name="connsiteY2" fmla="*/ 0 h 1244158"/>
                <a:gd name="connsiteX0" fmla="*/ 0 w 6115050"/>
                <a:gd name="connsiteY0" fmla="*/ 433614 h 1238641"/>
                <a:gd name="connsiteX1" fmla="*/ 3401786 w 6115050"/>
                <a:gd name="connsiteY1" fmla="*/ 1235529 h 1238641"/>
                <a:gd name="connsiteX2" fmla="*/ 6115050 w 6115050"/>
                <a:gd name="connsiteY2" fmla="*/ 0 h 1238641"/>
                <a:gd name="connsiteX0" fmla="*/ 0 w 6115050"/>
                <a:gd name="connsiteY0" fmla="*/ 433614 h 1237990"/>
                <a:gd name="connsiteX1" fmla="*/ 3401786 w 6115050"/>
                <a:gd name="connsiteY1" fmla="*/ 1235529 h 1237990"/>
                <a:gd name="connsiteX2" fmla="*/ 6115050 w 6115050"/>
                <a:gd name="connsiteY2" fmla="*/ 0 h 1237990"/>
                <a:gd name="connsiteX0" fmla="*/ 0 w 6115050"/>
                <a:gd name="connsiteY0" fmla="*/ 433614 h 1237902"/>
                <a:gd name="connsiteX1" fmla="*/ 3401786 w 6115050"/>
                <a:gd name="connsiteY1" fmla="*/ 1235529 h 1237902"/>
                <a:gd name="connsiteX2" fmla="*/ 6115050 w 6115050"/>
                <a:gd name="connsiteY2" fmla="*/ 0 h 1237902"/>
                <a:gd name="connsiteX0" fmla="*/ 0 w 6115050"/>
                <a:gd name="connsiteY0" fmla="*/ 433614 h 1237768"/>
                <a:gd name="connsiteX1" fmla="*/ 3401786 w 6115050"/>
                <a:gd name="connsiteY1" fmla="*/ 1235529 h 1237768"/>
                <a:gd name="connsiteX2" fmla="*/ 6115050 w 6115050"/>
                <a:gd name="connsiteY2" fmla="*/ 0 h 1237768"/>
                <a:gd name="connsiteX0" fmla="*/ 0 w 6115050"/>
                <a:gd name="connsiteY0" fmla="*/ 433614 h 1237695"/>
                <a:gd name="connsiteX1" fmla="*/ 3401786 w 6115050"/>
                <a:gd name="connsiteY1" fmla="*/ 1235529 h 1237695"/>
                <a:gd name="connsiteX2" fmla="*/ 6115050 w 6115050"/>
                <a:gd name="connsiteY2" fmla="*/ 0 h 1237695"/>
                <a:gd name="connsiteX0" fmla="*/ 0 w 6115050"/>
                <a:gd name="connsiteY0" fmla="*/ 433614 h 1237743"/>
                <a:gd name="connsiteX1" fmla="*/ 3401786 w 6115050"/>
                <a:gd name="connsiteY1" fmla="*/ 1235529 h 1237743"/>
                <a:gd name="connsiteX2" fmla="*/ 6115050 w 6115050"/>
                <a:gd name="connsiteY2" fmla="*/ 0 h 1237743"/>
                <a:gd name="connsiteX0" fmla="*/ 0 w 6115050"/>
                <a:gd name="connsiteY0" fmla="*/ 433614 h 1237820"/>
                <a:gd name="connsiteX1" fmla="*/ 3401786 w 6115050"/>
                <a:gd name="connsiteY1" fmla="*/ 1235529 h 1237820"/>
                <a:gd name="connsiteX2" fmla="*/ 6115050 w 6115050"/>
                <a:gd name="connsiteY2" fmla="*/ 0 h 1237820"/>
                <a:gd name="connsiteX0" fmla="*/ 0 w 6115050"/>
                <a:gd name="connsiteY0" fmla="*/ 433614 h 1237820"/>
                <a:gd name="connsiteX1" fmla="*/ 3401786 w 6115050"/>
                <a:gd name="connsiteY1" fmla="*/ 1235529 h 1237820"/>
                <a:gd name="connsiteX2" fmla="*/ 6115050 w 6115050"/>
                <a:gd name="connsiteY2" fmla="*/ 0 h 1237820"/>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547"/>
                <a:gd name="connsiteX1" fmla="*/ 3401786 w 6115050"/>
                <a:gd name="connsiteY1" fmla="*/ 1235529 h 1235547"/>
                <a:gd name="connsiteX2" fmla="*/ 6115050 w 6115050"/>
                <a:gd name="connsiteY2" fmla="*/ 0 h 1235547"/>
                <a:gd name="connsiteX0" fmla="*/ 0 w 6477000"/>
                <a:gd name="connsiteY0" fmla="*/ 497114 h 1307442"/>
                <a:gd name="connsiteX1" fmla="*/ 3401786 w 6477000"/>
                <a:gd name="connsiteY1" fmla="*/ 1299029 h 1307442"/>
                <a:gd name="connsiteX2" fmla="*/ 6477000 w 6477000"/>
                <a:gd name="connsiteY2" fmla="*/ 0 h 1307442"/>
                <a:gd name="connsiteX0" fmla="*/ 0 w 6648450"/>
                <a:gd name="connsiteY0" fmla="*/ 357414 h 1163989"/>
                <a:gd name="connsiteX1" fmla="*/ 3401786 w 6648450"/>
                <a:gd name="connsiteY1" fmla="*/ 1159329 h 1163989"/>
                <a:gd name="connsiteX2" fmla="*/ 6648450 w 6648450"/>
                <a:gd name="connsiteY2" fmla="*/ 0 h 1163989"/>
                <a:gd name="connsiteX0" fmla="*/ 0 w 6667500"/>
                <a:gd name="connsiteY0" fmla="*/ 357414 h 1163989"/>
                <a:gd name="connsiteX1" fmla="*/ 3401786 w 6667500"/>
                <a:gd name="connsiteY1" fmla="*/ 1159329 h 1163989"/>
                <a:gd name="connsiteX2" fmla="*/ 6667500 w 6667500"/>
                <a:gd name="connsiteY2" fmla="*/ 0 h 1163989"/>
                <a:gd name="connsiteX0" fmla="*/ 0 w 6807200"/>
                <a:gd name="connsiteY0" fmla="*/ 465364 h 1274766"/>
                <a:gd name="connsiteX1" fmla="*/ 3401786 w 6807200"/>
                <a:gd name="connsiteY1" fmla="*/ 1267279 h 1274766"/>
                <a:gd name="connsiteX2" fmla="*/ 6807200 w 6807200"/>
                <a:gd name="connsiteY2" fmla="*/ 0 h 1274766"/>
                <a:gd name="connsiteX0" fmla="*/ 0 w 6902450"/>
                <a:gd name="connsiteY0" fmla="*/ 541564 h 1353257"/>
                <a:gd name="connsiteX1" fmla="*/ 3401786 w 6902450"/>
                <a:gd name="connsiteY1" fmla="*/ 1343479 h 1353257"/>
                <a:gd name="connsiteX2" fmla="*/ 6902450 w 6902450"/>
                <a:gd name="connsiteY2" fmla="*/ 0 h 1353257"/>
                <a:gd name="connsiteX0" fmla="*/ 0 w 6902450"/>
                <a:gd name="connsiteY0" fmla="*/ 541564 h 1344525"/>
                <a:gd name="connsiteX1" fmla="*/ 3401786 w 6902450"/>
                <a:gd name="connsiteY1" fmla="*/ 1343479 h 1344525"/>
                <a:gd name="connsiteX2" fmla="*/ 6902450 w 6902450"/>
                <a:gd name="connsiteY2" fmla="*/ 0 h 1344525"/>
                <a:gd name="connsiteX0" fmla="*/ 0 w 6902450"/>
                <a:gd name="connsiteY0" fmla="*/ 541564 h 1344525"/>
                <a:gd name="connsiteX1" fmla="*/ 3401786 w 6902450"/>
                <a:gd name="connsiteY1" fmla="*/ 1343479 h 1344525"/>
                <a:gd name="connsiteX2" fmla="*/ 6902450 w 6902450"/>
                <a:gd name="connsiteY2" fmla="*/ 0 h 1344525"/>
                <a:gd name="connsiteX0" fmla="*/ 0 w 5698490"/>
                <a:gd name="connsiteY0" fmla="*/ 0 h 1597420"/>
                <a:gd name="connsiteX1" fmla="*/ 3401786 w 5698490"/>
                <a:gd name="connsiteY1" fmla="*/ 801915 h 1597420"/>
                <a:gd name="connsiteX2" fmla="*/ 5698490 w 5698490"/>
                <a:gd name="connsiteY2" fmla="*/ 1401536 h 1597420"/>
                <a:gd name="connsiteX0" fmla="*/ 1781633 w 2298523"/>
                <a:gd name="connsiteY0" fmla="*/ 0 h 1185547"/>
                <a:gd name="connsiteX1" fmla="*/ 1819 w 2298523"/>
                <a:gd name="connsiteY1" fmla="*/ 398055 h 1185547"/>
                <a:gd name="connsiteX2" fmla="*/ 2298523 w 2298523"/>
                <a:gd name="connsiteY2" fmla="*/ 997676 h 1185547"/>
                <a:gd name="connsiteX0" fmla="*/ 0 w 516890"/>
                <a:gd name="connsiteY0" fmla="*/ 0 h 997676"/>
                <a:gd name="connsiteX1" fmla="*/ 516890 w 516890"/>
                <a:gd name="connsiteY1" fmla="*/ 997676 h 997676"/>
                <a:gd name="connsiteX0" fmla="*/ 0 w 551815"/>
                <a:gd name="connsiteY0" fmla="*/ 0 h 896076"/>
                <a:gd name="connsiteX1" fmla="*/ 551815 w 551815"/>
                <a:gd name="connsiteY1" fmla="*/ 896076 h 896076"/>
                <a:gd name="connsiteX0" fmla="*/ 0 w 2540"/>
                <a:gd name="connsiteY0" fmla="*/ 0 h 943701"/>
                <a:gd name="connsiteX1" fmla="*/ 2540 w 2540"/>
                <a:gd name="connsiteY1" fmla="*/ 943701 h 943701"/>
                <a:gd name="connsiteX0" fmla="*/ 0 w 601114"/>
                <a:gd name="connsiteY0" fmla="*/ 0 h 10000"/>
                <a:gd name="connsiteX1" fmla="*/ 10000 w 601114"/>
                <a:gd name="connsiteY1" fmla="*/ 10000 h 10000"/>
                <a:gd name="connsiteX0" fmla="*/ 0 w 1422732"/>
                <a:gd name="connsiteY0" fmla="*/ 0 h 10000"/>
                <a:gd name="connsiteX1" fmla="*/ 10000 w 1422732"/>
                <a:gd name="connsiteY1" fmla="*/ 10000 h 10000"/>
                <a:gd name="connsiteX0" fmla="*/ 0 w 1569775"/>
                <a:gd name="connsiteY0" fmla="*/ 0 h 10000"/>
                <a:gd name="connsiteX1" fmla="*/ 10000 w 1569775"/>
                <a:gd name="connsiteY1" fmla="*/ 10000 h 10000"/>
                <a:gd name="connsiteX0" fmla="*/ 0 w 1773893"/>
                <a:gd name="connsiteY0" fmla="*/ 0 h 10000"/>
                <a:gd name="connsiteX1" fmla="*/ 10000 w 1773893"/>
                <a:gd name="connsiteY1" fmla="*/ 10000 h 10000"/>
                <a:gd name="connsiteX0" fmla="*/ 0 w 1648783"/>
                <a:gd name="connsiteY0" fmla="*/ 0 h 10000"/>
                <a:gd name="connsiteX1" fmla="*/ 10000 w 1648783"/>
                <a:gd name="connsiteY1" fmla="*/ 10000 h 10000"/>
                <a:gd name="connsiteX0" fmla="*/ 0 w 1589181"/>
                <a:gd name="connsiteY0" fmla="*/ 0 h 10000"/>
                <a:gd name="connsiteX1" fmla="*/ 10000 w 1589181"/>
                <a:gd name="connsiteY1" fmla="*/ 10000 h 10000"/>
                <a:gd name="connsiteX0" fmla="*/ 0 w 1194527"/>
                <a:gd name="connsiteY0" fmla="*/ 0 h 10000"/>
                <a:gd name="connsiteX1" fmla="*/ 10000 w 1194527"/>
                <a:gd name="connsiteY1" fmla="*/ 10000 h 10000"/>
                <a:gd name="connsiteX0" fmla="*/ 0 w 1289350"/>
                <a:gd name="connsiteY0" fmla="*/ 0 h 10000"/>
                <a:gd name="connsiteX1" fmla="*/ 10000 w 1289350"/>
                <a:gd name="connsiteY1" fmla="*/ 10000 h 10000"/>
              </a:gdLst>
              <a:ahLst/>
              <a:cxnLst>
                <a:cxn ang="0">
                  <a:pos x="connsiteX0" y="connsiteY0"/>
                </a:cxn>
                <a:cxn ang="0">
                  <a:pos x="connsiteX1" y="connsiteY1"/>
                </a:cxn>
              </a:cxnLst>
              <a:rect l="l" t="t" r="r" b="b"/>
              <a:pathLst>
                <a:path w="1289350" h="10000">
                  <a:moveTo>
                    <a:pt x="0" y="0"/>
                  </a:moveTo>
                  <a:cubicBezTo>
                    <a:pt x="2003334" y="2290"/>
                    <a:pt x="1406665" y="8887"/>
                    <a:pt x="10000" y="10000"/>
                  </a:cubicBezTo>
                </a:path>
              </a:pathLst>
            </a:custGeom>
            <a:ln w="1270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Shape 88">
              <a:extLst>
                <a:ext uri="{FF2B5EF4-FFF2-40B4-BE49-F238E27FC236}">
                  <a16:creationId xmlns:a16="http://schemas.microsoft.com/office/drawing/2014/main" id="{FE7D7E26-AED4-425D-B3DB-5E4FC36C5F42}"/>
                </a:ext>
              </a:extLst>
            </p:cNvPr>
            <p:cNvSpPr/>
            <p:nvPr/>
          </p:nvSpPr>
          <p:spPr>
            <a:xfrm>
              <a:off x="8421632" y="2903476"/>
              <a:ext cx="377773" cy="1491049"/>
            </a:xfrm>
            <a:custGeom>
              <a:avLst/>
              <a:gdLst>
                <a:gd name="connsiteX0" fmla="*/ 0 w 6096000"/>
                <a:gd name="connsiteY0" fmla="*/ 370114 h 1278975"/>
                <a:gd name="connsiteX1" fmla="*/ 2982686 w 6096000"/>
                <a:gd name="connsiteY1" fmla="*/ 1273629 h 1278975"/>
                <a:gd name="connsiteX2" fmla="*/ 6096000 w 6096000"/>
                <a:gd name="connsiteY2" fmla="*/ 0 h 1278975"/>
                <a:gd name="connsiteX0" fmla="*/ 0 w 6115050"/>
                <a:gd name="connsiteY0" fmla="*/ 433614 h 1281608"/>
                <a:gd name="connsiteX1" fmla="*/ 3001736 w 6115050"/>
                <a:gd name="connsiteY1" fmla="*/ 1273629 h 1281608"/>
                <a:gd name="connsiteX2" fmla="*/ 6115050 w 6115050"/>
                <a:gd name="connsiteY2" fmla="*/ 0 h 1281608"/>
                <a:gd name="connsiteX0" fmla="*/ 0 w 6115050"/>
                <a:gd name="connsiteY0" fmla="*/ 433614 h 1244158"/>
                <a:gd name="connsiteX1" fmla="*/ 3401786 w 6115050"/>
                <a:gd name="connsiteY1" fmla="*/ 1235529 h 1244158"/>
                <a:gd name="connsiteX2" fmla="*/ 6115050 w 6115050"/>
                <a:gd name="connsiteY2" fmla="*/ 0 h 1244158"/>
                <a:gd name="connsiteX0" fmla="*/ 0 w 6115050"/>
                <a:gd name="connsiteY0" fmla="*/ 433614 h 1238641"/>
                <a:gd name="connsiteX1" fmla="*/ 3401786 w 6115050"/>
                <a:gd name="connsiteY1" fmla="*/ 1235529 h 1238641"/>
                <a:gd name="connsiteX2" fmla="*/ 6115050 w 6115050"/>
                <a:gd name="connsiteY2" fmla="*/ 0 h 1238641"/>
                <a:gd name="connsiteX0" fmla="*/ 0 w 6115050"/>
                <a:gd name="connsiteY0" fmla="*/ 433614 h 1237990"/>
                <a:gd name="connsiteX1" fmla="*/ 3401786 w 6115050"/>
                <a:gd name="connsiteY1" fmla="*/ 1235529 h 1237990"/>
                <a:gd name="connsiteX2" fmla="*/ 6115050 w 6115050"/>
                <a:gd name="connsiteY2" fmla="*/ 0 h 1237990"/>
                <a:gd name="connsiteX0" fmla="*/ 0 w 6115050"/>
                <a:gd name="connsiteY0" fmla="*/ 433614 h 1237902"/>
                <a:gd name="connsiteX1" fmla="*/ 3401786 w 6115050"/>
                <a:gd name="connsiteY1" fmla="*/ 1235529 h 1237902"/>
                <a:gd name="connsiteX2" fmla="*/ 6115050 w 6115050"/>
                <a:gd name="connsiteY2" fmla="*/ 0 h 1237902"/>
                <a:gd name="connsiteX0" fmla="*/ 0 w 6115050"/>
                <a:gd name="connsiteY0" fmla="*/ 433614 h 1237768"/>
                <a:gd name="connsiteX1" fmla="*/ 3401786 w 6115050"/>
                <a:gd name="connsiteY1" fmla="*/ 1235529 h 1237768"/>
                <a:gd name="connsiteX2" fmla="*/ 6115050 w 6115050"/>
                <a:gd name="connsiteY2" fmla="*/ 0 h 1237768"/>
                <a:gd name="connsiteX0" fmla="*/ 0 w 6115050"/>
                <a:gd name="connsiteY0" fmla="*/ 433614 h 1237695"/>
                <a:gd name="connsiteX1" fmla="*/ 3401786 w 6115050"/>
                <a:gd name="connsiteY1" fmla="*/ 1235529 h 1237695"/>
                <a:gd name="connsiteX2" fmla="*/ 6115050 w 6115050"/>
                <a:gd name="connsiteY2" fmla="*/ 0 h 1237695"/>
                <a:gd name="connsiteX0" fmla="*/ 0 w 6115050"/>
                <a:gd name="connsiteY0" fmla="*/ 433614 h 1237743"/>
                <a:gd name="connsiteX1" fmla="*/ 3401786 w 6115050"/>
                <a:gd name="connsiteY1" fmla="*/ 1235529 h 1237743"/>
                <a:gd name="connsiteX2" fmla="*/ 6115050 w 6115050"/>
                <a:gd name="connsiteY2" fmla="*/ 0 h 1237743"/>
                <a:gd name="connsiteX0" fmla="*/ 0 w 6115050"/>
                <a:gd name="connsiteY0" fmla="*/ 433614 h 1237820"/>
                <a:gd name="connsiteX1" fmla="*/ 3401786 w 6115050"/>
                <a:gd name="connsiteY1" fmla="*/ 1235529 h 1237820"/>
                <a:gd name="connsiteX2" fmla="*/ 6115050 w 6115050"/>
                <a:gd name="connsiteY2" fmla="*/ 0 h 1237820"/>
                <a:gd name="connsiteX0" fmla="*/ 0 w 6115050"/>
                <a:gd name="connsiteY0" fmla="*/ 433614 h 1237820"/>
                <a:gd name="connsiteX1" fmla="*/ 3401786 w 6115050"/>
                <a:gd name="connsiteY1" fmla="*/ 1235529 h 1237820"/>
                <a:gd name="connsiteX2" fmla="*/ 6115050 w 6115050"/>
                <a:gd name="connsiteY2" fmla="*/ 0 h 1237820"/>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547"/>
                <a:gd name="connsiteX1" fmla="*/ 3401786 w 6115050"/>
                <a:gd name="connsiteY1" fmla="*/ 1235529 h 1235547"/>
                <a:gd name="connsiteX2" fmla="*/ 6115050 w 6115050"/>
                <a:gd name="connsiteY2" fmla="*/ 0 h 1235547"/>
                <a:gd name="connsiteX0" fmla="*/ 0 w 6477000"/>
                <a:gd name="connsiteY0" fmla="*/ 497114 h 1307442"/>
                <a:gd name="connsiteX1" fmla="*/ 3401786 w 6477000"/>
                <a:gd name="connsiteY1" fmla="*/ 1299029 h 1307442"/>
                <a:gd name="connsiteX2" fmla="*/ 6477000 w 6477000"/>
                <a:gd name="connsiteY2" fmla="*/ 0 h 1307442"/>
                <a:gd name="connsiteX0" fmla="*/ 0 w 6648450"/>
                <a:gd name="connsiteY0" fmla="*/ 357414 h 1163989"/>
                <a:gd name="connsiteX1" fmla="*/ 3401786 w 6648450"/>
                <a:gd name="connsiteY1" fmla="*/ 1159329 h 1163989"/>
                <a:gd name="connsiteX2" fmla="*/ 6648450 w 6648450"/>
                <a:gd name="connsiteY2" fmla="*/ 0 h 1163989"/>
                <a:gd name="connsiteX0" fmla="*/ 0 w 6667500"/>
                <a:gd name="connsiteY0" fmla="*/ 357414 h 1163989"/>
                <a:gd name="connsiteX1" fmla="*/ 3401786 w 6667500"/>
                <a:gd name="connsiteY1" fmla="*/ 1159329 h 1163989"/>
                <a:gd name="connsiteX2" fmla="*/ 6667500 w 6667500"/>
                <a:gd name="connsiteY2" fmla="*/ 0 h 1163989"/>
                <a:gd name="connsiteX0" fmla="*/ 0 w 6807200"/>
                <a:gd name="connsiteY0" fmla="*/ 465364 h 1274766"/>
                <a:gd name="connsiteX1" fmla="*/ 3401786 w 6807200"/>
                <a:gd name="connsiteY1" fmla="*/ 1267279 h 1274766"/>
                <a:gd name="connsiteX2" fmla="*/ 6807200 w 6807200"/>
                <a:gd name="connsiteY2" fmla="*/ 0 h 1274766"/>
                <a:gd name="connsiteX0" fmla="*/ 0 w 6902450"/>
                <a:gd name="connsiteY0" fmla="*/ 541564 h 1353257"/>
                <a:gd name="connsiteX1" fmla="*/ 3401786 w 6902450"/>
                <a:gd name="connsiteY1" fmla="*/ 1343479 h 1353257"/>
                <a:gd name="connsiteX2" fmla="*/ 6902450 w 6902450"/>
                <a:gd name="connsiteY2" fmla="*/ 0 h 1353257"/>
                <a:gd name="connsiteX0" fmla="*/ 0 w 6902450"/>
                <a:gd name="connsiteY0" fmla="*/ 541564 h 1344525"/>
                <a:gd name="connsiteX1" fmla="*/ 3401786 w 6902450"/>
                <a:gd name="connsiteY1" fmla="*/ 1343479 h 1344525"/>
                <a:gd name="connsiteX2" fmla="*/ 6902450 w 6902450"/>
                <a:gd name="connsiteY2" fmla="*/ 0 h 1344525"/>
                <a:gd name="connsiteX0" fmla="*/ 0 w 6902450"/>
                <a:gd name="connsiteY0" fmla="*/ 541564 h 1344525"/>
                <a:gd name="connsiteX1" fmla="*/ 3401786 w 6902450"/>
                <a:gd name="connsiteY1" fmla="*/ 1343479 h 1344525"/>
                <a:gd name="connsiteX2" fmla="*/ 6902450 w 6902450"/>
                <a:gd name="connsiteY2" fmla="*/ 0 h 1344525"/>
                <a:gd name="connsiteX0" fmla="*/ 0 w 5698490"/>
                <a:gd name="connsiteY0" fmla="*/ 0 h 1597420"/>
                <a:gd name="connsiteX1" fmla="*/ 3401786 w 5698490"/>
                <a:gd name="connsiteY1" fmla="*/ 801915 h 1597420"/>
                <a:gd name="connsiteX2" fmla="*/ 5698490 w 5698490"/>
                <a:gd name="connsiteY2" fmla="*/ 1401536 h 1597420"/>
                <a:gd name="connsiteX0" fmla="*/ 1781633 w 2298523"/>
                <a:gd name="connsiteY0" fmla="*/ 0 h 1185547"/>
                <a:gd name="connsiteX1" fmla="*/ 1819 w 2298523"/>
                <a:gd name="connsiteY1" fmla="*/ 398055 h 1185547"/>
                <a:gd name="connsiteX2" fmla="*/ 2298523 w 2298523"/>
                <a:gd name="connsiteY2" fmla="*/ 997676 h 1185547"/>
                <a:gd name="connsiteX0" fmla="*/ 0 w 516890"/>
                <a:gd name="connsiteY0" fmla="*/ 0 h 997676"/>
                <a:gd name="connsiteX1" fmla="*/ 516890 w 516890"/>
                <a:gd name="connsiteY1" fmla="*/ 997676 h 997676"/>
                <a:gd name="connsiteX0" fmla="*/ 0 w 551815"/>
                <a:gd name="connsiteY0" fmla="*/ 0 h 896076"/>
                <a:gd name="connsiteX1" fmla="*/ 551815 w 551815"/>
                <a:gd name="connsiteY1" fmla="*/ 896076 h 896076"/>
                <a:gd name="connsiteX0" fmla="*/ 0 w 2540"/>
                <a:gd name="connsiteY0" fmla="*/ 0 h 943701"/>
                <a:gd name="connsiteX1" fmla="*/ 2540 w 2540"/>
                <a:gd name="connsiteY1" fmla="*/ 943701 h 943701"/>
                <a:gd name="connsiteX0" fmla="*/ 0 w 601114"/>
                <a:gd name="connsiteY0" fmla="*/ 0 h 10000"/>
                <a:gd name="connsiteX1" fmla="*/ 10000 w 601114"/>
                <a:gd name="connsiteY1" fmla="*/ 10000 h 10000"/>
                <a:gd name="connsiteX0" fmla="*/ 0 w 1422732"/>
                <a:gd name="connsiteY0" fmla="*/ 0 h 10000"/>
                <a:gd name="connsiteX1" fmla="*/ 10000 w 1422732"/>
                <a:gd name="connsiteY1" fmla="*/ 10000 h 10000"/>
                <a:gd name="connsiteX0" fmla="*/ 0 w 1569775"/>
                <a:gd name="connsiteY0" fmla="*/ 0 h 10000"/>
                <a:gd name="connsiteX1" fmla="*/ 10000 w 1569775"/>
                <a:gd name="connsiteY1" fmla="*/ 10000 h 10000"/>
                <a:gd name="connsiteX0" fmla="*/ 0 w 1773893"/>
                <a:gd name="connsiteY0" fmla="*/ 0 h 10000"/>
                <a:gd name="connsiteX1" fmla="*/ 10000 w 1773893"/>
                <a:gd name="connsiteY1" fmla="*/ 10000 h 10000"/>
                <a:gd name="connsiteX0" fmla="*/ 0 w 1648783"/>
                <a:gd name="connsiteY0" fmla="*/ 0 h 10000"/>
                <a:gd name="connsiteX1" fmla="*/ 10000 w 1648783"/>
                <a:gd name="connsiteY1" fmla="*/ 10000 h 10000"/>
                <a:gd name="connsiteX0" fmla="*/ 0 w 1589181"/>
                <a:gd name="connsiteY0" fmla="*/ 0 h 10000"/>
                <a:gd name="connsiteX1" fmla="*/ 10000 w 1589181"/>
                <a:gd name="connsiteY1" fmla="*/ 10000 h 10000"/>
                <a:gd name="connsiteX0" fmla="*/ 0 w 1194527"/>
                <a:gd name="connsiteY0" fmla="*/ 0 h 10000"/>
                <a:gd name="connsiteX1" fmla="*/ 10000 w 1194527"/>
                <a:gd name="connsiteY1" fmla="*/ 10000 h 10000"/>
                <a:gd name="connsiteX0" fmla="*/ 0 w 1289350"/>
                <a:gd name="connsiteY0" fmla="*/ 0 h 10000"/>
                <a:gd name="connsiteX1" fmla="*/ 10000 w 1289350"/>
                <a:gd name="connsiteY1" fmla="*/ 10000 h 10000"/>
                <a:gd name="connsiteX0" fmla="*/ 15000 w 1293492"/>
                <a:gd name="connsiteY0" fmla="*/ 0 h 15787"/>
                <a:gd name="connsiteX1" fmla="*/ 0 w 1293492"/>
                <a:gd name="connsiteY1" fmla="*/ 15787 h 15787"/>
                <a:gd name="connsiteX0" fmla="*/ 198126 w 655630"/>
                <a:gd name="connsiteY0" fmla="*/ 0 h 15787"/>
                <a:gd name="connsiteX1" fmla="*/ 183126 w 655630"/>
                <a:gd name="connsiteY1" fmla="*/ 15787 h 15787"/>
                <a:gd name="connsiteX0" fmla="*/ 122917 w 1311957"/>
                <a:gd name="connsiteY0" fmla="*/ 0 h 15787"/>
                <a:gd name="connsiteX1" fmla="*/ 107917 w 1311957"/>
                <a:gd name="connsiteY1" fmla="*/ 15787 h 15787"/>
                <a:gd name="connsiteX0" fmla="*/ 617823 w 1576874"/>
                <a:gd name="connsiteY0" fmla="*/ 0 h 15787"/>
                <a:gd name="connsiteX1" fmla="*/ 602823 w 1576874"/>
                <a:gd name="connsiteY1" fmla="*/ 15787 h 15787"/>
                <a:gd name="connsiteX0" fmla="*/ 15000 w 1548839"/>
                <a:gd name="connsiteY0" fmla="*/ 0 h 15787"/>
                <a:gd name="connsiteX1" fmla="*/ 0 w 1548839"/>
                <a:gd name="connsiteY1" fmla="*/ 15787 h 15787"/>
                <a:gd name="connsiteX0" fmla="*/ 0 w 1594079"/>
                <a:gd name="connsiteY0" fmla="*/ 0 h 14374"/>
                <a:gd name="connsiteX1" fmla="*/ 72500 w 1594079"/>
                <a:gd name="connsiteY1" fmla="*/ 14374 h 14374"/>
                <a:gd name="connsiteX0" fmla="*/ 0 w 1776658"/>
                <a:gd name="connsiteY0" fmla="*/ 0 h 14374"/>
                <a:gd name="connsiteX1" fmla="*/ 72500 w 1776658"/>
                <a:gd name="connsiteY1" fmla="*/ 14374 h 14374"/>
                <a:gd name="connsiteX0" fmla="*/ 0 w 1521000"/>
                <a:gd name="connsiteY0" fmla="*/ 0 h 14374"/>
                <a:gd name="connsiteX1" fmla="*/ 72500 w 1521000"/>
                <a:gd name="connsiteY1" fmla="*/ 14374 h 14374"/>
                <a:gd name="connsiteX0" fmla="*/ 0 w 1575240"/>
                <a:gd name="connsiteY0" fmla="*/ 0 h 12288"/>
                <a:gd name="connsiteX1" fmla="*/ 160000 w 1575240"/>
                <a:gd name="connsiteY1" fmla="*/ 12288 h 12288"/>
                <a:gd name="connsiteX0" fmla="*/ 2500 w 1478000"/>
                <a:gd name="connsiteY0" fmla="*/ 0 h 11110"/>
                <a:gd name="connsiteX1" fmla="*/ 0 w 1478000"/>
                <a:gd name="connsiteY1" fmla="*/ 11110 h 11110"/>
                <a:gd name="connsiteX0" fmla="*/ 0 w 1528673"/>
                <a:gd name="connsiteY0" fmla="*/ 0 h 11144"/>
                <a:gd name="connsiteX1" fmla="*/ 85000 w 1528673"/>
                <a:gd name="connsiteY1" fmla="*/ 11144 h 11144"/>
                <a:gd name="connsiteX0" fmla="*/ 0 w 1278834"/>
                <a:gd name="connsiteY0" fmla="*/ 0 h 11144"/>
                <a:gd name="connsiteX1" fmla="*/ 85000 w 1278834"/>
                <a:gd name="connsiteY1" fmla="*/ 11144 h 11144"/>
                <a:gd name="connsiteX0" fmla="*/ 0 w 1278838"/>
                <a:gd name="connsiteY0" fmla="*/ 0 h 11144"/>
                <a:gd name="connsiteX1" fmla="*/ 85000 w 1278838"/>
                <a:gd name="connsiteY1" fmla="*/ 11144 h 11144"/>
                <a:gd name="connsiteX0" fmla="*/ 0 w 1307873"/>
                <a:gd name="connsiteY0" fmla="*/ 0 h 16863"/>
                <a:gd name="connsiteX1" fmla="*/ 135000 w 1307873"/>
                <a:gd name="connsiteY1" fmla="*/ 16863 h 16863"/>
                <a:gd name="connsiteX0" fmla="*/ 0 w 1154440"/>
                <a:gd name="connsiteY0" fmla="*/ 0 h 16863"/>
                <a:gd name="connsiteX1" fmla="*/ 135000 w 1154440"/>
                <a:gd name="connsiteY1" fmla="*/ 16863 h 16863"/>
                <a:gd name="connsiteX0" fmla="*/ 764999 w 1427924"/>
                <a:gd name="connsiteY0" fmla="*/ 0 h 16527"/>
                <a:gd name="connsiteX1" fmla="*/ 0 w 1427924"/>
                <a:gd name="connsiteY1" fmla="*/ 16527 h 16527"/>
                <a:gd name="connsiteX0" fmla="*/ 764999 w 1541526"/>
                <a:gd name="connsiteY0" fmla="*/ 0 h 16527"/>
                <a:gd name="connsiteX1" fmla="*/ 0 w 1541526"/>
                <a:gd name="connsiteY1" fmla="*/ 16527 h 16527"/>
                <a:gd name="connsiteX0" fmla="*/ 764999 w 1436337"/>
                <a:gd name="connsiteY0" fmla="*/ 0 h 16527"/>
                <a:gd name="connsiteX1" fmla="*/ 0 w 1436337"/>
                <a:gd name="connsiteY1" fmla="*/ 16527 h 16527"/>
                <a:gd name="connsiteX0" fmla="*/ 764999 w 1518349"/>
                <a:gd name="connsiteY0" fmla="*/ 0 h 16527"/>
                <a:gd name="connsiteX1" fmla="*/ 0 w 1518349"/>
                <a:gd name="connsiteY1" fmla="*/ 16527 h 16527"/>
                <a:gd name="connsiteX0" fmla="*/ 315000 w 1279070"/>
                <a:gd name="connsiteY0" fmla="*/ 0 h 15800"/>
                <a:gd name="connsiteX1" fmla="*/ 0 w 1279070"/>
                <a:gd name="connsiteY1" fmla="*/ 15800 h 15800"/>
                <a:gd name="connsiteX0" fmla="*/ 315000 w 1487294"/>
                <a:gd name="connsiteY0" fmla="*/ 0 h 15800"/>
                <a:gd name="connsiteX1" fmla="*/ 0 w 1487294"/>
                <a:gd name="connsiteY1" fmla="*/ 15800 h 15800"/>
              </a:gdLst>
              <a:ahLst/>
              <a:cxnLst>
                <a:cxn ang="0">
                  <a:pos x="connsiteX0" y="connsiteY0"/>
                </a:cxn>
                <a:cxn ang="0">
                  <a:pos x="connsiteX1" y="connsiteY1"/>
                </a:cxn>
              </a:cxnLst>
              <a:rect l="l" t="t" r="r" b="b"/>
              <a:pathLst>
                <a:path w="1487294" h="15800">
                  <a:moveTo>
                    <a:pt x="315000" y="0"/>
                  </a:moveTo>
                  <a:cubicBezTo>
                    <a:pt x="1943333" y="5183"/>
                    <a:pt x="1909163" y="9641"/>
                    <a:pt x="0" y="15800"/>
                  </a:cubicBezTo>
                </a:path>
              </a:pathLst>
            </a:custGeom>
            <a:ln w="1270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EFFE4969-0388-4F8D-92EC-6730B339BC08}"/>
              </a:ext>
            </a:extLst>
          </p:cNvPr>
          <p:cNvGrpSpPr/>
          <p:nvPr/>
        </p:nvGrpSpPr>
        <p:grpSpPr>
          <a:xfrm>
            <a:off x="4877066" y="2345295"/>
            <a:ext cx="2118002" cy="957560"/>
            <a:chOff x="6197398" y="1843337"/>
            <a:chExt cx="2118002" cy="957560"/>
          </a:xfrm>
        </p:grpSpPr>
        <p:sp>
          <p:nvSpPr>
            <p:cNvPr id="82" name="Rectangle 81">
              <a:extLst>
                <a:ext uri="{FF2B5EF4-FFF2-40B4-BE49-F238E27FC236}">
                  <a16:creationId xmlns:a16="http://schemas.microsoft.com/office/drawing/2014/main" id="{3253CAA3-F55F-47AC-9E7F-60E11558E02E}"/>
                </a:ext>
              </a:extLst>
            </p:cNvPr>
            <p:cNvSpPr/>
            <p:nvPr/>
          </p:nvSpPr>
          <p:spPr>
            <a:xfrm>
              <a:off x="6197398" y="1843337"/>
              <a:ext cx="2118002" cy="461665"/>
            </a:xfrm>
            <a:prstGeom prst="rect">
              <a:avLst/>
            </a:prstGeom>
          </p:spPr>
          <p:txBody>
            <a:bodyPr wrap="square">
              <a:spAutoFit/>
            </a:bodyPr>
            <a:lstStyle/>
            <a:p>
              <a:pPr algn="ctr"/>
              <a:r>
                <a:rPr lang="en-US" sz="2400" b="1" i="1" dirty="0">
                  <a:solidFill>
                    <a:srgbClr val="FF0000"/>
                  </a:solidFill>
                  <a:latin typeface="Segoe UI" panose="020B0502040204020203" pitchFamily="34" charset="0"/>
                  <a:cs typeface="Segoe UI" panose="020B0502040204020203" pitchFamily="34" charset="0"/>
                </a:rPr>
                <a:t>ECC artifact</a:t>
              </a:r>
            </a:p>
          </p:txBody>
        </p:sp>
        <p:cxnSp>
          <p:nvCxnSpPr>
            <p:cNvPr id="92" name="Straight Connector 91">
              <a:extLst>
                <a:ext uri="{FF2B5EF4-FFF2-40B4-BE49-F238E27FC236}">
                  <a16:creationId xmlns:a16="http://schemas.microsoft.com/office/drawing/2014/main" id="{A3DE4F59-1FE6-4E04-93BC-43B90E9B1205}"/>
                </a:ext>
              </a:extLst>
            </p:cNvPr>
            <p:cNvCxnSpPr>
              <a:cxnSpLocks/>
            </p:cNvCxnSpPr>
            <p:nvPr/>
          </p:nvCxnSpPr>
          <p:spPr>
            <a:xfrm>
              <a:off x="7287355" y="2284339"/>
              <a:ext cx="62302" cy="51655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1DB57AF6-48AF-44D1-A6FF-AD8B643434DD}"/>
              </a:ext>
            </a:extLst>
          </p:cNvPr>
          <p:cNvGrpSpPr/>
          <p:nvPr/>
        </p:nvGrpSpPr>
        <p:grpSpPr>
          <a:xfrm>
            <a:off x="5604239" y="1378095"/>
            <a:ext cx="2375410" cy="1525195"/>
            <a:chOff x="5939990" y="1843337"/>
            <a:chExt cx="2375410" cy="1525195"/>
          </a:xfrm>
        </p:grpSpPr>
        <p:sp>
          <p:nvSpPr>
            <p:cNvPr id="101" name="Rectangle 100">
              <a:extLst>
                <a:ext uri="{FF2B5EF4-FFF2-40B4-BE49-F238E27FC236}">
                  <a16:creationId xmlns:a16="http://schemas.microsoft.com/office/drawing/2014/main" id="{5044C3A9-19A8-4633-A6FA-B85ECAD710F2}"/>
                </a:ext>
              </a:extLst>
            </p:cNvPr>
            <p:cNvSpPr/>
            <p:nvPr/>
          </p:nvSpPr>
          <p:spPr>
            <a:xfrm>
              <a:off x="5939990" y="1843337"/>
              <a:ext cx="2375410" cy="830997"/>
            </a:xfrm>
            <a:prstGeom prst="rect">
              <a:avLst/>
            </a:prstGeom>
          </p:spPr>
          <p:txBody>
            <a:bodyPr wrap="square">
              <a:spAutoFit/>
            </a:bodyPr>
            <a:lstStyle/>
            <a:p>
              <a:pPr algn="ctr"/>
              <a:r>
                <a:rPr lang="en-US" sz="2400" b="1" i="1" dirty="0">
                  <a:solidFill>
                    <a:srgbClr val="FF0000"/>
                  </a:solidFill>
                  <a:latin typeface="Segoe UI" panose="020B0502040204020203" pitchFamily="34" charset="0"/>
                  <a:cs typeface="Segoe UI" panose="020B0502040204020203" pitchFamily="34" charset="0"/>
                </a:rPr>
                <a:t>Post-ECC error distributions</a:t>
              </a:r>
            </a:p>
          </p:txBody>
        </p:sp>
        <p:cxnSp>
          <p:nvCxnSpPr>
            <p:cNvPr id="102" name="Straight Connector 101">
              <a:extLst>
                <a:ext uri="{FF2B5EF4-FFF2-40B4-BE49-F238E27FC236}">
                  <a16:creationId xmlns:a16="http://schemas.microsoft.com/office/drawing/2014/main" id="{D21A7682-57FA-4EB0-B144-599219AD615A}"/>
                </a:ext>
              </a:extLst>
            </p:cNvPr>
            <p:cNvCxnSpPr>
              <a:cxnSpLocks/>
            </p:cNvCxnSpPr>
            <p:nvPr/>
          </p:nvCxnSpPr>
          <p:spPr>
            <a:xfrm>
              <a:off x="7547188" y="2659590"/>
              <a:ext cx="569104" cy="23681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A5A4D30-D5DA-4D9C-86DA-BED0ECC4F15E}"/>
                </a:ext>
              </a:extLst>
            </p:cNvPr>
            <p:cNvCxnSpPr>
              <a:cxnSpLocks/>
            </p:cNvCxnSpPr>
            <p:nvPr/>
          </p:nvCxnSpPr>
          <p:spPr>
            <a:xfrm flipH="1">
              <a:off x="7262635" y="2643785"/>
              <a:ext cx="280805" cy="72474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B3190B47-0AE9-4AB9-8632-EBCB4E890B70}"/>
              </a:ext>
            </a:extLst>
          </p:cNvPr>
          <p:cNvGrpSpPr/>
          <p:nvPr/>
        </p:nvGrpSpPr>
        <p:grpSpPr>
          <a:xfrm>
            <a:off x="4941932" y="4821522"/>
            <a:ext cx="4264556" cy="707022"/>
            <a:chOff x="5370610" y="1905410"/>
            <a:chExt cx="4264556" cy="707022"/>
          </a:xfrm>
        </p:grpSpPr>
        <p:sp>
          <p:nvSpPr>
            <p:cNvPr id="109" name="Rectangle 108">
              <a:extLst>
                <a:ext uri="{FF2B5EF4-FFF2-40B4-BE49-F238E27FC236}">
                  <a16:creationId xmlns:a16="http://schemas.microsoft.com/office/drawing/2014/main" id="{6530E607-FB4F-41DC-8C00-C013D644FE70}"/>
                </a:ext>
              </a:extLst>
            </p:cNvPr>
            <p:cNvSpPr/>
            <p:nvPr/>
          </p:nvSpPr>
          <p:spPr>
            <a:xfrm>
              <a:off x="5370610" y="2150767"/>
              <a:ext cx="4264556" cy="461665"/>
            </a:xfrm>
            <a:prstGeom prst="rect">
              <a:avLst/>
            </a:prstGeom>
          </p:spPr>
          <p:txBody>
            <a:bodyPr wrap="square">
              <a:spAutoFit/>
            </a:bodyPr>
            <a:lstStyle/>
            <a:p>
              <a:pPr algn="ctr"/>
              <a:r>
                <a:rPr lang="en-US" sz="2400" b="1" i="1" dirty="0">
                  <a:solidFill>
                    <a:schemeClr val="accent6"/>
                  </a:solidFill>
                  <a:latin typeface="Segoe UI" panose="020B0502040204020203" pitchFamily="34" charset="0"/>
                  <a:cs typeface="Segoe UI" panose="020B0502040204020203" pitchFamily="34" charset="0"/>
                </a:rPr>
                <a:t>Pre-ECC error distributions</a:t>
              </a:r>
            </a:p>
          </p:txBody>
        </p:sp>
        <p:cxnSp>
          <p:nvCxnSpPr>
            <p:cNvPr id="110" name="Straight Connector 109">
              <a:extLst>
                <a:ext uri="{FF2B5EF4-FFF2-40B4-BE49-F238E27FC236}">
                  <a16:creationId xmlns:a16="http://schemas.microsoft.com/office/drawing/2014/main" id="{F453A45A-C1A8-41DE-A648-E1C76FC91F27}"/>
                </a:ext>
              </a:extLst>
            </p:cNvPr>
            <p:cNvCxnSpPr>
              <a:cxnSpLocks/>
            </p:cNvCxnSpPr>
            <p:nvPr/>
          </p:nvCxnSpPr>
          <p:spPr>
            <a:xfrm flipV="1">
              <a:off x="7924667" y="2004188"/>
              <a:ext cx="314511" cy="257218"/>
            </a:xfrm>
            <a:prstGeom prst="line">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880C290-184E-4915-9B03-D0B5234EFED1}"/>
                </a:ext>
              </a:extLst>
            </p:cNvPr>
            <p:cNvCxnSpPr>
              <a:cxnSpLocks/>
            </p:cNvCxnSpPr>
            <p:nvPr/>
          </p:nvCxnSpPr>
          <p:spPr>
            <a:xfrm flipV="1">
              <a:off x="7220623" y="1905410"/>
              <a:ext cx="0" cy="324723"/>
            </a:xfrm>
            <a:prstGeom prst="line">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004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Example: Technology Scaling Study</a:t>
            </a:r>
            <a:endParaRPr lang="en-US" sz="4000" b="1" dirty="0"/>
          </a:p>
        </p:txBody>
      </p:sp>
      <p:sp>
        <p:nvSpPr>
          <p:cNvPr id="30" name="Content Placeholder 2">
            <a:extLst>
              <a:ext uri="{FF2B5EF4-FFF2-40B4-BE49-F238E27FC236}">
                <a16:creationId xmlns:a16="http://schemas.microsoft.com/office/drawing/2014/main" id="{D0CD56EB-5FAC-45CC-87FD-177E4FD61F69}"/>
              </a:ext>
            </a:extLst>
          </p:cNvPr>
          <p:cNvSpPr txBox="1">
            <a:spLocks/>
          </p:cNvSpPr>
          <p:nvPr/>
        </p:nvSpPr>
        <p:spPr>
          <a:xfrm>
            <a:off x="75991" y="901331"/>
            <a:ext cx="8987622" cy="13218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Goal: study how errors evolve over technology generations</a:t>
            </a:r>
          </a:p>
        </p:txBody>
      </p:sp>
      <mc:AlternateContent xmlns:mc="http://schemas.openxmlformats.org/markup-compatibility/2006" xmlns:cx1="http://schemas.microsoft.com/office/drawing/2015/9/8/chartex">
        <mc:Choice Requires="cx1">
          <p:graphicFrame>
            <p:nvGraphicFramePr>
              <p:cNvPr id="57" name="Chart 56">
                <a:extLst>
                  <a:ext uri="{FF2B5EF4-FFF2-40B4-BE49-F238E27FC236}">
                    <a16:creationId xmlns:a16="http://schemas.microsoft.com/office/drawing/2014/main" id="{8BEF141D-2DA4-4CE4-9D71-01E15C954622}"/>
                  </a:ext>
                </a:extLst>
              </p:cNvPr>
              <p:cNvGraphicFramePr/>
              <p:nvPr>
                <p:extLst/>
              </p:nvPr>
            </p:nvGraphicFramePr>
            <p:xfrm>
              <a:off x="1676401" y="1404259"/>
              <a:ext cx="7349297" cy="427808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7" name="Chart 56">
                <a:extLst>
                  <a:ext uri="{FF2B5EF4-FFF2-40B4-BE49-F238E27FC236}">
                    <a16:creationId xmlns:a16="http://schemas.microsoft.com/office/drawing/2014/main" id="{8BEF141D-2DA4-4CE4-9D71-01E15C954622}"/>
                  </a:ext>
                </a:extLst>
              </p:cNvPr>
              <p:cNvPicPr>
                <a:picLocks noGrp="1" noRot="1" noChangeAspect="1" noMove="1" noResize="1" noEditPoints="1" noAdjustHandles="1" noChangeArrowheads="1" noChangeShapeType="1"/>
              </p:cNvPicPr>
              <p:nvPr/>
            </p:nvPicPr>
            <p:blipFill>
              <a:blip r:embed="rId4"/>
              <a:stretch>
                <a:fillRect/>
              </a:stretch>
            </p:blipFill>
            <p:spPr>
              <a:xfrm>
                <a:off x="1676401" y="1404259"/>
                <a:ext cx="7349297" cy="4278084"/>
              </a:xfrm>
              <a:prstGeom prst="rect">
                <a:avLst/>
              </a:prstGeom>
            </p:spPr>
          </p:pic>
        </mc:Fallback>
      </mc:AlternateContent>
      <p:grpSp>
        <p:nvGrpSpPr>
          <p:cNvPr id="107" name="Group 106">
            <a:extLst>
              <a:ext uri="{FF2B5EF4-FFF2-40B4-BE49-F238E27FC236}">
                <a16:creationId xmlns:a16="http://schemas.microsoft.com/office/drawing/2014/main" id="{6C5DCFF5-4D44-405C-9415-E1B44B90376E}"/>
              </a:ext>
            </a:extLst>
          </p:cNvPr>
          <p:cNvGrpSpPr/>
          <p:nvPr/>
        </p:nvGrpSpPr>
        <p:grpSpPr>
          <a:xfrm>
            <a:off x="272142" y="1404257"/>
            <a:ext cx="8753557" cy="5007429"/>
            <a:chOff x="272142" y="1404257"/>
            <a:chExt cx="8753557" cy="5007429"/>
          </a:xfrm>
        </p:grpSpPr>
        <mc:AlternateContent xmlns:mc="http://schemas.openxmlformats.org/markup-compatibility/2006" xmlns:cx1="http://schemas.microsoft.com/office/drawing/2015/9/8/chartex">
          <mc:Choice Requires="cx1">
            <p:graphicFrame>
              <p:nvGraphicFramePr>
                <p:cNvPr id="44" name="Chart 43">
                  <a:extLst>
                    <a:ext uri="{FF2B5EF4-FFF2-40B4-BE49-F238E27FC236}">
                      <a16:creationId xmlns:a16="http://schemas.microsoft.com/office/drawing/2014/main" id="{E623B5A8-0E98-4883-8EB7-E86E58063CC6}"/>
                    </a:ext>
                  </a:extLst>
                </p:cNvPr>
                <p:cNvGraphicFramePr/>
                <p:nvPr>
                  <p:extLst/>
                </p:nvPr>
              </p:nvGraphicFramePr>
              <p:xfrm>
                <a:off x="272142" y="1404258"/>
                <a:ext cx="8753557" cy="5007428"/>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44" name="Chart 43">
                  <a:extLst>
                    <a:ext uri="{FF2B5EF4-FFF2-40B4-BE49-F238E27FC236}">
                      <a16:creationId xmlns:a16="http://schemas.microsoft.com/office/drawing/2014/main" id="{E623B5A8-0E98-4883-8EB7-E86E58063CC6}"/>
                    </a:ext>
                  </a:extLst>
                </p:cNvPr>
                <p:cNvPicPr>
                  <a:picLocks noGrp="1" noRot="1" noChangeAspect="1" noMove="1" noResize="1" noEditPoints="1" noAdjustHandles="1" noChangeArrowheads="1" noChangeShapeType="1"/>
                </p:cNvPicPr>
                <p:nvPr/>
              </p:nvPicPr>
              <p:blipFill>
                <a:blip r:embed="rId6"/>
                <a:stretch>
                  <a:fillRect/>
                </a:stretch>
              </p:blipFill>
              <p:spPr>
                <a:xfrm>
                  <a:off x="272142" y="1404258"/>
                  <a:ext cx="8753557" cy="5007428"/>
                </a:xfrm>
                <a:prstGeom prst="rect">
                  <a:avLst/>
                </a:prstGeom>
              </p:spPr>
            </p:pic>
          </mc:Fallback>
        </mc:AlternateContent>
        <p:sp>
          <p:nvSpPr>
            <p:cNvPr id="58" name="TextBox 57">
              <a:extLst>
                <a:ext uri="{FF2B5EF4-FFF2-40B4-BE49-F238E27FC236}">
                  <a16:creationId xmlns:a16="http://schemas.microsoft.com/office/drawing/2014/main" id="{3D99B1F8-1A38-4526-A40B-738934CB44D0}"/>
                </a:ext>
              </a:extLst>
            </p:cNvPr>
            <p:cNvSpPr txBox="1"/>
            <p:nvPr/>
          </p:nvSpPr>
          <p:spPr>
            <a:xfrm>
              <a:off x="1104713" y="5177518"/>
              <a:ext cx="571687" cy="400110"/>
            </a:xfrm>
            <a:prstGeom prst="rect">
              <a:avLst/>
            </a:prstGeom>
            <a:noFill/>
          </p:spPr>
          <p:txBody>
            <a:bodyPr wrap="square" rtlCol="0">
              <a:spAutoFit/>
            </a:bodyPr>
            <a:lstStyle/>
            <a:p>
              <a:pPr algn="r"/>
              <a:r>
                <a:rPr lang="en-US" sz="2000" dirty="0">
                  <a:latin typeface="Segoe UI" panose="020B0502040204020203" pitchFamily="34" charset="0"/>
                  <a:cs typeface="Segoe UI" panose="020B0502040204020203" pitchFamily="34" charset="0"/>
                </a:rPr>
                <a:t>0.0</a:t>
              </a:r>
            </a:p>
          </p:txBody>
        </p:sp>
        <p:sp>
          <p:nvSpPr>
            <p:cNvPr id="59" name="TextBox 58">
              <a:extLst>
                <a:ext uri="{FF2B5EF4-FFF2-40B4-BE49-F238E27FC236}">
                  <a16:creationId xmlns:a16="http://schemas.microsoft.com/office/drawing/2014/main" id="{D6814E6D-E1A2-4D18-B597-B65D90B56F34}"/>
                </a:ext>
              </a:extLst>
            </p:cNvPr>
            <p:cNvSpPr txBox="1"/>
            <p:nvPr/>
          </p:nvSpPr>
          <p:spPr>
            <a:xfrm>
              <a:off x="1104712" y="1404257"/>
              <a:ext cx="571687" cy="400110"/>
            </a:xfrm>
            <a:prstGeom prst="rect">
              <a:avLst/>
            </a:prstGeom>
            <a:noFill/>
          </p:spPr>
          <p:txBody>
            <a:bodyPr wrap="square" rtlCol="0">
              <a:spAutoFit/>
            </a:bodyPr>
            <a:lstStyle/>
            <a:p>
              <a:pPr algn="r"/>
              <a:r>
                <a:rPr lang="en-US" sz="2000" dirty="0">
                  <a:latin typeface="Segoe UI" panose="020B0502040204020203" pitchFamily="34" charset="0"/>
                  <a:cs typeface="Segoe UI" panose="020B0502040204020203" pitchFamily="34" charset="0"/>
                </a:rPr>
                <a:t>1.0</a:t>
              </a:r>
            </a:p>
          </p:txBody>
        </p:sp>
        <p:sp>
          <p:nvSpPr>
            <p:cNvPr id="60" name="TextBox 59">
              <a:extLst>
                <a:ext uri="{FF2B5EF4-FFF2-40B4-BE49-F238E27FC236}">
                  <a16:creationId xmlns:a16="http://schemas.microsoft.com/office/drawing/2014/main" id="{E179F8DC-467B-4923-B7A2-B88264C31F9E}"/>
                </a:ext>
              </a:extLst>
            </p:cNvPr>
            <p:cNvSpPr txBox="1"/>
            <p:nvPr/>
          </p:nvSpPr>
          <p:spPr>
            <a:xfrm>
              <a:off x="1104713" y="3674958"/>
              <a:ext cx="571687" cy="400110"/>
            </a:xfrm>
            <a:prstGeom prst="rect">
              <a:avLst/>
            </a:prstGeom>
            <a:noFill/>
          </p:spPr>
          <p:txBody>
            <a:bodyPr wrap="square" rtlCol="0">
              <a:spAutoFit/>
            </a:bodyPr>
            <a:lstStyle/>
            <a:p>
              <a:pPr algn="r"/>
              <a:r>
                <a:rPr lang="en-US" sz="2000" dirty="0">
                  <a:latin typeface="Segoe UI" panose="020B0502040204020203" pitchFamily="34" charset="0"/>
                  <a:cs typeface="Segoe UI" panose="020B0502040204020203" pitchFamily="34" charset="0"/>
                </a:rPr>
                <a:t>0.4</a:t>
              </a:r>
            </a:p>
          </p:txBody>
        </p:sp>
        <p:sp>
          <p:nvSpPr>
            <p:cNvPr id="62" name="TextBox 61">
              <a:extLst>
                <a:ext uri="{FF2B5EF4-FFF2-40B4-BE49-F238E27FC236}">
                  <a16:creationId xmlns:a16="http://schemas.microsoft.com/office/drawing/2014/main" id="{15F766BA-6254-4008-9B8F-FD3F90611B7D}"/>
                </a:ext>
              </a:extLst>
            </p:cNvPr>
            <p:cNvSpPr txBox="1"/>
            <p:nvPr/>
          </p:nvSpPr>
          <p:spPr>
            <a:xfrm>
              <a:off x="1104713" y="4448175"/>
              <a:ext cx="571687" cy="400110"/>
            </a:xfrm>
            <a:prstGeom prst="rect">
              <a:avLst/>
            </a:prstGeom>
            <a:noFill/>
          </p:spPr>
          <p:txBody>
            <a:bodyPr wrap="square" rtlCol="0">
              <a:spAutoFit/>
            </a:bodyPr>
            <a:lstStyle/>
            <a:p>
              <a:pPr algn="r"/>
              <a:r>
                <a:rPr lang="en-US" sz="2000" dirty="0">
                  <a:latin typeface="Segoe UI" panose="020B0502040204020203" pitchFamily="34" charset="0"/>
                  <a:cs typeface="Segoe UI" panose="020B0502040204020203" pitchFamily="34" charset="0"/>
                </a:rPr>
                <a:t>0.2</a:t>
              </a:r>
            </a:p>
          </p:txBody>
        </p:sp>
        <p:sp>
          <p:nvSpPr>
            <p:cNvPr id="63" name="TextBox 62">
              <a:extLst>
                <a:ext uri="{FF2B5EF4-FFF2-40B4-BE49-F238E27FC236}">
                  <a16:creationId xmlns:a16="http://schemas.microsoft.com/office/drawing/2014/main" id="{2AF3D040-E572-4E40-BF5C-2B405586C730}"/>
                </a:ext>
              </a:extLst>
            </p:cNvPr>
            <p:cNvSpPr txBox="1"/>
            <p:nvPr/>
          </p:nvSpPr>
          <p:spPr>
            <a:xfrm>
              <a:off x="1104713" y="2935564"/>
              <a:ext cx="571687" cy="400110"/>
            </a:xfrm>
            <a:prstGeom prst="rect">
              <a:avLst/>
            </a:prstGeom>
            <a:noFill/>
          </p:spPr>
          <p:txBody>
            <a:bodyPr wrap="square" rtlCol="0">
              <a:spAutoFit/>
            </a:bodyPr>
            <a:lstStyle/>
            <a:p>
              <a:pPr algn="r"/>
              <a:r>
                <a:rPr lang="en-US" sz="2000" dirty="0">
                  <a:latin typeface="Segoe UI" panose="020B0502040204020203" pitchFamily="34" charset="0"/>
                  <a:cs typeface="Segoe UI" panose="020B0502040204020203" pitchFamily="34" charset="0"/>
                </a:rPr>
                <a:t>0.6</a:t>
              </a:r>
            </a:p>
          </p:txBody>
        </p:sp>
        <p:sp>
          <p:nvSpPr>
            <p:cNvPr id="64" name="TextBox 63">
              <a:extLst>
                <a:ext uri="{FF2B5EF4-FFF2-40B4-BE49-F238E27FC236}">
                  <a16:creationId xmlns:a16="http://schemas.microsoft.com/office/drawing/2014/main" id="{0058AFDA-6B90-44DB-B7BD-735542AD9F3C}"/>
                </a:ext>
              </a:extLst>
            </p:cNvPr>
            <p:cNvSpPr txBox="1"/>
            <p:nvPr/>
          </p:nvSpPr>
          <p:spPr>
            <a:xfrm>
              <a:off x="1104713" y="2187735"/>
              <a:ext cx="571687" cy="400110"/>
            </a:xfrm>
            <a:prstGeom prst="rect">
              <a:avLst/>
            </a:prstGeom>
            <a:noFill/>
          </p:spPr>
          <p:txBody>
            <a:bodyPr wrap="square" rtlCol="0">
              <a:spAutoFit/>
            </a:bodyPr>
            <a:lstStyle/>
            <a:p>
              <a:pPr algn="r"/>
              <a:r>
                <a:rPr lang="en-US" sz="2000" dirty="0">
                  <a:latin typeface="Segoe UI" panose="020B0502040204020203" pitchFamily="34" charset="0"/>
                  <a:cs typeface="Segoe UI" panose="020B0502040204020203" pitchFamily="34" charset="0"/>
                </a:rPr>
                <a:t>0.8</a:t>
              </a:r>
            </a:p>
          </p:txBody>
        </p:sp>
      </p:grpSp>
      <mc:AlternateContent xmlns:mc="http://schemas.openxmlformats.org/markup-compatibility/2006" xmlns:cx1="http://schemas.microsoft.com/office/drawing/2015/9/8/chartex">
        <mc:Choice Requires="cx1">
          <p:graphicFrame>
            <p:nvGraphicFramePr>
              <p:cNvPr id="65" name="Chart 64">
                <a:extLst>
                  <a:ext uri="{FF2B5EF4-FFF2-40B4-BE49-F238E27FC236}">
                    <a16:creationId xmlns:a16="http://schemas.microsoft.com/office/drawing/2014/main" id="{C7EC18E7-5D96-4353-B63B-143F432D8547}"/>
                  </a:ext>
                </a:extLst>
              </p:cNvPr>
              <p:cNvGraphicFramePr/>
              <p:nvPr>
                <p:extLst/>
              </p:nvPr>
            </p:nvGraphicFramePr>
            <p:xfrm>
              <a:off x="1676399" y="1604312"/>
              <a:ext cx="7349297" cy="4278084"/>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65" name="Chart 64">
                <a:extLst>
                  <a:ext uri="{FF2B5EF4-FFF2-40B4-BE49-F238E27FC236}">
                    <a16:creationId xmlns:a16="http://schemas.microsoft.com/office/drawing/2014/main" id="{C7EC18E7-5D96-4353-B63B-143F432D8547}"/>
                  </a:ext>
                </a:extLst>
              </p:cNvPr>
              <p:cNvPicPr>
                <a:picLocks noGrp="1" noRot="1" noChangeAspect="1" noMove="1" noResize="1" noEditPoints="1" noAdjustHandles="1" noChangeArrowheads="1" noChangeShapeType="1"/>
              </p:cNvPicPr>
              <p:nvPr/>
            </p:nvPicPr>
            <p:blipFill>
              <a:blip r:embed="rId8"/>
              <a:stretch>
                <a:fillRect/>
              </a:stretch>
            </p:blipFill>
            <p:spPr>
              <a:xfrm>
                <a:off x="1676399" y="1604312"/>
                <a:ext cx="7349297" cy="4278084"/>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66" name="Chart 65">
                <a:extLst>
                  <a:ext uri="{FF2B5EF4-FFF2-40B4-BE49-F238E27FC236}">
                    <a16:creationId xmlns:a16="http://schemas.microsoft.com/office/drawing/2014/main" id="{EFCFA5BB-7876-4D1B-935D-B73930595F6B}"/>
                  </a:ext>
                </a:extLst>
              </p:cNvPr>
              <p:cNvGraphicFramePr/>
              <p:nvPr>
                <p:extLst/>
              </p:nvPr>
            </p:nvGraphicFramePr>
            <p:xfrm>
              <a:off x="1648011" y="1594785"/>
              <a:ext cx="7368158" cy="3858955"/>
            </p:xfrm>
            <a:graphic>
              <a:graphicData uri="http://schemas.microsoft.com/office/drawing/2014/chartex">
                <cx:chart xmlns:cx="http://schemas.microsoft.com/office/drawing/2014/chartex" xmlns:r="http://schemas.openxmlformats.org/officeDocument/2006/relationships" r:id="rId9"/>
              </a:graphicData>
            </a:graphic>
          </p:graphicFrame>
        </mc:Choice>
        <mc:Fallback xmlns="">
          <p:pic>
            <p:nvPicPr>
              <p:cNvPr id="66" name="Chart 65">
                <a:extLst>
                  <a:ext uri="{FF2B5EF4-FFF2-40B4-BE49-F238E27FC236}">
                    <a16:creationId xmlns:a16="http://schemas.microsoft.com/office/drawing/2014/main" id="{EFCFA5BB-7876-4D1B-935D-B73930595F6B}"/>
                  </a:ext>
                </a:extLst>
              </p:cNvPr>
              <p:cNvPicPr>
                <a:picLocks noGrp="1" noRot="1" noChangeAspect="1" noMove="1" noResize="1" noEditPoints="1" noAdjustHandles="1" noChangeArrowheads="1" noChangeShapeType="1"/>
              </p:cNvPicPr>
              <p:nvPr/>
            </p:nvPicPr>
            <p:blipFill>
              <a:blip r:embed="rId10"/>
              <a:stretch>
                <a:fillRect/>
              </a:stretch>
            </p:blipFill>
            <p:spPr>
              <a:xfrm>
                <a:off x="1648011" y="1594785"/>
                <a:ext cx="7368158" cy="3858955"/>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67" name="Chart 66">
                <a:extLst>
                  <a:ext uri="{FF2B5EF4-FFF2-40B4-BE49-F238E27FC236}">
                    <a16:creationId xmlns:a16="http://schemas.microsoft.com/office/drawing/2014/main" id="{DE031B37-B201-4DA3-AD4B-4D5E268AF4D8}"/>
                  </a:ext>
                </a:extLst>
              </p:cNvPr>
              <p:cNvGraphicFramePr/>
              <p:nvPr>
                <p:extLst/>
              </p:nvPr>
            </p:nvGraphicFramePr>
            <p:xfrm>
              <a:off x="1648008" y="1656729"/>
              <a:ext cx="7368158" cy="3858955"/>
            </p:xfrm>
            <a:graphic>
              <a:graphicData uri="http://schemas.microsoft.com/office/drawing/2014/chartex">
                <cx:chart xmlns:cx="http://schemas.microsoft.com/office/drawing/2014/chartex" xmlns:r="http://schemas.openxmlformats.org/officeDocument/2006/relationships" r:id="rId11"/>
              </a:graphicData>
            </a:graphic>
          </p:graphicFrame>
        </mc:Choice>
        <mc:Fallback xmlns="">
          <p:pic>
            <p:nvPicPr>
              <p:cNvPr id="67" name="Chart 66">
                <a:extLst>
                  <a:ext uri="{FF2B5EF4-FFF2-40B4-BE49-F238E27FC236}">
                    <a16:creationId xmlns:a16="http://schemas.microsoft.com/office/drawing/2014/main" id="{DE031B37-B201-4DA3-AD4B-4D5E268AF4D8}"/>
                  </a:ext>
                </a:extLst>
              </p:cNvPr>
              <p:cNvPicPr>
                <a:picLocks noGrp="1" noRot="1" noChangeAspect="1" noMove="1" noResize="1" noEditPoints="1" noAdjustHandles="1" noChangeArrowheads="1" noChangeShapeType="1"/>
              </p:cNvPicPr>
              <p:nvPr/>
            </p:nvPicPr>
            <p:blipFill>
              <a:blip r:embed="rId12"/>
              <a:stretch>
                <a:fillRect/>
              </a:stretch>
            </p:blipFill>
            <p:spPr>
              <a:xfrm>
                <a:off x="1648008" y="1656729"/>
                <a:ext cx="7368158" cy="3858955"/>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68" name="Chart 67">
                <a:extLst>
                  <a:ext uri="{FF2B5EF4-FFF2-40B4-BE49-F238E27FC236}">
                    <a16:creationId xmlns:a16="http://schemas.microsoft.com/office/drawing/2014/main" id="{49AFAAA9-6E65-4556-878E-F1E15481412D}"/>
                  </a:ext>
                </a:extLst>
              </p:cNvPr>
              <p:cNvGraphicFramePr/>
              <p:nvPr>
                <p:extLst/>
              </p:nvPr>
            </p:nvGraphicFramePr>
            <p:xfrm>
              <a:off x="1632863" y="1592849"/>
              <a:ext cx="7368158" cy="3858955"/>
            </p:xfrm>
            <a:graphic>
              <a:graphicData uri="http://schemas.microsoft.com/office/drawing/2014/chartex">
                <cx:chart xmlns:cx="http://schemas.microsoft.com/office/drawing/2014/chartex" xmlns:r="http://schemas.openxmlformats.org/officeDocument/2006/relationships" r:id="rId13"/>
              </a:graphicData>
            </a:graphic>
          </p:graphicFrame>
        </mc:Choice>
        <mc:Fallback xmlns="">
          <p:pic>
            <p:nvPicPr>
              <p:cNvPr id="68" name="Chart 67">
                <a:extLst>
                  <a:ext uri="{FF2B5EF4-FFF2-40B4-BE49-F238E27FC236}">
                    <a16:creationId xmlns:a16="http://schemas.microsoft.com/office/drawing/2014/main" id="{49AFAAA9-6E65-4556-878E-F1E15481412D}"/>
                  </a:ext>
                </a:extLst>
              </p:cNvPr>
              <p:cNvPicPr>
                <a:picLocks noGrp="1" noRot="1" noChangeAspect="1" noMove="1" noResize="1" noEditPoints="1" noAdjustHandles="1" noChangeArrowheads="1" noChangeShapeType="1"/>
              </p:cNvPicPr>
              <p:nvPr/>
            </p:nvPicPr>
            <p:blipFill>
              <a:blip r:embed="rId14"/>
              <a:stretch>
                <a:fillRect/>
              </a:stretch>
            </p:blipFill>
            <p:spPr>
              <a:xfrm>
                <a:off x="1632863" y="1592849"/>
                <a:ext cx="7368158" cy="3858955"/>
              </a:xfrm>
              <a:prstGeom prst="rect">
                <a:avLst/>
              </a:prstGeom>
            </p:spPr>
          </p:pic>
        </mc:Fallback>
      </mc:AlternateContent>
      <p:grpSp>
        <p:nvGrpSpPr>
          <p:cNvPr id="72" name="Group 71">
            <a:extLst>
              <a:ext uri="{FF2B5EF4-FFF2-40B4-BE49-F238E27FC236}">
                <a16:creationId xmlns:a16="http://schemas.microsoft.com/office/drawing/2014/main" id="{5EB961E5-BABC-4B36-A690-26D8657AE781}"/>
              </a:ext>
            </a:extLst>
          </p:cNvPr>
          <p:cNvGrpSpPr/>
          <p:nvPr/>
        </p:nvGrpSpPr>
        <p:grpSpPr>
          <a:xfrm>
            <a:off x="2871114" y="2239100"/>
            <a:ext cx="2118002" cy="1668538"/>
            <a:chOff x="2871114" y="2239100"/>
            <a:chExt cx="2118002" cy="1668538"/>
          </a:xfrm>
        </p:grpSpPr>
        <p:sp>
          <p:nvSpPr>
            <p:cNvPr id="70" name="Right Brace 69">
              <a:extLst>
                <a:ext uri="{FF2B5EF4-FFF2-40B4-BE49-F238E27FC236}">
                  <a16:creationId xmlns:a16="http://schemas.microsoft.com/office/drawing/2014/main" id="{FF3A4EF4-DA77-4056-93D1-8A05CE582EBF}"/>
                </a:ext>
              </a:extLst>
            </p:cNvPr>
            <p:cNvSpPr/>
            <p:nvPr/>
          </p:nvSpPr>
          <p:spPr>
            <a:xfrm>
              <a:off x="2871114" y="2386086"/>
              <a:ext cx="166007" cy="1521552"/>
            </a:xfrm>
            <a:prstGeom prst="rightBrace">
              <a:avLst>
                <a:gd name="adj1" fmla="val 71448"/>
                <a:gd name="adj2" fmla="val 1458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Rectangle 70">
              <a:extLst>
                <a:ext uri="{FF2B5EF4-FFF2-40B4-BE49-F238E27FC236}">
                  <a16:creationId xmlns:a16="http://schemas.microsoft.com/office/drawing/2014/main" id="{6D0922FE-2C40-41C6-B601-F153EC765875}"/>
                </a:ext>
              </a:extLst>
            </p:cNvPr>
            <p:cNvSpPr/>
            <p:nvPr/>
          </p:nvSpPr>
          <p:spPr>
            <a:xfrm>
              <a:off x="2871114" y="2239100"/>
              <a:ext cx="2118002" cy="646331"/>
            </a:xfrm>
            <a:prstGeom prst="rect">
              <a:avLst/>
            </a:prstGeom>
          </p:spPr>
          <p:txBody>
            <a:bodyPr wrap="square">
              <a:spAutoFit/>
            </a:bodyPr>
            <a:lstStyle/>
            <a:p>
              <a:pPr algn="ctr"/>
              <a:r>
                <a:rPr lang="en-US" i="1" dirty="0">
                  <a:latin typeface="Segoe UI" panose="020B0502040204020203" pitchFamily="34" charset="0"/>
                  <a:cs typeface="Segoe UI" panose="020B0502040204020203" pitchFamily="34" charset="0"/>
                </a:rPr>
                <a:t>Distribution of </a:t>
              </a:r>
            </a:p>
            <a:p>
              <a:pPr algn="ctr"/>
              <a:r>
                <a:rPr lang="en-US" i="1" dirty="0">
                  <a:latin typeface="Segoe UI" panose="020B0502040204020203" pitchFamily="34" charset="0"/>
                  <a:cs typeface="Segoe UI" panose="020B0502040204020203" pitchFamily="34" charset="0"/>
                </a:rPr>
                <a:t>all bit-errors</a:t>
              </a:r>
            </a:p>
          </p:txBody>
        </p:sp>
      </p:grpSp>
      <p:cxnSp>
        <p:nvCxnSpPr>
          <p:cNvPr id="56" name="Straight Connector 55">
            <a:extLst>
              <a:ext uri="{FF2B5EF4-FFF2-40B4-BE49-F238E27FC236}">
                <a16:creationId xmlns:a16="http://schemas.microsoft.com/office/drawing/2014/main" id="{6008F2B5-66BC-469F-865F-6F2ADD24490F}"/>
              </a:ext>
            </a:extLst>
          </p:cNvPr>
          <p:cNvCxnSpPr>
            <a:cxnSpLocks/>
          </p:cNvCxnSpPr>
          <p:nvPr/>
        </p:nvCxnSpPr>
        <p:spPr>
          <a:xfrm>
            <a:off x="1850573" y="2917371"/>
            <a:ext cx="7165593" cy="2118463"/>
          </a:xfrm>
          <a:prstGeom prst="line">
            <a:avLst/>
          </a:prstGeom>
          <a:ln w="1270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8F271FCB-AD0E-4DB1-9A32-B4B6BFAFE454}"/>
              </a:ext>
            </a:extLst>
          </p:cNvPr>
          <p:cNvGrpSpPr/>
          <p:nvPr/>
        </p:nvGrpSpPr>
        <p:grpSpPr>
          <a:xfrm>
            <a:off x="1703909" y="3845174"/>
            <a:ext cx="4434312" cy="1376218"/>
            <a:chOff x="1703909" y="3845174"/>
            <a:chExt cx="4434312" cy="1376218"/>
          </a:xfrm>
        </p:grpSpPr>
        <p:sp>
          <p:nvSpPr>
            <p:cNvPr id="73" name="Rectangle 72">
              <a:extLst>
                <a:ext uri="{FF2B5EF4-FFF2-40B4-BE49-F238E27FC236}">
                  <a16:creationId xmlns:a16="http://schemas.microsoft.com/office/drawing/2014/main" id="{A141E329-A053-4EC1-8645-E3853C6C6DF5}"/>
                </a:ext>
              </a:extLst>
            </p:cNvPr>
            <p:cNvSpPr/>
            <p:nvPr/>
          </p:nvSpPr>
          <p:spPr>
            <a:xfrm>
              <a:off x="1703909" y="4575061"/>
              <a:ext cx="4434312" cy="646331"/>
            </a:xfrm>
            <a:prstGeom prst="rect">
              <a:avLst/>
            </a:prstGeom>
          </p:spPr>
          <p:txBody>
            <a:bodyPr wrap="square">
              <a:spAutoFit/>
            </a:bodyPr>
            <a:lstStyle/>
            <a:p>
              <a:pPr algn="ctr"/>
              <a:r>
                <a:rPr lang="en-US" b="1" i="1" dirty="0">
                  <a:solidFill>
                    <a:schemeClr val="accent1"/>
                  </a:solidFill>
                  <a:latin typeface="Segoe UI" panose="020B0502040204020203" pitchFamily="34" charset="0"/>
                  <a:cs typeface="Segoe UI" panose="020B0502040204020203" pitchFamily="34" charset="0"/>
                </a:rPr>
                <a:t>Consistent with a physical phenomenon</a:t>
              </a:r>
            </a:p>
            <a:p>
              <a:pPr algn="ctr"/>
              <a:r>
                <a:rPr lang="en-US" b="1" i="1" dirty="0">
                  <a:solidFill>
                    <a:schemeClr val="accent1"/>
                  </a:solidFill>
                  <a:latin typeface="Segoe UI" panose="020B0502040204020203" pitchFamily="34" charset="0"/>
                  <a:cs typeface="Segoe UI" panose="020B0502040204020203" pitchFamily="34" charset="0"/>
                </a:rPr>
                <a:t>(e.g., process scaling)</a:t>
              </a:r>
            </a:p>
          </p:txBody>
        </p:sp>
        <p:cxnSp>
          <p:nvCxnSpPr>
            <p:cNvPr id="74" name="Straight Connector 73">
              <a:extLst>
                <a:ext uri="{FF2B5EF4-FFF2-40B4-BE49-F238E27FC236}">
                  <a16:creationId xmlns:a16="http://schemas.microsoft.com/office/drawing/2014/main" id="{9E69435A-001D-45A8-B435-2D2934376215}"/>
                </a:ext>
              </a:extLst>
            </p:cNvPr>
            <p:cNvCxnSpPr>
              <a:cxnSpLocks/>
            </p:cNvCxnSpPr>
            <p:nvPr/>
          </p:nvCxnSpPr>
          <p:spPr>
            <a:xfrm flipV="1">
              <a:off x="4362260" y="3845174"/>
              <a:ext cx="207542" cy="769956"/>
            </a:xfrm>
            <a:prstGeom prst="line">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1" name="Freeform: Shape 80">
            <a:extLst>
              <a:ext uri="{FF2B5EF4-FFF2-40B4-BE49-F238E27FC236}">
                <a16:creationId xmlns:a16="http://schemas.microsoft.com/office/drawing/2014/main" id="{C98941C2-0D32-44F7-96CA-9D48AA17DF78}"/>
              </a:ext>
            </a:extLst>
          </p:cNvPr>
          <p:cNvSpPr/>
          <p:nvPr/>
        </p:nvSpPr>
        <p:spPr>
          <a:xfrm>
            <a:off x="1893207" y="2254250"/>
            <a:ext cx="6902450" cy="1344525"/>
          </a:xfrm>
          <a:custGeom>
            <a:avLst/>
            <a:gdLst>
              <a:gd name="connsiteX0" fmla="*/ 0 w 6096000"/>
              <a:gd name="connsiteY0" fmla="*/ 370114 h 1278975"/>
              <a:gd name="connsiteX1" fmla="*/ 2982686 w 6096000"/>
              <a:gd name="connsiteY1" fmla="*/ 1273629 h 1278975"/>
              <a:gd name="connsiteX2" fmla="*/ 6096000 w 6096000"/>
              <a:gd name="connsiteY2" fmla="*/ 0 h 1278975"/>
              <a:gd name="connsiteX0" fmla="*/ 0 w 6115050"/>
              <a:gd name="connsiteY0" fmla="*/ 433614 h 1281608"/>
              <a:gd name="connsiteX1" fmla="*/ 3001736 w 6115050"/>
              <a:gd name="connsiteY1" fmla="*/ 1273629 h 1281608"/>
              <a:gd name="connsiteX2" fmla="*/ 6115050 w 6115050"/>
              <a:gd name="connsiteY2" fmla="*/ 0 h 1281608"/>
              <a:gd name="connsiteX0" fmla="*/ 0 w 6115050"/>
              <a:gd name="connsiteY0" fmla="*/ 433614 h 1244158"/>
              <a:gd name="connsiteX1" fmla="*/ 3401786 w 6115050"/>
              <a:gd name="connsiteY1" fmla="*/ 1235529 h 1244158"/>
              <a:gd name="connsiteX2" fmla="*/ 6115050 w 6115050"/>
              <a:gd name="connsiteY2" fmla="*/ 0 h 1244158"/>
              <a:gd name="connsiteX0" fmla="*/ 0 w 6115050"/>
              <a:gd name="connsiteY0" fmla="*/ 433614 h 1238641"/>
              <a:gd name="connsiteX1" fmla="*/ 3401786 w 6115050"/>
              <a:gd name="connsiteY1" fmla="*/ 1235529 h 1238641"/>
              <a:gd name="connsiteX2" fmla="*/ 6115050 w 6115050"/>
              <a:gd name="connsiteY2" fmla="*/ 0 h 1238641"/>
              <a:gd name="connsiteX0" fmla="*/ 0 w 6115050"/>
              <a:gd name="connsiteY0" fmla="*/ 433614 h 1237990"/>
              <a:gd name="connsiteX1" fmla="*/ 3401786 w 6115050"/>
              <a:gd name="connsiteY1" fmla="*/ 1235529 h 1237990"/>
              <a:gd name="connsiteX2" fmla="*/ 6115050 w 6115050"/>
              <a:gd name="connsiteY2" fmla="*/ 0 h 1237990"/>
              <a:gd name="connsiteX0" fmla="*/ 0 w 6115050"/>
              <a:gd name="connsiteY0" fmla="*/ 433614 h 1237902"/>
              <a:gd name="connsiteX1" fmla="*/ 3401786 w 6115050"/>
              <a:gd name="connsiteY1" fmla="*/ 1235529 h 1237902"/>
              <a:gd name="connsiteX2" fmla="*/ 6115050 w 6115050"/>
              <a:gd name="connsiteY2" fmla="*/ 0 h 1237902"/>
              <a:gd name="connsiteX0" fmla="*/ 0 w 6115050"/>
              <a:gd name="connsiteY0" fmla="*/ 433614 h 1237768"/>
              <a:gd name="connsiteX1" fmla="*/ 3401786 w 6115050"/>
              <a:gd name="connsiteY1" fmla="*/ 1235529 h 1237768"/>
              <a:gd name="connsiteX2" fmla="*/ 6115050 w 6115050"/>
              <a:gd name="connsiteY2" fmla="*/ 0 h 1237768"/>
              <a:gd name="connsiteX0" fmla="*/ 0 w 6115050"/>
              <a:gd name="connsiteY0" fmla="*/ 433614 h 1237695"/>
              <a:gd name="connsiteX1" fmla="*/ 3401786 w 6115050"/>
              <a:gd name="connsiteY1" fmla="*/ 1235529 h 1237695"/>
              <a:gd name="connsiteX2" fmla="*/ 6115050 w 6115050"/>
              <a:gd name="connsiteY2" fmla="*/ 0 h 1237695"/>
              <a:gd name="connsiteX0" fmla="*/ 0 w 6115050"/>
              <a:gd name="connsiteY0" fmla="*/ 433614 h 1237743"/>
              <a:gd name="connsiteX1" fmla="*/ 3401786 w 6115050"/>
              <a:gd name="connsiteY1" fmla="*/ 1235529 h 1237743"/>
              <a:gd name="connsiteX2" fmla="*/ 6115050 w 6115050"/>
              <a:gd name="connsiteY2" fmla="*/ 0 h 1237743"/>
              <a:gd name="connsiteX0" fmla="*/ 0 w 6115050"/>
              <a:gd name="connsiteY0" fmla="*/ 433614 h 1237820"/>
              <a:gd name="connsiteX1" fmla="*/ 3401786 w 6115050"/>
              <a:gd name="connsiteY1" fmla="*/ 1235529 h 1237820"/>
              <a:gd name="connsiteX2" fmla="*/ 6115050 w 6115050"/>
              <a:gd name="connsiteY2" fmla="*/ 0 h 1237820"/>
              <a:gd name="connsiteX0" fmla="*/ 0 w 6115050"/>
              <a:gd name="connsiteY0" fmla="*/ 433614 h 1237820"/>
              <a:gd name="connsiteX1" fmla="*/ 3401786 w 6115050"/>
              <a:gd name="connsiteY1" fmla="*/ 1235529 h 1237820"/>
              <a:gd name="connsiteX2" fmla="*/ 6115050 w 6115050"/>
              <a:gd name="connsiteY2" fmla="*/ 0 h 1237820"/>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547"/>
              <a:gd name="connsiteX1" fmla="*/ 3401786 w 6115050"/>
              <a:gd name="connsiteY1" fmla="*/ 1235529 h 1235547"/>
              <a:gd name="connsiteX2" fmla="*/ 6115050 w 6115050"/>
              <a:gd name="connsiteY2" fmla="*/ 0 h 1235547"/>
              <a:gd name="connsiteX0" fmla="*/ 0 w 6477000"/>
              <a:gd name="connsiteY0" fmla="*/ 497114 h 1307442"/>
              <a:gd name="connsiteX1" fmla="*/ 3401786 w 6477000"/>
              <a:gd name="connsiteY1" fmla="*/ 1299029 h 1307442"/>
              <a:gd name="connsiteX2" fmla="*/ 6477000 w 6477000"/>
              <a:gd name="connsiteY2" fmla="*/ 0 h 1307442"/>
              <a:gd name="connsiteX0" fmla="*/ 0 w 6648450"/>
              <a:gd name="connsiteY0" fmla="*/ 357414 h 1163989"/>
              <a:gd name="connsiteX1" fmla="*/ 3401786 w 6648450"/>
              <a:gd name="connsiteY1" fmla="*/ 1159329 h 1163989"/>
              <a:gd name="connsiteX2" fmla="*/ 6648450 w 6648450"/>
              <a:gd name="connsiteY2" fmla="*/ 0 h 1163989"/>
              <a:gd name="connsiteX0" fmla="*/ 0 w 6667500"/>
              <a:gd name="connsiteY0" fmla="*/ 357414 h 1163989"/>
              <a:gd name="connsiteX1" fmla="*/ 3401786 w 6667500"/>
              <a:gd name="connsiteY1" fmla="*/ 1159329 h 1163989"/>
              <a:gd name="connsiteX2" fmla="*/ 6667500 w 6667500"/>
              <a:gd name="connsiteY2" fmla="*/ 0 h 1163989"/>
              <a:gd name="connsiteX0" fmla="*/ 0 w 6807200"/>
              <a:gd name="connsiteY0" fmla="*/ 465364 h 1274766"/>
              <a:gd name="connsiteX1" fmla="*/ 3401786 w 6807200"/>
              <a:gd name="connsiteY1" fmla="*/ 1267279 h 1274766"/>
              <a:gd name="connsiteX2" fmla="*/ 6807200 w 6807200"/>
              <a:gd name="connsiteY2" fmla="*/ 0 h 1274766"/>
              <a:gd name="connsiteX0" fmla="*/ 0 w 6902450"/>
              <a:gd name="connsiteY0" fmla="*/ 541564 h 1353257"/>
              <a:gd name="connsiteX1" fmla="*/ 3401786 w 6902450"/>
              <a:gd name="connsiteY1" fmla="*/ 1343479 h 1353257"/>
              <a:gd name="connsiteX2" fmla="*/ 6902450 w 6902450"/>
              <a:gd name="connsiteY2" fmla="*/ 0 h 1353257"/>
              <a:gd name="connsiteX0" fmla="*/ 0 w 6902450"/>
              <a:gd name="connsiteY0" fmla="*/ 541564 h 1344525"/>
              <a:gd name="connsiteX1" fmla="*/ 3401786 w 6902450"/>
              <a:gd name="connsiteY1" fmla="*/ 1343479 h 1344525"/>
              <a:gd name="connsiteX2" fmla="*/ 6902450 w 6902450"/>
              <a:gd name="connsiteY2" fmla="*/ 0 h 1344525"/>
              <a:gd name="connsiteX0" fmla="*/ 0 w 6902450"/>
              <a:gd name="connsiteY0" fmla="*/ 541564 h 1344525"/>
              <a:gd name="connsiteX1" fmla="*/ 3401786 w 6902450"/>
              <a:gd name="connsiteY1" fmla="*/ 1343479 h 1344525"/>
              <a:gd name="connsiteX2" fmla="*/ 6902450 w 6902450"/>
              <a:gd name="connsiteY2" fmla="*/ 0 h 1344525"/>
            </a:gdLst>
            <a:ahLst/>
            <a:cxnLst>
              <a:cxn ang="0">
                <a:pos x="connsiteX0" y="connsiteY0"/>
              </a:cxn>
              <a:cxn ang="0">
                <a:pos x="connsiteX1" y="connsiteY1"/>
              </a:cxn>
              <a:cxn ang="0">
                <a:pos x="connsiteX2" y="connsiteY2"/>
              </a:cxn>
            </a:cxnLst>
            <a:rect l="l" t="t" r="r" b="b"/>
            <a:pathLst>
              <a:path w="6902450" h="1344525">
                <a:moveTo>
                  <a:pt x="0" y="541564"/>
                </a:moveTo>
                <a:cubicBezTo>
                  <a:pt x="1142093" y="878114"/>
                  <a:pt x="2492678" y="1370240"/>
                  <a:pt x="3401786" y="1343479"/>
                </a:cubicBezTo>
                <a:cubicBezTo>
                  <a:pt x="4310894" y="1316718"/>
                  <a:pt x="5853793" y="605971"/>
                  <a:pt x="6902450" y="0"/>
                </a:cubicBezTo>
              </a:path>
            </a:pathLst>
          </a:custGeom>
          <a:ln w="1270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0" name="Group 89">
            <a:extLst>
              <a:ext uri="{FF2B5EF4-FFF2-40B4-BE49-F238E27FC236}">
                <a16:creationId xmlns:a16="http://schemas.microsoft.com/office/drawing/2014/main" id="{42670A93-9762-4F0B-9A0B-B730A8C8C4B0}"/>
              </a:ext>
            </a:extLst>
          </p:cNvPr>
          <p:cNvGrpSpPr/>
          <p:nvPr/>
        </p:nvGrpSpPr>
        <p:grpSpPr>
          <a:xfrm>
            <a:off x="7290625" y="2903476"/>
            <a:ext cx="1508780" cy="1491049"/>
            <a:chOff x="7290625" y="2903476"/>
            <a:chExt cx="1508780" cy="1491049"/>
          </a:xfrm>
        </p:grpSpPr>
        <p:sp>
          <p:nvSpPr>
            <p:cNvPr id="83" name="Rectangle 82">
              <a:extLst>
                <a:ext uri="{FF2B5EF4-FFF2-40B4-BE49-F238E27FC236}">
                  <a16:creationId xmlns:a16="http://schemas.microsoft.com/office/drawing/2014/main" id="{9475439D-6BA0-443D-AE00-58AD90BBBBC8}"/>
                </a:ext>
              </a:extLst>
            </p:cNvPr>
            <p:cNvSpPr/>
            <p:nvPr/>
          </p:nvSpPr>
          <p:spPr>
            <a:xfrm>
              <a:off x="7495989" y="3199160"/>
              <a:ext cx="1222080" cy="646331"/>
            </a:xfrm>
            <a:prstGeom prst="rect">
              <a:avLst/>
            </a:prstGeom>
          </p:spPr>
          <p:txBody>
            <a:bodyPr wrap="square">
              <a:spAutoFit/>
            </a:bodyPr>
            <a:lstStyle/>
            <a:p>
              <a:pPr algn="ctr"/>
              <a:r>
                <a:rPr lang="en-US" sz="3600" b="1" dirty="0">
                  <a:solidFill>
                    <a:schemeClr val="accent6"/>
                  </a:solidFill>
                  <a:latin typeface="Segoe UI" panose="020B0502040204020203" pitchFamily="34" charset="0"/>
                  <a:cs typeface="Segoe UI" panose="020B0502040204020203" pitchFamily="34" charset="0"/>
                </a:rPr>
                <a:t>EIN</a:t>
              </a:r>
            </a:p>
          </p:txBody>
        </p:sp>
        <p:sp>
          <p:nvSpPr>
            <p:cNvPr id="88" name="Freeform: Shape 87">
              <a:extLst>
                <a:ext uri="{FF2B5EF4-FFF2-40B4-BE49-F238E27FC236}">
                  <a16:creationId xmlns:a16="http://schemas.microsoft.com/office/drawing/2014/main" id="{A986A38F-0D4D-4F08-86C6-A18BB0E9EAC5}"/>
                </a:ext>
              </a:extLst>
            </p:cNvPr>
            <p:cNvSpPr/>
            <p:nvPr/>
          </p:nvSpPr>
          <p:spPr>
            <a:xfrm>
              <a:off x="7290625" y="3393902"/>
              <a:ext cx="327495" cy="943701"/>
            </a:xfrm>
            <a:custGeom>
              <a:avLst/>
              <a:gdLst>
                <a:gd name="connsiteX0" fmla="*/ 0 w 6096000"/>
                <a:gd name="connsiteY0" fmla="*/ 370114 h 1278975"/>
                <a:gd name="connsiteX1" fmla="*/ 2982686 w 6096000"/>
                <a:gd name="connsiteY1" fmla="*/ 1273629 h 1278975"/>
                <a:gd name="connsiteX2" fmla="*/ 6096000 w 6096000"/>
                <a:gd name="connsiteY2" fmla="*/ 0 h 1278975"/>
                <a:gd name="connsiteX0" fmla="*/ 0 w 6115050"/>
                <a:gd name="connsiteY0" fmla="*/ 433614 h 1281608"/>
                <a:gd name="connsiteX1" fmla="*/ 3001736 w 6115050"/>
                <a:gd name="connsiteY1" fmla="*/ 1273629 h 1281608"/>
                <a:gd name="connsiteX2" fmla="*/ 6115050 w 6115050"/>
                <a:gd name="connsiteY2" fmla="*/ 0 h 1281608"/>
                <a:gd name="connsiteX0" fmla="*/ 0 w 6115050"/>
                <a:gd name="connsiteY0" fmla="*/ 433614 h 1244158"/>
                <a:gd name="connsiteX1" fmla="*/ 3401786 w 6115050"/>
                <a:gd name="connsiteY1" fmla="*/ 1235529 h 1244158"/>
                <a:gd name="connsiteX2" fmla="*/ 6115050 w 6115050"/>
                <a:gd name="connsiteY2" fmla="*/ 0 h 1244158"/>
                <a:gd name="connsiteX0" fmla="*/ 0 w 6115050"/>
                <a:gd name="connsiteY0" fmla="*/ 433614 h 1238641"/>
                <a:gd name="connsiteX1" fmla="*/ 3401786 w 6115050"/>
                <a:gd name="connsiteY1" fmla="*/ 1235529 h 1238641"/>
                <a:gd name="connsiteX2" fmla="*/ 6115050 w 6115050"/>
                <a:gd name="connsiteY2" fmla="*/ 0 h 1238641"/>
                <a:gd name="connsiteX0" fmla="*/ 0 w 6115050"/>
                <a:gd name="connsiteY0" fmla="*/ 433614 h 1237990"/>
                <a:gd name="connsiteX1" fmla="*/ 3401786 w 6115050"/>
                <a:gd name="connsiteY1" fmla="*/ 1235529 h 1237990"/>
                <a:gd name="connsiteX2" fmla="*/ 6115050 w 6115050"/>
                <a:gd name="connsiteY2" fmla="*/ 0 h 1237990"/>
                <a:gd name="connsiteX0" fmla="*/ 0 w 6115050"/>
                <a:gd name="connsiteY0" fmla="*/ 433614 h 1237902"/>
                <a:gd name="connsiteX1" fmla="*/ 3401786 w 6115050"/>
                <a:gd name="connsiteY1" fmla="*/ 1235529 h 1237902"/>
                <a:gd name="connsiteX2" fmla="*/ 6115050 w 6115050"/>
                <a:gd name="connsiteY2" fmla="*/ 0 h 1237902"/>
                <a:gd name="connsiteX0" fmla="*/ 0 w 6115050"/>
                <a:gd name="connsiteY0" fmla="*/ 433614 h 1237768"/>
                <a:gd name="connsiteX1" fmla="*/ 3401786 w 6115050"/>
                <a:gd name="connsiteY1" fmla="*/ 1235529 h 1237768"/>
                <a:gd name="connsiteX2" fmla="*/ 6115050 w 6115050"/>
                <a:gd name="connsiteY2" fmla="*/ 0 h 1237768"/>
                <a:gd name="connsiteX0" fmla="*/ 0 w 6115050"/>
                <a:gd name="connsiteY0" fmla="*/ 433614 h 1237695"/>
                <a:gd name="connsiteX1" fmla="*/ 3401786 w 6115050"/>
                <a:gd name="connsiteY1" fmla="*/ 1235529 h 1237695"/>
                <a:gd name="connsiteX2" fmla="*/ 6115050 w 6115050"/>
                <a:gd name="connsiteY2" fmla="*/ 0 h 1237695"/>
                <a:gd name="connsiteX0" fmla="*/ 0 w 6115050"/>
                <a:gd name="connsiteY0" fmla="*/ 433614 h 1237743"/>
                <a:gd name="connsiteX1" fmla="*/ 3401786 w 6115050"/>
                <a:gd name="connsiteY1" fmla="*/ 1235529 h 1237743"/>
                <a:gd name="connsiteX2" fmla="*/ 6115050 w 6115050"/>
                <a:gd name="connsiteY2" fmla="*/ 0 h 1237743"/>
                <a:gd name="connsiteX0" fmla="*/ 0 w 6115050"/>
                <a:gd name="connsiteY0" fmla="*/ 433614 h 1237820"/>
                <a:gd name="connsiteX1" fmla="*/ 3401786 w 6115050"/>
                <a:gd name="connsiteY1" fmla="*/ 1235529 h 1237820"/>
                <a:gd name="connsiteX2" fmla="*/ 6115050 w 6115050"/>
                <a:gd name="connsiteY2" fmla="*/ 0 h 1237820"/>
                <a:gd name="connsiteX0" fmla="*/ 0 w 6115050"/>
                <a:gd name="connsiteY0" fmla="*/ 433614 h 1237820"/>
                <a:gd name="connsiteX1" fmla="*/ 3401786 w 6115050"/>
                <a:gd name="connsiteY1" fmla="*/ 1235529 h 1237820"/>
                <a:gd name="connsiteX2" fmla="*/ 6115050 w 6115050"/>
                <a:gd name="connsiteY2" fmla="*/ 0 h 1237820"/>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547"/>
                <a:gd name="connsiteX1" fmla="*/ 3401786 w 6115050"/>
                <a:gd name="connsiteY1" fmla="*/ 1235529 h 1235547"/>
                <a:gd name="connsiteX2" fmla="*/ 6115050 w 6115050"/>
                <a:gd name="connsiteY2" fmla="*/ 0 h 1235547"/>
                <a:gd name="connsiteX0" fmla="*/ 0 w 6477000"/>
                <a:gd name="connsiteY0" fmla="*/ 497114 h 1307442"/>
                <a:gd name="connsiteX1" fmla="*/ 3401786 w 6477000"/>
                <a:gd name="connsiteY1" fmla="*/ 1299029 h 1307442"/>
                <a:gd name="connsiteX2" fmla="*/ 6477000 w 6477000"/>
                <a:gd name="connsiteY2" fmla="*/ 0 h 1307442"/>
                <a:gd name="connsiteX0" fmla="*/ 0 w 6648450"/>
                <a:gd name="connsiteY0" fmla="*/ 357414 h 1163989"/>
                <a:gd name="connsiteX1" fmla="*/ 3401786 w 6648450"/>
                <a:gd name="connsiteY1" fmla="*/ 1159329 h 1163989"/>
                <a:gd name="connsiteX2" fmla="*/ 6648450 w 6648450"/>
                <a:gd name="connsiteY2" fmla="*/ 0 h 1163989"/>
                <a:gd name="connsiteX0" fmla="*/ 0 w 6667500"/>
                <a:gd name="connsiteY0" fmla="*/ 357414 h 1163989"/>
                <a:gd name="connsiteX1" fmla="*/ 3401786 w 6667500"/>
                <a:gd name="connsiteY1" fmla="*/ 1159329 h 1163989"/>
                <a:gd name="connsiteX2" fmla="*/ 6667500 w 6667500"/>
                <a:gd name="connsiteY2" fmla="*/ 0 h 1163989"/>
                <a:gd name="connsiteX0" fmla="*/ 0 w 6807200"/>
                <a:gd name="connsiteY0" fmla="*/ 465364 h 1274766"/>
                <a:gd name="connsiteX1" fmla="*/ 3401786 w 6807200"/>
                <a:gd name="connsiteY1" fmla="*/ 1267279 h 1274766"/>
                <a:gd name="connsiteX2" fmla="*/ 6807200 w 6807200"/>
                <a:gd name="connsiteY2" fmla="*/ 0 h 1274766"/>
                <a:gd name="connsiteX0" fmla="*/ 0 w 6902450"/>
                <a:gd name="connsiteY0" fmla="*/ 541564 h 1353257"/>
                <a:gd name="connsiteX1" fmla="*/ 3401786 w 6902450"/>
                <a:gd name="connsiteY1" fmla="*/ 1343479 h 1353257"/>
                <a:gd name="connsiteX2" fmla="*/ 6902450 w 6902450"/>
                <a:gd name="connsiteY2" fmla="*/ 0 h 1353257"/>
                <a:gd name="connsiteX0" fmla="*/ 0 w 6902450"/>
                <a:gd name="connsiteY0" fmla="*/ 541564 h 1344525"/>
                <a:gd name="connsiteX1" fmla="*/ 3401786 w 6902450"/>
                <a:gd name="connsiteY1" fmla="*/ 1343479 h 1344525"/>
                <a:gd name="connsiteX2" fmla="*/ 6902450 w 6902450"/>
                <a:gd name="connsiteY2" fmla="*/ 0 h 1344525"/>
                <a:gd name="connsiteX0" fmla="*/ 0 w 6902450"/>
                <a:gd name="connsiteY0" fmla="*/ 541564 h 1344525"/>
                <a:gd name="connsiteX1" fmla="*/ 3401786 w 6902450"/>
                <a:gd name="connsiteY1" fmla="*/ 1343479 h 1344525"/>
                <a:gd name="connsiteX2" fmla="*/ 6902450 w 6902450"/>
                <a:gd name="connsiteY2" fmla="*/ 0 h 1344525"/>
                <a:gd name="connsiteX0" fmla="*/ 0 w 5698490"/>
                <a:gd name="connsiteY0" fmla="*/ 0 h 1597420"/>
                <a:gd name="connsiteX1" fmla="*/ 3401786 w 5698490"/>
                <a:gd name="connsiteY1" fmla="*/ 801915 h 1597420"/>
                <a:gd name="connsiteX2" fmla="*/ 5698490 w 5698490"/>
                <a:gd name="connsiteY2" fmla="*/ 1401536 h 1597420"/>
                <a:gd name="connsiteX0" fmla="*/ 1781633 w 2298523"/>
                <a:gd name="connsiteY0" fmla="*/ 0 h 1185547"/>
                <a:gd name="connsiteX1" fmla="*/ 1819 w 2298523"/>
                <a:gd name="connsiteY1" fmla="*/ 398055 h 1185547"/>
                <a:gd name="connsiteX2" fmla="*/ 2298523 w 2298523"/>
                <a:gd name="connsiteY2" fmla="*/ 997676 h 1185547"/>
                <a:gd name="connsiteX0" fmla="*/ 0 w 516890"/>
                <a:gd name="connsiteY0" fmla="*/ 0 h 997676"/>
                <a:gd name="connsiteX1" fmla="*/ 516890 w 516890"/>
                <a:gd name="connsiteY1" fmla="*/ 997676 h 997676"/>
                <a:gd name="connsiteX0" fmla="*/ 0 w 551815"/>
                <a:gd name="connsiteY0" fmla="*/ 0 h 896076"/>
                <a:gd name="connsiteX1" fmla="*/ 551815 w 551815"/>
                <a:gd name="connsiteY1" fmla="*/ 896076 h 896076"/>
                <a:gd name="connsiteX0" fmla="*/ 0 w 2540"/>
                <a:gd name="connsiteY0" fmla="*/ 0 h 943701"/>
                <a:gd name="connsiteX1" fmla="*/ 2540 w 2540"/>
                <a:gd name="connsiteY1" fmla="*/ 943701 h 943701"/>
                <a:gd name="connsiteX0" fmla="*/ 0 w 601114"/>
                <a:gd name="connsiteY0" fmla="*/ 0 h 10000"/>
                <a:gd name="connsiteX1" fmla="*/ 10000 w 601114"/>
                <a:gd name="connsiteY1" fmla="*/ 10000 h 10000"/>
                <a:gd name="connsiteX0" fmla="*/ 0 w 1422732"/>
                <a:gd name="connsiteY0" fmla="*/ 0 h 10000"/>
                <a:gd name="connsiteX1" fmla="*/ 10000 w 1422732"/>
                <a:gd name="connsiteY1" fmla="*/ 10000 h 10000"/>
                <a:gd name="connsiteX0" fmla="*/ 0 w 1569775"/>
                <a:gd name="connsiteY0" fmla="*/ 0 h 10000"/>
                <a:gd name="connsiteX1" fmla="*/ 10000 w 1569775"/>
                <a:gd name="connsiteY1" fmla="*/ 10000 h 10000"/>
                <a:gd name="connsiteX0" fmla="*/ 0 w 1773893"/>
                <a:gd name="connsiteY0" fmla="*/ 0 h 10000"/>
                <a:gd name="connsiteX1" fmla="*/ 10000 w 1773893"/>
                <a:gd name="connsiteY1" fmla="*/ 10000 h 10000"/>
                <a:gd name="connsiteX0" fmla="*/ 0 w 1648783"/>
                <a:gd name="connsiteY0" fmla="*/ 0 h 10000"/>
                <a:gd name="connsiteX1" fmla="*/ 10000 w 1648783"/>
                <a:gd name="connsiteY1" fmla="*/ 10000 h 10000"/>
                <a:gd name="connsiteX0" fmla="*/ 0 w 1589181"/>
                <a:gd name="connsiteY0" fmla="*/ 0 h 10000"/>
                <a:gd name="connsiteX1" fmla="*/ 10000 w 1589181"/>
                <a:gd name="connsiteY1" fmla="*/ 10000 h 10000"/>
                <a:gd name="connsiteX0" fmla="*/ 0 w 1194527"/>
                <a:gd name="connsiteY0" fmla="*/ 0 h 10000"/>
                <a:gd name="connsiteX1" fmla="*/ 10000 w 1194527"/>
                <a:gd name="connsiteY1" fmla="*/ 10000 h 10000"/>
                <a:gd name="connsiteX0" fmla="*/ 0 w 1289350"/>
                <a:gd name="connsiteY0" fmla="*/ 0 h 10000"/>
                <a:gd name="connsiteX1" fmla="*/ 10000 w 1289350"/>
                <a:gd name="connsiteY1" fmla="*/ 10000 h 10000"/>
              </a:gdLst>
              <a:ahLst/>
              <a:cxnLst>
                <a:cxn ang="0">
                  <a:pos x="connsiteX0" y="connsiteY0"/>
                </a:cxn>
                <a:cxn ang="0">
                  <a:pos x="connsiteX1" y="connsiteY1"/>
                </a:cxn>
              </a:cxnLst>
              <a:rect l="l" t="t" r="r" b="b"/>
              <a:pathLst>
                <a:path w="1289350" h="10000">
                  <a:moveTo>
                    <a:pt x="0" y="0"/>
                  </a:moveTo>
                  <a:cubicBezTo>
                    <a:pt x="2003334" y="2290"/>
                    <a:pt x="1406665" y="8887"/>
                    <a:pt x="10000" y="10000"/>
                  </a:cubicBezTo>
                </a:path>
              </a:pathLst>
            </a:custGeom>
            <a:ln w="1270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Shape 88">
              <a:extLst>
                <a:ext uri="{FF2B5EF4-FFF2-40B4-BE49-F238E27FC236}">
                  <a16:creationId xmlns:a16="http://schemas.microsoft.com/office/drawing/2014/main" id="{FE7D7E26-AED4-425D-B3DB-5E4FC36C5F42}"/>
                </a:ext>
              </a:extLst>
            </p:cNvPr>
            <p:cNvSpPr/>
            <p:nvPr/>
          </p:nvSpPr>
          <p:spPr>
            <a:xfrm>
              <a:off x="8421632" y="2903476"/>
              <a:ext cx="377773" cy="1491049"/>
            </a:xfrm>
            <a:custGeom>
              <a:avLst/>
              <a:gdLst>
                <a:gd name="connsiteX0" fmla="*/ 0 w 6096000"/>
                <a:gd name="connsiteY0" fmla="*/ 370114 h 1278975"/>
                <a:gd name="connsiteX1" fmla="*/ 2982686 w 6096000"/>
                <a:gd name="connsiteY1" fmla="*/ 1273629 h 1278975"/>
                <a:gd name="connsiteX2" fmla="*/ 6096000 w 6096000"/>
                <a:gd name="connsiteY2" fmla="*/ 0 h 1278975"/>
                <a:gd name="connsiteX0" fmla="*/ 0 w 6115050"/>
                <a:gd name="connsiteY0" fmla="*/ 433614 h 1281608"/>
                <a:gd name="connsiteX1" fmla="*/ 3001736 w 6115050"/>
                <a:gd name="connsiteY1" fmla="*/ 1273629 h 1281608"/>
                <a:gd name="connsiteX2" fmla="*/ 6115050 w 6115050"/>
                <a:gd name="connsiteY2" fmla="*/ 0 h 1281608"/>
                <a:gd name="connsiteX0" fmla="*/ 0 w 6115050"/>
                <a:gd name="connsiteY0" fmla="*/ 433614 h 1244158"/>
                <a:gd name="connsiteX1" fmla="*/ 3401786 w 6115050"/>
                <a:gd name="connsiteY1" fmla="*/ 1235529 h 1244158"/>
                <a:gd name="connsiteX2" fmla="*/ 6115050 w 6115050"/>
                <a:gd name="connsiteY2" fmla="*/ 0 h 1244158"/>
                <a:gd name="connsiteX0" fmla="*/ 0 w 6115050"/>
                <a:gd name="connsiteY0" fmla="*/ 433614 h 1238641"/>
                <a:gd name="connsiteX1" fmla="*/ 3401786 w 6115050"/>
                <a:gd name="connsiteY1" fmla="*/ 1235529 h 1238641"/>
                <a:gd name="connsiteX2" fmla="*/ 6115050 w 6115050"/>
                <a:gd name="connsiteY2" fmla="*/ 0 h 1238641"/>
                <a:gd name="connsiteX0" fmla="*/ 0 w 6115050"/>
                <a:gd name="connsiteY0" fmla="*/ 433614 h 1237990"/>
                <a:gd name="connsiteX1" fmla="*/ 3401786 w 6115050"/>
                <a:gd name="connsiteY1" fmla="*/ 1235529 h 1237990"/>
                <a:gd name="connsiteX2" fmla="*/ 6115050 w 6115050"/>
                <a:gd name="connsiteY2" fmla="*/ 0 h 1237990"/>
                <a:gd name="connsiteX0" fmla="*/ 0 w 6115050"/>
                <a:gd name="connsiteY0" fmla="*/ 433614 h 1237902"/>
                <a:gd name="connsiteX1" fmla="*/ 3401786 w 6115050"/>
                <a:gd name="connsiteY1" fmla="*/ 1235529 h 1237902"/>
                <a:gd name="connsiteX2" fmla="*/ 6115050 w 6115050"/>
                <a:gd name="connsiteY2" fmla="*/ 0 h 1237902"/>
                <a:gd name="connsiteX0" fmla="*/ 0 w 6115050"/>
                <a:gd name="connsiteY0" fmla="*/ 433614 h 1237768"/>
                <a:gd name="connsiteX1" fmla="*/ 3401786 w 6115050"/>
                <a:gd name="connsiteY1" fmla="*/ 1235529 h 1237768"/>
                <a:gd name="connsiteX2" fmla="*/ 6115050 w 6115050"/>
                <a:gd name="connsiteY2" fmla="*/ 0 h 1237768"/>
                <a:gd name="connsiteX0" fmla="*/ 0 w 6115050"/>
                <a:gd name="connsiteY0" fmla="*/ 433614 h 1237695"/>
                <a:gd name="connsiteX1" fmla="*/ 3401786 w 6115050"/>
                <a:gd name="connsiteY1" fmla="*/ 1235529 h 1237695"/>
                <a:gd name="connsiteX2" fmla="*/ 6115050 w 6115050"/>
                <a:gd name="connsiteY2" fmla="*/ 0 h 1237695"/>
                <a:gd name="connsiteX0" fmla="*/ 0 w 6115050"/>
                <a:gd name="connsiteY0" fmla="*/ 433614 h 1237743"/>
                <a:gd name="connsiteX1" fmla="*/ 3401786 w 6115050"/>
                <a:gd name="connsiteY1" fmla="*/ 1235529 h 1237743"/>
                <a:gd name="connsiteX2" fmla="*/ 6115050 w 6115050"/>
                <a:gd name="connsiteY2" fmla="*/ 0 h 1237743"/>
                <a:gd name="connsiteX0" fmla="*/ 0 w 6115050"/>
                <a:gd name="connsiteY0" fmla="*/ 433614 h 1237820"/>
                <a:gd name="connsiteX1" fmla="*/ 3401786 w 6115050"/>
                <a:gd name="connsiteY1" fmla="*/ 1235529 h 1237820"/>
                <a:gd name="connsiteX2" fmla="*/ 6115050 w 6115050"/>
                <a:gd name="connsiteY2" fmla="*/ 0 h 1237820"/>
                <a:gd name="connsiteX0" fmla="*/ 0 w 6115050"/>
                <a:gd name="connsiteY0" fmla="*/ 433614 h 1237820"/>
                <a:gd name="connsiteX1" fmla="*/ 3401786 w 6115050"/>
                <a:gd name="connsiteY1" fmla="*/ 1235529 h 1237820"/>
                <a:gd name="connsiteX2" fmla="*/ 6115050 w 6115050"/>
                <a:gd name="connsiteY2" fmla="*/ 0 h 1237820"/>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648"/>
                <a:gd name="connsiteX1" fmla="*/ 3401786 w 6115050"/>
                <a:gd name="connsiteY1" fmla="*/ 1235529 h 1235648"/>
                <a:gd name="connsiteX2" fmla="*/ 6115050 w 6115050"/>
                <a:gd name="connsiteY2" fmla="*/ 0 h 1235648"/>
                <a:gd name="connsiteX0" fmla="*/ 0 w 6115050"/>
                <a:gd name="connsiteY0" fmla="*/ 433614 h 1235547"/>
                <a:gd name="connsiteX1" fmla="*/ 3401786 w 6115050"/>
                <a:gd name="connsiteY1" fmla="*/ 1235529 h 1235547"/>
                <a:gd name="connsiteX2" fmla="*/ 6115050 w 6115050"/>
                <a:gd name="connsiteY2" fmla="*/ 0 h 1235547"/>
                <a:gd name="connsiteX0" fmla="*/ 0 w 6477000"/>
                <a:gd name="connsiteY0" fmla="*/ 497114 h 1307442"/>
                <a:gd name="connsiteX1" fmla="*/ 3401786 w 6477000"/>
                <a:gd name="connsiteY1" fmla="*/ 1299029 h 1307442"/>
                <a:gd name="connsiteX2" fmla="*/ 6477000 w 6477000"/>
                <a:gd name="connsiteY2" fmla="*/ 0 h 1307442"/>
                <a:gd name="connsiteX0" fmla="*/ 0 w 6648450"/>
                <a:gd name="connsiteY0" fmla="*/ 357414 h 1163989"/>
                <a:gd name="connsiteX1" fmla="*/ 3401786 w 6648450"/>
                <a:gd name="connsiteY1" fmla="*/ 1159329 h 1163989"/>
                <a:gd name="connsiteX2" fmla="*/ 6648450 w 6648450"/>
                <a:gd name="connsiteY2" fmla="*/ 0 h 1163989"/>
                <a:gd name="connsiteX0" fmla="*/ 0 w 6667500"/>
                <a:gd name="connsiteY0" fmla="*/ 357414 h 1163989"/>
                <a:gd name="connsiteX1" fmla="*/ 3401786 w 6667500"/>
                <a:gd name="connsiteY1" fmla="*/ 1159329 h 1163989"/>
                <a:gd name="connsiteX2" fmla="*/ 6667500 w 6667500"/>
                <a:gd name="connsiteY2" fmla="*/ 0 h 1163989"/>
                <a:gd name="connsiteX0" fmla="*/ 0 w 6807200"/>
                <a:gd name="connsiteY0" fmla="*/ 465364 h 1274766"/>
                <a:gd name="connsiteX1" fmla="*/ 3401786 w 6807200"/>
                <a:gd name="connsiteY1" fmla="*/ 1267279 h 1274766"/>
                <a:gd name="connsiteX2" fmla="*/ 6807200 w 6807200"/>
                <a:gd name="connsiteY2" fmla="*/ 0 h 1274766"/>
                <a:gd name="connsiteX0" fmla="*/ 0 w 6902450"/>
                <a:gd name="connsiteY0" fmla="*/ 541564 h 1353257"/>
                <a:gd name="connsiteX1" fmla="*/ 3401786 w 6902450"/>
                <a:gd name="connsiteY1" fmla="*/ 1343479 h 1353257"/>
                <a:gd name="connsiteX2" fmla="*/ 6902450 w 6902450"/>
                <a:gd name="connsiteY2" fmla="*/ 0 h 1353257"/>
                <a:gd name="connsiteX0" fmla="*/ 0 w 6902450"/>
                <a:gd name="connsiteY0" fmla="*/ 541564 h 1344525"/>
                <a:gd name="connsiteX1" fmla="*/ 3401786 w 6902450"/>
                <a:gd name="connsiteY1" fmla="*/ 1343479 h 1344525"/>
                <a:gd name="connsiteX2" fmla="*/ 6902450 w 6902450"/>
                <a:gd name="connsiteY2" fmla="*/ 0 h 1344525"/>
                <a:gd name="connsiteX0" fmla="*/ 0 w 6902450"/>
                <a:gd name="connsiteY0" fmla="*/ 541564 h 1344525"/>
                <a:gd name="connsiteX1" fmla="*/ 3401786 w 6902450"/>
                <a:gd name="connsiteY1" fmla="*/ 1343479 h 1344525"/>
                <a:gd name="connsiteX2" fmla="*/ 6902450 w 6902450"/>
                <a:gd name="connsiteY2" fmla="*/ 0 h 1344525"/>
                <a:gd name="connsiteX0" fmla="*/ 0 w 5698490"/>
                <a:gd name="connsiteY0" fmla="*/ 0 h 1597420"/>
                <a:gd name="connsiteX1" fmla="*/ 3401786 w 5698490"/>
                <a:gd name="connsiteY1" fmla="*/ 801915 h 1597420"/>
                <a:gd name="connsiteX2" fmla="*/ 5698490 w 5698490"/>
                <a:gd name="connsiteY2" fmla="*/ 1401536 h 1597420"/>
                <a:gd name="connsiteX0" fmla="*/ 1781633 w 2298523"/>
                <a:gd name="connsiteY0" fmla="*/ 0 h 1185547"/>
                <a:gd name="connsiteX1" fmla="*/ 1819 w 2298523"/>
                <a:gd name="connsiteY1" fmla="*/ 398055 h 1185547"/>
                <a:gd name="connsiteX2" fmla="*/ 2298523 w 2298523"/>
                <a:gd name="connsiteY2" fmla="*/ 997676 h 1185547"/>
                <a:gd name="connsiteX0" fmla="*/ 0 w 516890"/>
                <a:gd name="connsiteY0" fmla="*/ 0 h 997676"/>
                <a:gd name="connsiteX1" fmla="*/ 516890 w 516890"/>
                <a:gd name="connsiteY1" fmla="*/ 997676 h 997676"/>
                <a:gd name="connsiteX0" fmla="*/ 0 w 551815"/>
                <a:gd name="connsiteY0" fmla="*/ 0 h 896076"/>
                <a:gd name="connsiteX1" fmla="*/ 551815 w 551815"/>
                <a:gd name="connsiteY1" fmla="*/ 896076 h 896076"/>
                <a:gd name="connsiteX0" fmla="*/ 0 w 2540"/>
                <a:gd name="connsiteY0" fmla="*/ 0 h 943701"/>
                <a:gd name="connsiteX1" fmla="*/ 2540 w 2540"/>
                <a:gd name="connsiteY1" fmla="*/ 943701 h 943701"/>
                <a:gd name="connsiteX0" fmla="*/ 0 w 601114"/>
                <a:gd name="connsiteY0" fmla="*/ 0 h 10000"/>
                <a:gd name="connsiteX1" fmla="*/ 10000 w 601114"/>
                <a:gd name="connsiteY1" fmla="*/ 10000 h 10000"/>
                <a:gd name="connsiteX0" fmla="*/ 0 w 1422732"/>
                <a:gd name="connsiteY0" fmla="*/ 0 h 10000"/>
                <a:gd name="connsiteX1" fmla="*/ 10000 w 1422732"/>
                <a:gd name="connsiteY1" fmla="*/ 10000 h 10000"/>
                <a:gd name="connsiteX0" fmla="*/ 0 w 1569775"/>
                <a:gd name="connsiteY0" fmla="*/ 0 h 10000"/>
                <a:gd name="connsiteX1" fmla="*/ 10000 w 1569775"/>
                <a:gd name="connsiteY1" fmla="*/ 10000 h 10000"/>
                <a:gd name="connsiteX0" fmla="*/ 0 w 1773893"/>
                <a:gd name="connsiteY0" fmla="*/ 0 h 10000"/>
                <a:gd name="connsiteX1" fmla="*/ 10000 w 1773893"/>
                <a:gd name="connsiteY1" fmla="*/ 10000 h 10000"/>
                <a:gd name="connsiteX0" fmla="*/ 0 w 1648783"/>
                <a:gd name="connsiteY0" fmla="*/ 0 h 10000"/>
                <a:gd name="connsiteX1" fmla="*/ 10000 w 1648783"/>
                <a:gd name="connsiteY1" fmla="*/ 10000 h 10000"/>
                <a:gd name="connsiteX0" fmla="*/ 0 w 1589181"/>
                <a:gd name="connsiteY0" fmla="*/ 0 h 10000"/>
                <a:gd name="connsiteX1" fmla="*/ 10000 w 1589181"/>
                <a:gd name="connsiteY1" fmla="*/ 10000 h 10000"/>
                <a:gd name="connsiteX0" fmla="*/ 0 w 1194527"/>
                <a:gd name="connsiteY0" fmla="*/ 0 h 10000"/>
                <a:gd name="connsiteX1" fmla="*/ 10000 w 1194527"/>
                <a:gd name="connsiteY1" fmla="*/ 10000 h 10000"/>
                <a:gd name="connsiteX0" fmla="*/ 0 w 1289350"/>
                <a:gd name="connsiteY0" fmla="*/ 0 h 10000"/>
                <a:gd name="connsiteX1" fmla="*/ 10000 w 1289350"/>
                <a:gd name="connsiteY1" fmla="*/ 10000 h 10000"/>
                <a:gd name="connsiteX0" fmla="*/ 15000 w 1293492"/>
                <a:gd name="connsiteY0" fmla="*/ 0 h 15787"/>
                <a:gd name="connsiteX1" fmla="*/ 0 w 1293492"/>
                <a:gd name="connsiteY1" fmla="*/ 15787 h 15787"/>
                <a:gd name="connsiteX0" fmla="*/ 198126 w 655630"/>
                <a:gd name="connsiteY0" fmla="*/ 0 h 15787"/>
                <a:gd name="connsiteX1" fmla="*/ 183126 w 655630"/>
                <a:gd name="connsiteY1" fmla="*/ 15787 h 15787"/>
                <a:gd name="connsiteX0" fmla="*/ 122917 w 1311957"/>
                <a:gd name="connsiteY0" fmla="*/ 0 h 15787"/>
                <a:gd name="connsiteX1" fmla="*/ 107917 w 1311957"/>
                <a:gd name="connsiteY1" fmla="*/ 15787 h 15787"/>
                <a:gd name="connsiteX0" fmla="*/ 617823 w 1576874"/>
                <a:gd name="connsiteY0" fmla="*/ 0 h 15787"/>
                <a:gd name="connsiteX1" fmla="*/ 602823 w 1576874"/>
                <a:gd name="connsiteY1" fmla="*/ 15787 h 15787"/>
                <a:gd name="connsiteX0" fmla="*/ 15000 w 1548839"/>
                <a:gd name="connsiteY0" fmla="*/ 0 h 15787"/>
                <a:gd name="connsiteX1" fmla="*/ 0 w 1548839"/>
                <a:gd name="connsiteY1" fmla="*/ 15787 h 15787"/>
                <a:gd name="connsiteX0" fmla="*/ 0 w 1594079"/>
                <a:gd name="connsiteY0" fmla="*/ 0 h 14374"/>
                <a:gd name="connsiteX1" fmla="*/ 72500 w 1594079"/>
                <a:gd name="connsiteY1" fmla="*/ 14374 h 14374"/>
                <a:gd name="connsiteX0" fmla="*/ 0 w 1776658"/>
                <a:gd name="connsiteY0" fmla="*/ 0 h 14374"/>
                <a:gd name="connsiteX1" fmla="*/ 72500 w 1776658"/>
                <a:gd name="connsiteY1" fmla="*/ 14374 h 14374"/>
                <a:gd name="connsiteX0" fmla="*/ 0 w 1521000"/>
                <a:gd name="connsiteY0" fmla="*/ 0 h 14374"/>
                <a:gd name="connsiteX1" fmla="*/ 72500 w 1521000"/>
                <a:gd name="connsiteY1" fmla="*/ 14374 h 14374"/>
                <a:gd name="connsiteX0" fmla="*/ 0 w 1575240"/>
                <a:gd name="connsiteY0" fmla="*/ 0 h 12288"/>
                <a:gd name="connsiteX1" fmla="*/ 160000 w 1575240"/>
                <a:gd name="connsiteY1" fmla="*/ 12288 h 12288"/>
                <a:gd name="connsiteX0" fmla="*/ 2500 w 1478000"/>
                <a:gd name="connsiteY0" fmla="*/ 0 h 11110"/>
                <a:gd name="connsiteX1" fmla="*/ 0 w 1478000"/>
                <a:gd name="connsiteY1" fmla="*/ 11110 h 11110"/>
                <a:gd name="connsiteX0" fmla="*/ 0 w 1528673"/>
                <a:gd name="connsiteY0" fmla="*/ 0 h 11144"/>
                <a:gd name="connsiteX1" fmla="*/ 85000 w 1528673"/>
                <a:gd name="connsiteY1" fmla="*/ 11144 h 11144"/>
                <a:gd name="connsiteX0" fmla="*/ 0 w 1278834"/>
                <a:gd name="connsiteY0" fmla="*/ 0 h 11144"/>
                <a:gd name="connsiteX1" fmla="*/ 85000 w 1278834"/>
                <a:gd name="connsiteY1" fmla="*/ 11144 h 11144"/>
                <a:gd name="connsiteX0" fmla="*/ 0 w 1278838"/>
                <a:gd name="connsiteY0" fmla="*/ 0 h 11144"/>
                <a:gd name="connsiteX1" fmla="*/ 85000 w 1278838"/>
                <a:gd name="connsiteY1" fmla="*/ 11144 h 11144"/>
                <a:gd name="connsiteX0" fmla="*/ 0 w 1307873"/>
                <a:gd name="connsiteY0" fmla="*/ 0 h 16863"/>
                <a:gd name="connsiteX1" fmla="*/ 135000 w 1307873"/>
                <a:gd name="connsiteY1" fmla="*/ 16863 h 16863"/>
                <a:gd name="connsiteX0" fmla="*/ 0 w 1154440"/>
                <a:gd name="connsiteY0" fmla="*/ 0 h 16863"/>
                <a:gd name="connsiteX1" fmla="*/ 135000 w 1154440"/>
                <a:gd name="connsiteY1" fmla="*/ 16863 h 16863"/>
                <a:gd name="connsiteX0" fmla="*/ 764999 w 1427924"/>
                <a:gd name="connsiteY0" fmla="*/ 0 h 16527"/>
                <a:gd name="connsiteX1" fmla="*/ 0 w 1427924"/>
                <a:gd name="connsiteY1" fmla="*/ 16527 h 16527"/>
                <a:gd name="connsiteX0" fmla="*/ 764999 w 1541526"/>
                <a:gd name="connsiteY0" fmla="*/ 0 h 16527"/>
                <a:gd name="connsiteX1" fmla="*/ 0 w 1541526"/>
                <a:gd name="connsiteY1" fmla="*/ 16527 h 16527"/>
                <a:gd name="connsiteX0" fmla="*/ 764999 w 1436337"/>
                <a:gd name="connsiteY0" fmla="*/ 0 h 16527"/>
                <a:gd name="connsiteX1" fmla="*/ 0 w 1436337"/>
                <a:gd name="connsiteY1" fmla="*/ 16527 h 16527"/>
                <a:gd name="connsiteX0" fmla="*/ 764999 w 1518349"/>
                <a:gd name="connsiteY0" fmla="*/ 0 h 16527"/>
                <a:gd name="connsiteX1" fmla="*/ 0 w 1518349"/>
                <a:gd name="connsiteY1" fmla="*/ 16527 h 16527"/>
                <a:gd name="connsiteX0" fmla="*/ 315000 w 1279070"/>
                <a:gd name="connsiteY0" fmla="*/ 0 h 15800"/>
                <a:gd name="connsiteX1" fmla="*/ 0 w 1279070"/>
                <a:gd name="connsiteY1" fmla="*/ 15800 h 15800"/>
                <a:gd name="connsiteX0" fmla="*/ 315000 w 1487294"/>
                <a:gd name="connsiteY0" fmla="*/ 0 h 15800"/>
                <a:gd name="connsiteX1" fmla="*/ 0 w 1487294"/>
                <a:gd name="connsiteY1" fmla="*/ 15800 h 15800"/>
              </a:gdLst>
              <a:ahLst/>
              <a:cxnLst>
                <a:cxn ang="0">
                  <a:pos x="connsiteX0" y="connsiteY0"/>
                </a:cxn>
                <a:cxn ang="0">
                  <a:pos x="connsiteX1" y="connsiteY1"/>
                </a:cxn>
              </a:cxnLst>
              <a:rect l="l" t="t" r="r" b="b"/>
              <a:pathLst>
                <a:path w="1487294" h="15800">
                  <a:moveTo>
                    <a:pt x="315000" y="0"/>
                  </a:moveTo>
                  <a:cubicBezTo>
                    <a:pt x="1943333" y="5183"/>
                    <a:pt x="1909163" y="9641"/>
                    <a:pt x="0" y="15800"/>
                  </a:cubicBezTo>
                </a:path>
              </a:pathLst>
            </a:custGeom>
            <a:ln w="1270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EFFE4969-0388-4F8D-92EC-6730B339BC08}"/>
              </a:ext>
            </a:extLst>
          </p:cNvPr>
          <p:cNvGrpSpPr/>
          <p:nvPr/>
        </p:nvGrpSpPr>
        <p:grpSpPr>
          <a:xfrm>
            <a:off x="4877066" y="2345295"/>
            <a:ext cx="2118002" cy="957560"/>
            <a:chOff x="6197398" y="1843337"/>
            <a:chExt cx="2118002" cy="957560"/>
          </a:xfrm>
        </p:grpSpPr>
        <p:sp>
          <p:nvSpPr>
            <p:cNvPr id="82" name="Rectangle 81">
              <a:extLst>
                <a:ext uri="{FF2B5EF4-FFF2-40B4-BE49-F238E27FC236}">
                  <a16:creationId xmlns:a16="http://schemas.microsoft.com/office/drawing/2014/main" id="{3253CAA3-F55F-47AC-9E7F-60E11558E02E}"/>
                </a:ext>
              </a:extLst>
            </p:cNvPr>
            <p:cNvSpPr/>
            <p:nvPr/>
          </p:nvSpPr>
          <p:spPr>
            <a:xfrm>
              <a:off x="6197398" y="1843337"/>
              <a:ext cx="2118002" cy="461665"/>
            </a:xfrm>
            <a:prstGeom prst="rect">
              <a:avLst/>
            </a:prstGeom>
          </p:spPr>
          <p:txBody>
            <a:bodyPr wrap="square">
              <a:spAutoFit/>
            </a:bodyPr>
            <a:lstStyle/>
            <a:p>
              <a:pPr algn="ctr"/>
              <a:r>
                <a:rPr lang="en-US" sz="2400" b="1" i="1" dirty="0">
                  <a:solidFill>
                    <a:srgbClr val="FF0000"/>
                  </a:solidFill>
                  <a:latin typeface="Segoe UI" panose="020B0502040204020203" pitchFamily="34" charset="0"/>
                  <a:cs typeface="Segoe UI" panose="020B0502040204020203" pitchFamily="34" charset="0"/>
                </a:rPr>
                <a:t>ECC artifact</a:t>
              </a:r>
            </a:p>
          </p:txBody>
        </p:sp>
        <p:cxnSp>
          <p:nvCxnSpPr>
            <p:cNvPr id="92" name="Straight Connector 91">
              <a:extLst>
                <a:ext uri="{FF2B5EF4-FFF2-40B4-BE49-F238E27FC236}">
                  <a16:creationId xmlns:a16="http://schemas.microsoft.com/office/drawing/2014/main" id="{A3DE4F59-1FE6-4E04-93BC-43B90E9B1205}"/>
                </a:ext>
              </a:extLst>
            </p:cNvPr>
            <p:cNvCxnSpPr>
              <a:cxnSpLocks/>
            </p:cNvCxnSpPr>
            <p:nvPr/>
          </p:nvCxnSpPr>
          <p:spPr>
            <a:xfrm>
              <a:off x="7287355" y="2284339"/>
              <a:ext cx="62302" cy="51655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1DB57AF6-48AF-44D1-A6FF-AD8B643434DD}"/>
              </a:ext>
            </a:extLst>
          </p:cNvPr>
          <p:cNvGrpSpPr/>
          <p:nvPr/>
        </p:nvGrpSpPr>
        <p:grpSpPr>
          <a:xfrm>
            <a:off x="5604239" y="1378095"/>
            <a:ext cx="2375410" cy="1525195"/>
            <a:chOff x="5939990" y="1843337"/>
            <a:chExt cx="2375410" cy="1525195"/>
          </a:xfrm>
        </p:grpSpPr>
        <p:sp>
          <p:nvSpPr>
            <p:cNvPr id="101" name="Rectangle 100">
              <a:extLst>
                <a:ext uri="{FF2B5EF4-FFF2-40B4-BE49-F238E27FC236}">
                  <a16:creationId xmlns:a16="http://schemas.microsoft.com/office/drawing/2014/main" id="{5044C3A9-19A8-4633-A6FA-B85ECAD710F2}"/>
                </a:ext>
              </a:extLst>
            </p:cNvPr>
            <p:cNvSpPr/>
            <p:nvPr/>
          </p:nvSpPr>
          <p:spPr>
            <a:xfrm>
              <a:off x="5939990" y="1843337"/>
              <a:ext cx="2375410" cy="830997"/>
            </a:xfrm>
            <a:prstGeom prst="rect">
              <a:avLst/>
            </a:prstGeom>
          </p:spPr>
          <p:txBody>
            <a:bodyPr wrap="square">
              <a:spAutoFit/>
            </a:bodyPr>
            <a:lstStyle/>
            <a:p>
              <a:pPr algn="ctr"/>
              <a:r>
                <a:rPr lang="en-US" sz="2400" b="1" i="1" dirty="0">
                  <a:solidFill>
                    <a:srgbClr val="FF0000"/>
                  </a:solidFill>
                  <a:latin typeface="Segoe UI" panose="020B0502040204020203" pitchFamily="34" charset="0"/>
                  <a:cs typeface="Segoe UI" panose="020B0502040204020203" pitchFamily="34" charset="0"/>
                </a:rPr>
                <a:t>Post-ECC error distributions</a:t>
              </a:r>
            </a:p>
          </p:txBody>
        </p:sp>
        <p:cxnSp>
          <p:nvCxnSpPr>
            <p:cNvPr id="102" name="Straight Connector 101">
              <a:extLst>
                <a:ext uri="{FF2B5EF4-FFF2-40B4-BE49-F238E27FC236}">
                  <a16:creationId xmlns:a16="http://schemas.microsoft.com/office/drawing/2014/main" id="{D21A7682-57FA-4EB0-B144-599219AD615A}"/>
                </a:ext>
              </a:extLst>
            </p:cNvPr>
            <p:cNvCxnSpPr>
              <a:cxnSpLocks/>
            </p:cNvCxnSpPr>
            <p:nvPr/>
          </p:nvCxnSpPr>
          <p:spPr>
            <a:xfrm>
              <a:off x="7547188" y="2659590"/>
              <a:ext cx="569104" cy="23681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A5A4D30-D5DA-4D9C-86DA-BED0ECC4F15E}"/>
                </a:ext>
              </a:extLst>
            </p:cNvPr>
            <p:cNvCxnSpPr>
              <a:cxnSpLocks/>
            </p:cNvCxnSpPr>
            <p:nvPr/>
          </p:nvCxnSpPr>
          <p:spPr>
            <a:xfrm flipH="1">
              <a:off x="7262635" y="2643785"/>
              <a:ext cx="280805" cy="72474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B3190B47-0AE9-4AB9-8632-EBCB4E890B70}"/>
              </a:ext>
            </a:extLst>
          </p:cNvPr>
          <p:cNvGrpSpPr/>
          <p:nvPr/>
        </p:nvGrpSpPr>
        <p:grpSpPr>
          <a:xfrm>
            <a:off x="4941932" y="4821522"/>
            <a:ext cx="4264556" cy="707022"/>
            <a:chOff x="5370610" y="1905410"/>
            <a:chExt cx="4264556" cy="707022"/>
          </a:xfrm>
        </p:grpSpPr>
        <p:sp>
          <p:nvSpPr>
            <p:cNvPr id="109" name="Rectangle 108">
              <a:extLst>
                <a:ext uri="{FF2B5EF4-FFF2-40B4-BE49-F238E27FC236}">
                  <a16:creationId xmlns:a16="http://schemas.microsoft.com/office/drawing/2014/main" id="{6530E607-FB4F-41DC-8C00-C013D644FE70}"/>
                </a:ext>
              </a:extLst>
            </p:cNvPr>
            <p:cNvSpPr/>
            <p:nvPr/>
          </p:nvSpPr>
          <p:spPr>
            <a:xfrm>
              <a:off x="5370610" y="2150767"/>
              <a:ext cx="4264556" cy="461665"/>
            </a:xfrm>
            <a:prstGeom prst="rect">
              <a:avLst/>
            </a:prstGeom>
          </p:spPr>
          <p:txBody>
            <a:bodyPr wrap="square">
              <a:spAutoFit/>
            </a:bodyPr>
            <a:lstStyle/>
            <a:p>
              <a:pPr algn="ctr"/>
              <a:r>
                <a:rPr lang="en-US" sz="2400" b="1" i="1" dirty="0">
                  <a:solidFill>
                    <a:schemeClr val="accent6"/>
                  </a:solidFill>
                  <a:latin typeface="Segoe UI" panose="020B0502040204020203" pitchFamily="34" charset="0"/>
                  <a:cs typeface="Segoe UI" panose="020B0502040204020203" pitchFamily="34" charset="0"/>
                </a:rPr>
                <a:t>Pre-ECC error distributions</a:t>
              </a:r>
            </a:p>
          </p:txBody>
        </p:sp>
        <p:cxnSp>
          <p:nvCxnSpPr>
            <p:cNvPr id="110" name="Straight Connector 109">
              <a:extLst>
                <a:ext uri="{FF2B5EF4-FFF2-40B4-BE49-F238E27FC236}">
                  <a16:creationId xmlns:a16="http://schemas.microsoft.com/office/drawing/2014/main" id="{F453A45A-C1A8-41DE-A648-E1C76FC91F27}"/>
                </a:ext>
              </a:extLst>
            </p:cNvPr>
            <p:cNvCxnSpPr>
              <a:cxnSpLocks/>
            </p:cNvCxnSpPr>
            <p:nvPr/>
          </p:nvCxnSpPr>
          <p:spPr>
            <a:xfrm flipV="1">
              <a:off x="7924667" y="2004188"/>
              <a:ext cx="314511" cy="257218"/>
            </a:xfrm>
            <a:prstGeom prst="line">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880C290-184E-4915-9B03-D0B5234EFED1}"/>
                </a:ext>
              </a:extLst>
            </p:cNvPr>
            <p:cNvCxnSpPr>
              <a:cxnSpLocks/>
            </p:cNvCxnSpPr>
            <p:nvPr/>
          </p:nvCxnSpPr>
          <p:spPr>
            <a:xfrm flipV="1">
              <a:off x="7220623" y="1905410"/>
              <a:ext cx="0" cy="324723"/>
            </a:xfrm>
            <a:prstGeom prst="line">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7A205E8B-693D-479A-9771-271602F03D28}"/>
              </a:ext>
            </a:extLst>
          </p:cNvPr>
          <p:cNvGrpSpPr/>
          <p:nvPr/>
        </p:nvGrpSpPr>
        <p:grpSpPr>
          <a:xfrm>
            <a:off x="49422" y="888392"/>
            <a:ext cx="9040759" cy="5526178"/>
            <a:chOff x="-460408" y="4669386"/>
            <a:chExt cx="9040759" cy="5526178"/>
          </a:xfrm>
        </p:grpSpPr>
        <p:sp>
          <p:nvSpPr>
            <p:cNvPr id="41" name="Rectangle 40">
              <a:extLst>
                <a:ext uri="{FF2B5EF4-FFF2-40B4-BE49-F238E27FC236}">
                  <a16:creationId xmlns:a16="http://schemas.microsoft.com/office/drawing/2014/main" id="{9CDDF37F-F58D-4CD6-B7A8-1602F23C8990}"/>
                </a:ext>
              </a:extLst>
            </p:cNvPr>
            <p:cNvSpPr/>
            <p:nvPr/>
          </p:nvSpPr>
          <p:spPr>
            <a:xfrm>
              <a:off x="-460408" y="4669386"/>
              <a:ext cx="9040759" cy="5526178"/>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42" name="TextBox 41">
              <a:extLst>
                <a:ext uri="{FF2B5EF4-FFF2-40B4-BE49-F238E27FC236}">
                  <a16:creationId xmlns:a16="http://schemas.microsoft.com/office/drawing/2014/main" id="{3B56FBB3-2717-42A0-A76B-05F0F0DB9281}"/>
                </a:ext>
              </a:extLst>
            </p:cNvPr>
            <p:cNvSpPr txBox="1"/>
            <p:nvPr/>
          </p:nvSpPr>
          <p:spPr>
            <a:xfrm>
              <a:off x="-367029" y="6767576"/>
              <a:ext cx="8854000" cy="1615827"/>
            </a:xfrm>
            <a:prstGeom prst="rect">
              <a:avLst/>
            </a:prstGeom>
            <a:solidFill>
              <a:schemeClr val="accent4">
                <a:lumMod val="20000"/>
                <a:lumOff val="80000"/>
              </a:schemeClr>
            </a:solidFill>
            <a:ln w="76200">
              <a:solidFill>
                <a:schemeClr val="accent1"/>
              </a:solidFill>
            </a:ln>
          </p:spPr>
          <p:txBody>
            <a:bodyPr wrap="square" rtlCol="0">
              <a:spAutoFit/>
            </a:bodyPr>
            <a:lstStyle/>
            <a:p>
              <a:pPr algn="ctr"/>
              <a:r>
                <a:rPr lang="en-US" sz="3300" b="1" dirty="0">
                  <a:solidFill>
                    <a:schemeClr val="accent1"/>
                  </a:solidFill>
                  <a:latin typeface="Segoe UI" panose="020B0502040204020203" pitchFamily="34" charset="0"/>
                  <a:cs typeface="Segoe UI" panose="020B0502040204020203" pitchFamily="34" charset="0"/>
                </a:rPr>
                <a:t>Our goal: </a:t>
              </a:r>
            </a:p>
            <a:p>
              <a:pPr algn="ctr"/>
              <a:r>
                <a:rPr lang="en-US" sz="3300" b="1" dirty="0">
                  <a:latin typeface="Segoe UI" panose="020B0502040204020203" pitchFamily="34" charset="0"/>
                  <a:cs typeface="Segoe UI" panose="020B0502040204020203" pitchFamily="34" charset="0"/>
                </a:rPr>
                <a:t>Recover pre-correction error characteristics </a:t>
              </a:r>
            </a:p>
            <a:p>
              <a:pPr algn="ctr"/>
              <a:r>
                <a:rPr lang="en-US" sz="3300" b="1" dirty="0">
                  <a:latin typeface="Segoe UI" panose="020B0502040204020203" pitchFamily="34" charset="0"/>
                  <a:cs typeface="Segoe UI" panose="020B0502040204020203" pitchFamily="34" charset="0"/>
                </a:rPr>
                <a:t>obfuscated by on-die ECC</a:t>
              </a:r>
              <a:endParaRPr lang="tr-TR" sz="3300" b="1"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67910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B2ECF9-9A5B-4C5B-B4E8-A7B9AFC80283}"/>
              </a:ext>
            </a:extLst>
          </p:cNvPr>
          <p:cNvSpPr/>
          <p:nvPr/>
        </p:nvSpPr>
        <p:spPr>
          <a:xfrm>
            <a:off x="169011" y="2436129"/>
            <a:ext cx="8805978" cy="232410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51066C-C516-4770-97A1-3E2DEB282F90}"/>
              </a:ext>
            </a:extLst>
          </p:cNvPr>
          <p:cNvSpPr/>
          <p:nvPr/>
        </p:nvSpPr>
        <p:spPr>
          <a:xfrm>
            <a:off x="169011" y="5154874"/>
            <a:ext cx="8805978" cy="90351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4" name="Rectangle 3">
            <a:extLst>
              <a:ext uri="{FF2B5EF4-FFF2-40B4-BE49-F238E27FC236}">
                <a16:creationId xmlns:a16="http://schemas.microsoft.com/office/drawing/2014/main" id="{741DA77E-6BD0-4361-B5F9-C9DD49F4032B}"/>
              </a:ext>
            </a:extLst>
          </p:cNvPr>
          <p:cNvSpPr/>
          <p:nvPr/>
        </p:nvSpPr>
        <p:spPr>
          <a:xfrm>
            <a:off x="169011" y="1115786"/>
            <a:ext cx="8805978" cy="90351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itle 1">
            <a:extLst>
              <a:ext uri="{FF2B5EF4-FFF2-40B4-BE49-F238E27FC236}">
                <a16:creationId xmlns:a16="http://schemas.microsoft.com/office/drawing/2014/main" id="{6FAF6D94-F2D1-4E88-A909-B4DF4E002525}"/>
              </a:ext>
            </a:extLst>
          </p:cNvPr>
          <p:cNvSpPr>
            <a:spLocks noGrp="1"/>
          </p:cNvSpPr>
          <p:nvPr>
            <p:ph type="title"/>
          </p:nvPr>
        </p:nvSpPr>
        <p:spPr>
          <a:xfrm>
            <a:off x="169011" y="132334"/>
            <a:ext cx="8894602" cy="606084"/>
          </a:xfrm>
        </p:spPr>
        <p:txBody>
          <a:bodyPr/>
          <a:lstStyle/>
          <a:p>
            <a:r>
              <a:rPr lang="en-US" b="1" dirty="0"/>
              <a:t>Presentation Outline</a:t>
            </a:r>
          </a:p>
        </p:txBody>
      </p:sp>
      <p:sp>
        <p:nvSpPr>
          <p:cNvPr id="3" name="Content Placeholder 2">
            <a:extLst>
              <a:ext uri="{FF2B5EF4-FFF2-40B4-BE49-F238E27FC236}">
                <a16:creationId xmlns:a16="http://schemas.microsoft.com/office/drawing/2014/main" id="{494EC80F-2976-4A92-B16F-8065FDCC9552}"/>
              </a:ext>
            </a:extLst>
          </p:cNvPr>
          <p:cNvSpPr>
            <a:spLocks noGrp="1"/>
          </p:cNvSpPr>
          <p:nvPr>
            <p:ph idx="1"/>
          </p:nvPr>
        </p:nvSpPr>
        <p:spPr>
          <a:xfrm>
            <a:off x="169011" y="1304473"/>
            <a:ext cx="8894602" cy="4994728"/>
          </a:xfrm>
        </p:spPr>
        <p:txBody>
          <a:bodyPr>
            <a:noAutofit/>
          </a:bodyPr>
          <a:lstStyle/>
          <a:p>
            <a:pPr marL="457200" indent="-457200">
              <a:buFont typeface="+mj-lt"/>
              <a:buAutoNum type="arabicPeriod"/>
            </a:pPr>
            <a:r>
              <a:rPr lang="en-US" sz="3200" dirty="0">
                <a:solidFill>
                  <a:schemeClr val="bg1">
                    <a:lumMod val="65000"/>
                  </a:schemeClr>
                </a:solidFill>
              </a:rPr>
              <a:t>Error Characterization and On-Die ECC</a:t>
            </a:r>
          </a:p>
          <a:p>
            <a:pPr marL="457200" indent="-457200">
              <a:buFont typeface="+mj-lt"/>
              <a:buAutoNum type="arabicPeriod"/>
            </a:pPr>
            <a:endParaRPr lang="en-US" sz="4800" dirty="0">
              <a:solidFill>
                <a:schemeClr val="bg1">
                  <a:lumMod val="65000"/>
                </a:schemeClr>
              </a:solidFill>
            </a:endParaRPr>
          </a:p>
          <a:p>
            <a:pPr marL="457200" indent="-457200">
              <a:buFont typeface="+mj-lt"/>
              <a:buAutoNum type="arabicPeriod"/>
            </a:pPr>
            <a:r>
              <a:rPr lang="en-US" sz="3200" b="1" dirty="0"/>
              <a:t>EIN: Error </a:t>
            </a:r>
            <a:r>
              <a:rPr lang="en-US" sz="3200" b="1" dirty="0" err="1"/>
              <a:t>INference</a:t>
            </a:r>
            <a:endParaRPr lang="en-US" sz="3200" b="1" dirty="0"/>
          </a:p>
          <a:p>
            <a:pPr marL="1028700" lvl="1" indent="-571500">
              <a:buFont typeface="+mj-lt"/>
              <a:buAutoNum type="romanUcPeriod"/>
            </a:pPr>
            <a:r>
              <a:rPr lang="en-US" sz="2800" b="1" dirty="0"/>
              <a:t>The Inference Problem</a:t>
            </a:r>
          </a:p>
          <a:p>
            <a:pPr marL="1028700" lvl="1" indent="-571500">
              <a:buFont typeface="+mj-lt"/>
              <a:buAutoNum type="romanUcPeriod"/>
            </a:pPr>
            <a:r>
              <a:rPr lang="en-US" sz="2800" dirty="0">
                <a:solidFill>
                  <a:schemeClr val="bg1">
                    <a:lumMod val="65000"/>
                  </a:schemeClr>
                </a:solidFill>
              </a:rPr>
              <a:t>Formalization</a:t>
            </a:r>
          </a:p>
          <a:p>
            <a:pPr marL="1028700" lvl="1" indent="-571500">
              <a:buFont typeface="+mj-lt"/>
              <a:buAutoNum type="romanUcPeriod"/>
            </a:pPr>
            <a:r>
              <a:rPr lang="en-US" sz="2800" dirty="0">
                <a:solidFill>
                  <a:schemeClr val="bg1">
                    <a:lumMod val="65000"/>
                  </a:schemeClr>
                </a:solidFill>
              </a:rPr>
              <a:t>EIN in Practice: </a:t>
            </a:r>
            <a:r>
              <a:rPr lang="en-US" sz="2800" dirty="0" err="1">
                <a:solidFill>
                  <a:schemeClr val="bg1">
                    <a:lumMod val="65000"/>
                  </a:schemeClr>
                </a:solidFill>
              </a:rPr>
              <a:t>EINSim</a:t>
            </a:r>
            <a:endParaRPr lang="en-US" sz="2800" dirty="0">
              <a:solidFill>
                <a:schemeClr val="bg1">
                  <a:lumMod val="65000"/>
                </a:schemeClr>
              </a:solidFill>
            </a:endParaRPr>
          </a:p>
          <a:p>
            <a:pPr marL="571500" indent="-571500">
              <a:buFont typeface="+mj-lt"/>
              <a:buAutoNum type="arabicPeriod"/>
            </a:pPr>
            <a:endParaRPr lang="en-US" sz="4800" dirty="0">
              <a:solidFill>
                <a:schemeClr val="bg1">
                  <a:lumMod val="65000"/>
                </a:schemeClr>
              </a:solidFill>
            </a:endParaRPr>
          </a:p>
          <a:p>
            <a:pPr marL="457200" indent="-457200">
              <a:buFont typeface="+mj-lt"/>
              <a:buAutoNum type="arabicPeriod"/>
            </a:pPr>
            <a:r>
              <a:rPr lang="en-US" sz="3200" dirty="0">
                <a:solidFill>
                  <a:schemeClr val="bg1">
                    <a:lumMod val="65000"/>
                  </a:schemeClr>
                </a:solidFill>
              </a:rPr>
              <a:t>Demonstration Using LPDDR4 Devices</a:t>
            </a:r>
          </a:p>
        </p:txBody>
      </p:sp>
    </p:spTree>
    <p:extLst>
      <p:ext uri="{BB962C8B-B14F-4D97-AF65-F5344CB8AC3E}">
        <p14:creationId xmlns:p14="http://schemas.microsoft.com/office/powerpoint/2010/main" val="23223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Observation</a:t>
            </a:r>
            <a:endParaRPr lang="en-US" b="1"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75991" y="2705441"/>
            <a:ext cx="8987622" cy="1727200"/>
          </a:xfrm>
        </p:spPr>
        <p:txBody>
          <a:bodyPr/>
          <a:lstStyle/>
          <a:p>
            <a:pPr marL="0" indent="0" algn="ctr">
              <a:spcBef>
                <a:spcPts val="0"/>
              </a:spcBef>
              <a:buNone/>
            </a:pPr>
            <a:r>
              <a:rPr lang="en-US" sz="3600" i="1" dirty="0"/>
              <a:t>DRAM error mechanisms have </a:t>
            </a:r>
          </a:p>
          <a:p>
            <a:pPr marL="0" indent="0" algn="ctr">
              <a:spcBef>
                <a:spcPts val="0"/>
              </a:spcBef>
              <a:buNone/>
            </a:pPr>
            <a:r>
              <a:rPr lang="en-US" sz="3600" b="1" i="1" dirty="0">
                <a:solidFill>
                  <a:schemeClr val="accent6"/>
                </a:solidFill>
              </a:rPr>
              <a:t>predictable characteristics </a:t>
            </a:r>
          </a:p>
          <a:p>
            <a:pPr marL="0" indent="0" algn="ctr">
              <a:spcBef>
                <a:spcPts val="0"/>
              </a:spcBef>
              <a:buNone/>
            </a:pPr>
            <a:r>
              <a:rPr lang="en-US" sz="3600" i="1" dirty="0"/>
              <a:t>that are </a:t>
            </a:r>
            <a:r>
              <a:rPr lang="en-US" sz="3600" b="1" i="1" dirty="0">
                <a:solidFill>
                  <a:schemeClr val="accent6"/>
                </a:solidFill>
              </a:rPr>
              <a:t>intrinsic</a:t>
            </a:r>
            <a:r>
              <a:rPr lang="en-US" sz="3600" i="1" dirty="0"/>
              <a:t> to DRAM technology</a:t>
            </a:r>
          </a:p>
        </p:txBody>
      </p:sp>
    </p:spTree>
    <p:extLst>
      <p:ext uri="{BB962C8B-B14F-4D97-AF65-F5344CB8AC3E}">
        <p14:creationId xmlns:p14="http://schemas.microsoft.com/office/powerpoint/2010/main" val="3771362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Example: Data-Retention Errors</a:t>
            </a:r>
          </a:p>
        </p:txBody>
      </p:sp>
      <p:grpSp>
        <p:nvGrpSpPr>
          <p:cNvPr id="9" name="Group 8">
            <a:extLst>
              <a:ext uri="{FF2B5EF4-FFF2-40B4-BE49-F238E27FC236}">
                <a16:creationId xmlns:a16="http://schemas.microsoft.com/office/drawing/2014/main" id="{9E75F649-5050-438D-B3EA-3ADD0B1CC944}"/>
              </a:ext>
            </a:extLst>
          </p:cNvPr>
          <p:cNvGrpSpPr/>
          <p:nvPr/>
        </p:nvGrpSpPr>
        <p:grpSpPr>
          <a:xfrm>
            <a:off x="7858" y="1184347"/>
            <a:ext cx="2938053" cy="2679909"/>
            <a:chOff x="7858" y="1184347"/>
            <a:chExt cx="2938053" cy="2679909"/>
          </a:xfrm>
        </p:grpSpPr>
        <p:grpSp>
          <p:nvGrpSpPr>
            <p:cNvPr id="23" name="Group 22">
              <a:extLst>
                <a:ext uri="{FF2B5EF4-FFF2-40B4-BE49-F238E27FC236}">
                  <a16:creationId xmlns:a16="http://schemas.microsoft.com/office/drawing/2014/main" id="{069AD7B0-A61C-4257-981B-5435B7FA5405}"/>
                </a:ext>
              </a:extLst>
            </p:cNvPr>
            <p:cNvGrpSpPr/>
            <p:nvPr/>
          </p:nvGrpSpPr>
          <p:grpSpPr>
            <a:xfrm>
              <a:off x="830245" y="1184347"/>
              <a:ext cx="1424278" cy="1549400"/>
              <a:chOff x="3345264" y="2043659"/>
              <a:chExt cx="2136749" cy="2309148"/>
            </a:xfrm>
          </p:grpSpPr>
          <p:cxnSp>
            <p:nvCxnSpPr>
              <p:cNvPr id="24" name="Straight Arrow Connector 23">
                <a:extLst>
                  <a:ext uri="{FF2B5EF4-FFF2-40B4-BE49-F238E27FC236}">
                    <a16:creationId xmlns:a16="http://schemas.microsoft.com/office/drawing/2014/main" id="{C3714B77-D3A7-40CB-9E79-63DE7F8666B7}"/>
                  </a:ext>
                </a:extLst>
              </p:cNvPr>
              <p:cNvCxnSpPr>
                <a:cxnSpLocks/>
              </p:cNvCxnSpPr>
              <p:nvPr/>
            </p:nvCxnSpPr>
            <p:spPr>
              <a:xfrm flipH="1">
                <a:off x="3345264" y="2195148"/>
                <a:ext cx="2136748"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F0D16E8-2CF7-48EA-BB8B-386A49BA39CB}"/>
                  </a:ext>
                </a:extLst>
              </p:cNvPr>
              <p:cNvCxnSpPr>
                <a:cxnSpLocks/>
              </p:cNvCxnSpPr>
              <p:nvPr/>
            </p:nvCxnSpPr>
            <p:spPr>
              <a:xfrm flipV="1">
                <a:off x="5349521" y="2043659"/>
                <a:ext cx="0" cy="23091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02B011A-3AC4-4649-AED6-418DA5B5A8A4}"/>
                  </a:ext>
                </a:extLst>
              </p:cNvPr>
              <p:cNvCxnSpPr/>
              <p:nvPr/>
            </p:nvCxnSpPr>
            <p:spPr>
              <a:xfrm flipV="1">
                <a:off x="4662341" y="2492189"/>
                <a:ext cx="0" cy="15557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4872A91-BB5D-4E03-8F1C-5C0DCEBBD935}"/>
                  </a:ext>
                </a:extLst>
              </p:cNvPr>
              <p:cNvCxnSpPr/>
              <p:nvPr/>
            </p:nvCxnSpPr>
            <p:spPr>
              <a:xfrm flipH="1">
                <a:off x="4411958" y="2654972"/>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7FCE5B3-EF7B-4D6F-BD1E-83D46CFA3CC0}"/>
                  </a:ext>
                </a:extLst>
              </p:cNvPr>
              <p:cNvCxnSpPr/>
              <p:nvPr/>
            </p:nvCxnSpPr>
            <p:spPr>
              <a:xfrm flipH="1" flipV="1">
                <a:off x="4910967" y="2766192"/>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E6BEA5C-79B5-4C12-BD59-4003E922ABFD}"/>
                  </a:ext>
                </a:extLst>
              </p:cNvPr>
              <p:cNvCxnSpPr/>
              <p:nvPr/>
            </p:nvCxnSpPr>
            <p:spPr>
              <a:xfrm flipH="1">
                <a:off x="4411958" y="2766192"/>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80AD0EE-68F8-4A83-A656-23335AD53D23}"/>
                  </a:ext>
                </a:extLst>
              </p:cNvPr>
              <p:cNvCxnSpPr/>
              <p:nvPr/>
            </p:nvCxnSpPr>
            <p:spPr>
              <a:xfrm>
                <a:off x="4910967" y="3025758"/>
                <a:ext cx="193166"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6CC0A96-5177-4DCD-9068-264C02540DC9}"/>
                  </a:ext>
                </a:extLst>
              </p:cNvPr>
              <p:cNvCxnSpPr/>
              <p:nvPr/>
            </p:nvCxnSpPr>
            <p:spPr>
              <a:xfrm>
                <a:off x="4218791" y="3025758"/>
                <a:ext cx="193167"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50F34AA-AA43-4F55-A963-F6125CE02E8C}"/>
                  </a:ext>
                </a:extLst>
              </p:cNvPr>
              <p:cNvCxnSpPr/>
              <p:nvPr/>
            </p:nvCxnSpPr>
            <p:spPr>
              <a:xfrm flipH="1" flipV="1">
                <a:off x="4411957" y="2766192"/>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AEEE91E-3D70-4449-BB6A-675CB6A1BF9B}"/>
                  </a:ext>
                </a:extLst>
              </p:cNvPr>
              <p:cNvCxnSpPr/>
              <p:nvPr/>
            </p:nvCxnSpPr>
            <p:spPr>
              <a:xfrm>
                <a:off x="4662341" y="2195147"/>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1EF0AD5-AEF4-4DA6-9404-ED76129E1CFB}"/>
                  </a:ext>
                </a:extLst>
              </p:cNvPr>
              <p:cNvCxnSpPr/>
              <p:nvPr/>
            </p:nvCxnSpPr>
            <p:spPr>
              <a:xfrm flipH="1">
                <a:off x="5104133" y="3025758"/>
                <a:ext cx="37788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6" name="Elbow Connector 44">
                <a:extLst>
                  <a:ext uri="{FF2B5EF4-FFF2-40B4-BE49-F238E27FC236}">
                    <a16:creationId xmlns:a16="http://schemas.microsoft.com/office/drawing/2014/main" id="{068F7078-6C67-422C-B422-45E392BD6005}"/>
                  </a:ext>
                </a:extLst>
              </p:cNvPr>
              <p:cNvCxnSpPr>
                <a:cxnSpLocks/>
              </p:cNvCxnSpPr>
              <p:nvPr/>
            </p:nvCxnSpPr>
            <p:spPr>
              <a:xfrm rot="5400000">
                <a:off x="4004245" y="3070771"/>
                <a:ext cx="256860" cy="172244"/>
              </a:xfrm>
              <a:prstGeom prst="bentConnector3">
                <a:avLst>
                  <a:gd name="adj1" fmla="val 210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0EFA1707-1D5A-4AF6-9F9C-9BD9A2C2462A}"/>
                  </a:ext>
                </a:extLst>
              </p:cNvPr>
              <p:cNvCxnSpPr/>
              <p:nvPr/>
            </p:nvCxnSpPr>
            <p:spPr>
              <a:xfrm>
                <a:off x="4041324" y="3851854"/>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AF9595C-4025-40B3-95C3-817C118A1BD8}"/>
                  </a:ext>
                </a:extLst>
              </p:cNvPr>
              <p:cNvCxnSpPr/>
              <p:nvPr/>
            </p:nvCxnSpPr>
            <p:spPr>
              <a:xfrm flipV="1">
                <a:off x="4041324" y="3304820"/>
                <a:ext cx="0" cy="151697"/>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6A718D1-0137-46F8-953B-1FD557181106}"/>
                  </a:ext>
                </a:extLst>
              </p:cNvPr>
              <p:cNvCxnSpPr/>
              <p:nvPr/>
            </p:nvCxnSpPr>
            <p:spPr>
              <a:xfrm flipH="1">
                <a:off x="3781761" y="3721673"/>
                <a:ext cx="519130" cy="0"/>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016E885-D744-487A-AE90-FB1DE71F7110}"/>
                  </a:ext>
                </a:extLst>
              </p:cNvPr>
              <p:cNvCxnSpPr/>
              <p:nvPr/>
            </p:nvCxnSpPr>
            <p:spPr>
              <a:xfrm flipH="1">
                <a:off x="3781761" y="3456516"/>
                <a:ext cx="519130" cy="0"/>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9FB4A73-21F1-4610-A18B-1CEDDCEC17E6}"/>
                  </a:ext>
                </a:extLst>
              </p:cNvPr>
              <p:cNvCxnSpPr/>
              <p:nvPr/>
            </p:nvCxnSpPr>
            <p:spPr>
              <a:xfrm flipV="1">
                <a:off x="4041324" y="3721675"/>
                <a:ext cx="0" cy="130178"/>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55" name="Lightning Bolt 54">
              <a:extLst>
                <a:ext uri="{FF2B5EF4-FFF2-40B4-BE49-F238E27FC236}">
                  <a16:creationId xmlns:a16="http://schemas.microsoft.com/office/drawing/2014/main" id="{0141EAEB-E66C-410D-B47D-26006DA1C0E9}"/>
                </a:ext>
              </a:extLst>
            </p:cNvPr>
            <p:cNvSpPr/>
            <p:nvPr/>
          </p:nvSpPr>
          <p:spPr>
            <a:xfrm>
              <a:off x="544644" y="1470965"/>
              <a:ext cx="610666" cy="744707"/>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6" name="Content Placeholder 6">
              <a:extLst>
                <a:ext uri="{FF2B5EF4-FFF2-40B4-BE49-F238E27FC236}">
                  <a16:creationId xmlns:a16="http://schemas.microsoft.com/office/drawing/2014/main" id="{AD0E8C27-0EDB-4B4B-BC59-12DBAFB9D03A}"/>
                </a:ext>
              </a:extLst>
            </p:cNvPr>
            <p:cNvSpPr txBox="1">
              <a:spLocks/>
            </p:cNvSpPr>
            <p:nvPr/>
          </p:nvSpPr>
          <p:spPr>
            <a:xfrm>
              <a:off x="7858" y="3028413"/>
              <a:ext cx="2938053" cy="835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000" dirty="0"/>
                <a:t>DRAM encodes data </a:t>
              </a:r>
            </a:p>
            <a:p>
              <a:pPr marL="0" indent="0" algn="ctr">
                <a:spcBef>
                  <a:spcPts val="0"/>
                </a:spcBef>
                <a:buFont typeface="Arial" panose="020B0604020202020204" pitchFamily="34" charset="0"/>
                <a:buNone/>
              </a:pPr>
              <a:r>
                <a:rPr lang="en-US" sz="2000" dirty="0"/>
                <a:t>in </a:t>
              </a:r>
              <a:r>
                <a:rPr lang="en-US" sz="2000" b="1" dirty="0">
                  <a:solidFill>
                    <a:srgbClr val="C00000"/>
                  </a:solidFill>
                </a:rPr>
                <a:t>leaky capacitors</a:t>
              </a:r>
            </a:p>
          </p:txBody>
        </p:sp>
      </p:grpSp>
      <p:grpSp>
        <p:nvGrpSpPr>
          <p:cNvPr id="11" name="Group 10">
            <a:extLst>
              <a:ext uri="{FF2B5EF4-FFF2-40B4-BE49-F238E27FC236}">
                <a16:creationId xmlns:a16="http://schemas.microsoft.com/office/drawing/2014/main" id="{F28DF5D4-A895-439E-84C9-F2EEE59BE99D}"/>
              </a:ext>
            </a:extLst>
          </p:cNvPr>
          <p:cNvGrpSpPr/>
          <p:nvPr/>
        </p:nvGrpSpPr>
        <p:grpSpPr>
          <a:xfrm>
            <a:off x="2970008" y="883186"/>
            <a:ext cx="3136051" cy="2811857"/>
            <a:chOff x="5927562" y="883186"/>
            <a:chExt cx="3136051" cy="2811857"/>
          </a:xfrm>
        </p:grpSpPr>
        <p:sp>
          <p:nvSpPr>
            <p:cNvPr id="57" name="Content Placeholder 6">
              <a:extLst>
                <a:ext uri="{FF2B5EF4-FFF2-40B4-BE49-F238E27FC236}">
                  <a16:creationId xmlns:a16="http://schemas.microsoft.com/office/drawing/2014/main" id="{43A3FD6D-6011-4F91-AE33-F86FECF57A9B}"/>
                </a:ext>
              </a:extLst>
            </p:cNvPr>
            <p:cNvSpPr txBox="1">
              <a:spLocks/>
            </p:cNvSpPr>
            <p:nvPr/>
          </p:nvSpPr>
          <p:spPr>
            <a:xfrm>
              <a:off x="5927562" y="3030580"/>
              <a:ext cx="3136051" cy="6644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000" dirty="0"/>
                <a:t>Leakage rates differ due to </a:t>
              </a:r>
              <a:r>
                <a:rPr lang="en-US" sz="2000" b="1" dirty="0">
                  <a:solidFill>
                    <a:srgbClr val="C00000"/>
                  </a:solidFill>
                </a:rPr>
                <a:t>process variation</a:t>
              </a:r>
              <a:endParaRPr lang="en-US" sz="2000" b="1" dirty="0"/>
            </a:p>
          </p:txBody>
        </p:sp>
        <p:grpSp>
          <p:nvGrpSpPr>
            <p:cNvPr id="58" name="Group 57">
              <a:extLst>
                <a:ext uri="{FF2B5EF4-FFF2-40B4-BE49-F238E27FC236}">
                  <a16:creationId xmlns:a16="http://schemas.microsoft.com/office/drawing/2014/main" id="{D52493E9-731E-43B3-8FC2-86980C0511A9}"/>
                </a:ext>
              </a:extLst>
            </p:cNvPr>
            <p:cNvGrpSpPr/>
            <p:nvPr/>
          </p:nvGrpSpPr>
          <p:grpSpPr>
            <a:xfrm>
              <a:off x="6591093" y="883186"/>
              <a:ext cx="2023285" cy="1850561"/>
              <a:chOff x="3492499" y="1761705"/>
              <a:chExt cx="2159000" cy="1974690"/>
            </a:xfrm>
          </p:grpSpPr>
          <p:grpSp>
            <p:nvGrpSpPr>
              <p:cNvPr id="59" name="Group 58">
                <a:extLst>
                  <a:ext uri="{FF2B5EF4-FFF2-40B4-BE49-F238E27FC236}">
                    <a16:creationId xmlns:a16="http://schemas.microsoft.com/office/drawing/2014/main" id="{8F3074E4-704B-4858-BA1A-79B11B384EB8}"/>
                  </a:ext>
                </a:extLst>
              </p:cNvPr>
              <p:cNvGrpSpPr/>
              <p:nvPr/>
            </p:nvGrpSpPr>
            <p:grpSpPr>
              <a:xfrm rot="5400000">
                <a:off x="3997759" y="1768331"/>
                <a:ext cx="1148480" cy="2159000"/>
                <a:chOff x="3179064" y="1069034"/>
                <a:chExt cx="2163257" cy="4900450"/>
              </a:xfrm>
            </p:grpSpPr>
            <p:grpSp>
              <p:nvGrpSpPr>
                <p:cNvPr id="100" name="Group 99">
                  <a:extLst>
                    <a:ext uri="{FF2B5EF4-FFF2-40B4-BE49-F238E27FC236}">
                      <a16:creationId xmlns:a16="http://schemas.microsoft.com/office/drawing/2014/main" id="{99EE7DC6-50BB-4178-982D-908CD52ADAAF}"/>
                    </a:ext>
                  </a:extLst>
                </p:cNvPr>
                <p:cNvGrpSpPr/>
                <p:nvPr/>
              </p:nvGrpSpPr>
              <p:grpSpPr>
                <a:xfrm>
                  <a:off x="4640542" y="1069034"/>
                  <a:ext cx="0" cy="4900450"/>
                  <a:chOff x="3368002" y="1122376"/>
                  <a:chExt cx="0" cy="4900450"/>
                </a:xfrm>
              </p:grpSpPr>
              <p:cxnSp>
                <p:nvCxnSpPr>
                  <p:cNvPr id="110" name="Straight Connector 109">
                    <a:extLst>
                      <a:ext uri="{FF2B5EF4-FFF2-40B4-BE49-F238E27FC236}">
                        <a16:creationId xmlns:a16="http://schemas.microsoft.com/office/drawing/2014/main" id="{F0A6B605-5BE3-43EF-A870-4B57568DF112}"/>
                      </a:ext>
                    </a:extLst>
                  </p:cNvPr>
                  <p:cNvCxnSpPr>
                    <a:cxnSpLocks/>
                  </p:cNvCxnSpPr>
                  <p:nvPr/>
                </p:nvCxnSpPr>
                <p:spPr>
                  <a:xfrm rot="16200000">
                    <a:off x="1156688" y="3811513"/>
                    <a:ext cx="4422627" cy="0"/>
                  </a:xfrm>
                  <a:prstGeom prst="line">
                    <a:avLst/>
                  </a:prstGeom>
                  <a:solidFill>
                    <a:schemeClr val="tx1">
                      <a:lumMod val="65000"/>
                      <a:lumOff val="35000"/>
                    </a:schemeClr>
                  </a:solidFill>
                  <a:ln w="38100" cap="rnd">
                    <a:solidFill>
                      <a:schemeClr val="bg1">
                        <a:lumMod val="6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09D7E73-2A68-4180-BB04-E68369563844}"/>
                      </a:ext>
                    </a:extLst>
                  </p:cNvPr>
                  <p:cNvCxnSpPr/>
                  <p:nvPr/>
                </p:nvCxnSpPr>
                <p:spPr>
                  <a:xfrm flipV="1">
                    <a:off x="3368002" y="1122376"/>
                    <a:ext cx="0" cy="350520"/>
                  </a:xfrm>
                  <a:prstGeom prst="line">
                    <a:avLst/>
                  </a:prstGeom>
                  <a:solidFill>
                    <a:schemeClr val="tx1">
                      <a:lumMod val="65000"/>
                      <a:lumOff val="35000"/>
                    </a:schemeClr>
                  </a:solidFill>
                  <a:ln w="38100" cap="rnd">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637F2656-3DD2-4575-985C-B4B13CD6DF36}"/>
                    </a:ext>
                  </a:extLst>
                </p:cNvPr>
                <p:cNvGrpSpPr/>
                <p:nvPr/>
              </p:nvGrpSpPr>
              <p:grpSpPr>
                <a:xfrm>
                  <a:off x="5342321" y="1069034"/>
                  <a:ext cx="0" cy="4900449"/>
                  <a:chOff x="3422081" y="1122376"/>
                  <a:chExt cx="0" cy="4900449"/>
                </a:xfrm>
              </p:grpSpPr>
              <p:cxnSp>
                <p:nvCxnSpPr>
                  <p:cNvPr id="108" name="Straight Connector 107">
                    <a:extLst>
                      <a:ext uri="{FF2B5EF4-FFF2-40B4-BE49-F238E27FC236}">
                        <a16:creationId xmlns:a16="http://schemas.microsoft.com/office/drawing/2014/main" id="{2D64BAA5-7378-4019-8E41-BBAFBC88D960}"/>
                      </a:ext>
                    </a:extLst>
                  </p:cNvPr>
                  <p:cNvCxnSpPr/>
                  <p:nvPr/>
                </p:nvCxnSpPr>
                <p:spPr>
                  <a:xfrm rot="16200000">
                    <a:off x="1210768" y="3811513"/>
                    <a:ext cx="4422625" cy="0"/>
                  </a:xfrm>
                  <a:prstGeom prst="line">
                    <a:avLst/>
                  </a:prstGeom>
                  <a:solidFill>
                    <a:schemeClr val="tx1">
                      <a:lumMod val="65000"/>
                      <a:lumOff val="35000"/>
                    </a:schemeClr>
                  </a:solidFill>
                  <a:ln w="38100" cap="rnd">
                    <a:solidFill>
                      <a:schemeClr val="bg1">
                        <a:lumMod val="6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2A28AC4-1D91-4274-A69C-245A53A12093}"/>
                      </a:ext>
                    </a:extLst>
                  </p:cNvPr>
                  <p:cNvCxnSpPr/>
                  <p:nvPr/>
                </p:nvCxnSpPr>
                <p:spPr>
                  <a:xfrm flipV="1">
                    <a:off x="3422081" y="1122376"/>
                    <a:ext cx="0" cy="350520"/>
                  </a:xfrm>
                  <a:prstGeom prst="line">
                    <a:avLst/>
                  </a:prstGeom>
                  <a:solidFill>
                    <a:schemeClr val="tx1">
                      <a:lumMod val="65000"/>
                      <a:lumOff val="35000"/>
                    </a:schemeClr>
                  </a:solidFill>
                  <a:ln w="38100" cap="rnd">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8569763C-5258-41BE-8504-C6DDDF269DF3}"/>
                    </a:ext>
                  </a:extLst>
                </p:cNvPr>
                <p:cNvGrpSpPr/>
                <p:nvPr/>
              </p:nvGrpSpPr>
              <p:grpSpPr>
                <a:xfrm>
                  <a:off x="3927988" y="1069034"/>
                  <a:ext cx="0" cy="4900449"/>
                  <a:chOff x="3287908" y="1122376"/>
                  <a:chExt cx="0" cy="4900449"/>
                </a:xfrm>
              </p:grpSpPr>
              <p:cxnSp>
                <p:nvCxnSpPr>
                  <p:cNvPr id="106" name="Straight Connector 105">
                    <a:extLst>
                      <a:ext uri="{FF2B5EF4-FFF2-40B4-BE49-F238E27FC236}">
                        <a16:creationId xmlns:a16="http://schemas.microsoft.com/office/drawing/2014/main" id="{3BCEF98D-6830-4A36-9470-0E14766765CD}"/>
                      </a:ext>
                    </a:extLst>
                  </p:cNvPr>
                  <p:cNvCxnSpPr/>
                  <p:nvPr/>
                </p:nvCxnSpPr>
                <p:spPr>
                  <a:xfrm rot="16200000">
                    <a:off x="1076595" y="3811513"/>
                    <a:ext cx="4422625" cy="0"/>
                  </a:xfrm>
                  <a:prstGeom prst="line">
                    <a:avLst/>
                  </a:prstGeom>
                  <a:solidFill>
                    <a:schemeClr val="tx1">
                      <a:lumMod val="65000"/>
                      <a:lumOff val="35000"/>
                    </a:schemeClr>
                  </a:solidFill>
                  <a:ln w="38100" cap="rnd">
                    <a:solidFill>
                      <a:schemeClr val="bg1">
                        <a:lumMod val="6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DBC6CEB-1F75-44DF-8725-0FF04627FF24}"/>
                      </a:ext>
                    </a:extLst>
                  </p:cNvPr>
                  <p:cNvCxnSpPr/>
                  <p:nvPr/>
                </p:nvCxnSpPr>
                <p:spPr>
                  <a:xfrm flipV="1">
                    <a:off x="3287908" y="1122376"/>
                    <a:ext cx="0" cy="350520"/>
                  </a:xfrm>
                  <a:prstGeom prst="line">
                    <a:avLst/>
                  </a:prstGeom>
                  <a:solidFill>
                    <a:schemeClr val="tx1">
                      <a:lumMod val="65000"/>
                      <a:lumOff val="35000"/>
                    </a:schemeClr>
                  </a:solidFill>
                  <a:ln w="38100" cap="rnd">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7F06C988-56E5-441D-B28C-D3FB5A54D84C}"/>
                    </a:ext>
                  </a:extLst>
                </p:cNvPr>
                <p:cNvGrpSpPr/>
                <p:nvPr/>
              </p:nvGrpSpPr>
              <p:grpSpPr>
                <a:xfrm>
                  <a:off x="3179064" y="1069034"/>
                  <a:ext cx="0" cy="4900449"/>
                  <a:chOff x="3179064" y="1122376"/>
                  <a:chExt cx="0" cy="4900449"/>
                </a:xfrm>
              </p:grpSpPr>
              <p:cxnSp>
                <p:nvCxnSpPr>
                  <p:cNvPr id="104" name="Straight Connector 103">
                    <a:extLst>
                      <a:ext uri="{FF2B5EF4-FFF2-40B4-BE49-F238E27FC236}">
                        <a16:creationId xmlns:a16="http://schemas.microsoft.com/office/drawing/2014/main" id="{AFD9D285-30FE-48AF-9A47-BE102C6A242E}"/>
                      </a:ext>
                    </a:extLst>
                  </p:cNvPr>
                  <p:cNvCxnSpPr>
                    <a:cxnSpLocks/>
                  </p:cNvCxnSpPr>
                  <p:nvPr/>
                </p:nvCxnSpPr>
                <p:spPr>
                  <a:xfrm rot="16200000">
                    <a:off x="967751" y="3811512"/>
                    <a:ext cx="4422626" cy="0"/>
                  </a:xfrm>
                  <a:prstGeom prst="line">
                    <a:avLst/>
                  </a:prstGeom>
                  <a:solidFill>
                    <a:schemeClr val="tx1">
                      <a:lumMod val="65000"/>
                      <a:lumOff val="35000"/>
                    </a:schemeClr>
                  </a:solidFill>
                  <a:ln w="38100" cap="rnd">
                    <a:solidFill>
                      <a:schemeClr val="bg1">
                        <a:lumMod val="6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C5E0819-95F0-4478-A5BA-6BF8BA88F02D}"/>
                      </a:ext>
                    </a:extLst>
                  </p:cNvPr>
                  <p:cNvCxnSpPr/>
                  <p:nvPr/>
                </p:nvCxnSpPr>
                <p:spPr>
                  <a:xfrm flipV="1">
                    <a:off x="3179064" y="1122376"/>
                    <a:ext cx="0" cy="350520"/>
                  </a:xfrm>
                  <a:prstGeom prst="line">
                    <a:avLst/>
                  </a:prstGeom>
                  <a:solidFill>
                    <a:schemeClr val="tx1">
                      <a:lumMod val="65000"/>
                      <a:lumOff val="35000"/>
                    </a:schemeClr>
                  </a:solidFill>
                  <a:ln w="38100" cap="rnd">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60" name="Group 59">
                <a:extLst>
                  <a:ext uri="{FF2B5EF4-FFF2-40B4-BE49-F238E27FC236}">
                    <a16:creationId xmlns:a16="http://schemas.microsoft.com/office/drawing/2014/main" id="{F653BEB0-A780-490E-A72C-43806EAF507F}"/>
                  </a:ext>
                </a:extLst>
              </p:cNvPr>
              <p:cNvGrpSpPr/>
              <p:nvPr/>
            </p:nvGrpSpPr>
            <p:grpSpPr>
              <a:xfrm>
                <a:off x="3785541" y="1761705"/>
                <a:ext cx="1359282" cy="1974690"/>
                <a:chOff x="3179064" y="1053453"/>
                <a:chExt cx="2560320" cy="4400599"/>
              </a:xfrm>
            </p:grpSpPr>
            <p:grpSp>
              <p:nvGrpSpPr>
                <p:cNvPr id="85" name="Group 84">
                  <a:extLst>
                    <a:ext uri="{FF2B5EF4-FFF2-40B4-BE49-F238E27FC236}">
                      <a16:creationId xmlns:a16="http://schemas.microsoft.com/office/drawing/2014/main" id="{C8150D8D-C06D-4E5E-AA6B-315948185E5B}"/>
                    </a:ext>
                  </a:extLst>
                </p:cNvPr>
                <p:cNvGrpSpPr/>
                <p:nvPr/>
              </p:nvGrpSpPr>
              <p:grpSpPr>
                <a:xfrm>
                  <a:off x="4451604" y="1053453"/>
                  <a:ext cx="0" cy="4400599"/>
                  <a:chOff x="3179064" y="1106795"/>
                  <a:chExt cx="0" cy="4400599"/>
                </a:xfrm>
              </p:grpSpPr>
              <p:cxnSp>
                <p:nvCxnSpPr>
                  <p:cNvPr id="98" name="Straight Connector 97">
                    <a:extLst>
                      <a:ext uri="{FF2B5EF4-FFF2-40B4-BE49-F238E27FC236}">
                        <a16:creationId xmlns:a16="http://schemas.microsoft.com/office/drawing/2014/main" id="{F2042178-B431-4791-B15C-21F66D47D053}"/>
                      </a:ext>
                    </a:extLst>
                  </p:cNvPr>
                  <p:cNvCxnSpPr/>
                  <p:nvPr/>
                </p:nvCxnSpPr>
                <p:spPr>
                  <a:xfrm flipV="1">
                    <a:off x="3179064" y="1600200"/>
                    <a:ext cx="0" cy="3907194"/>
                  </a:xfrm>
                  <a:prstGeom prst="line">
                    <a:avLst/>
                  </a:prstGeom>
                  <a:solidFill>
                    <a:schemeClr val="tx1">
                      <a:lumMod val="65000"/>
                      <a:lumOff val="35000"/>
                    </a:schemeClr>
                  </a:solidFill>
                  <a:ln w="38100" cap="rnd">
                    <a:solidFill>
                      <a:schemeClr val="bg1">
                        <a:lumMod val="6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8651C0D-0811-4770-9CC2-1F4A0EB4CF85}"/>
                      </a:ext>
                    </a:extLst>
                  </p:cNvPr>
                  <p:cNvCxnSpPr/>
                  <p:nvPr/>
                </p:nvCxnSpPr>
                <p:spPr>
                  <a:xfrm flipV="1">
                    <a:off x="3179064" y="1106795"/>
                    <a:ext cx="0" cy="350521"/>
                  </a:xfrm>
                  <a:prstGeom prst="line">
                    <a:avLst/>
                  </a:prstGeom>
                  <a:solidFill>
                    <a:schemeClr val="tx1">
                      <a:lumMod val="65000"/>
                      <a:lumOff val="35000"/>
                    </a:schemeClr>
                  </a:solidFill>
                  <a:ln w="38100" cap="rnd">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7136928D-6B0F-410D-8569-333A2714C750}"/>
                    </a:ext>
                  </a:extLst>
                </p:cNvPr>
                <p:cNvGrpSpPr/>
                <p:nvPr/>
              </p:nvGrpSpPr>
              <p:grpSpPr>
                <a:xfrm>
                  <a:off x="5099304" y="1053453"/>
                  <a:ext cx="0" cy="4400599"/>
                  <a:chOff x="3179064" y="1106795"/>
                  <a:chExt cx="0" cy="4400599"/>
                </a:xfrm>
              </p:grpSpPr>
              <p:cxnSp>
                <p:nvCxnSpPr>
                  <p:cNvPr id="96" name="Straight Connector 95">
                    <a:extLst>
                      <a:ext uri="{FF2B5EF4-FFF2-40B4-BE49-F238E27FC236}">
                        <a16:creationId xmlns:a16="http://schemas.microsoft.com/office/drawing/2014/main" id="{49A65C27-183C-4513-9213-33F9C4DE02BD}"/>
                      </a:ext>
                    </a:extLst>
                  </p:cNvPr>
                  <p:cNvCxnSpPr/>
                  <p:nvPr/>
                </p:nvCxnSpPr>
                <p:spPr>
                  <a:xfrm flipV="1">
                    <a:off x="3179064" y="1600200"/>
                    <a:ext cx="0" cy="3907194"/>
                  </a:xfrm>
                  <a:prstGeom prst="line">
                    <a:avLst/>
                  </a:prstGeom>
                  <a:solidFill>
                    <a:schemeClr val="tx1">
                      <a:lumMod val="65000"/>
                      <a:lumOff val="35000"/>
                    </a:schemeClr>
                  </a:solidFill>
                  <a:ln w="38100" cap="rnd">
                    <a:solidFill>
                      <a:schemeClr val="bg1">
                        <a:lumMod val="6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D0C6C8C-FE92-4D75-98E0-7C4564CF5709}"/>
                      </a:ext>
                    </a:extLst>
                  </p:cNvPr>
                  <p:cNvCxnSpPr/>
                  <p:nvPr/>
                </p:nvCxnSpPr>
                <p:spPr>
                  <a:xfrm flipV="1">
                    <a:off x="3179064" y="1106795"/>
                    <a:ext cx="0" cy="350521"/>
                  </a:xfrm>
                  <a:prstGeom prst="line">
                    <a:avLst/>
                  </a:prstGeom>
                  <a:solidFill>
                    <a:schemeClr val="tx1">
                      <a:lumMod val="65000"/>
                      <a:lumOff val="35000"/>
                    </a:schemeClr>
                  </a:solidFill>
                  <a:ln w="38100" cap="rnd">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80A3F7C9-7F18-4F26-AD7C-FADD69834100}"/>
                    </a:ext>
                  </a:extLst>
                </p:cNvPr>
                <p:cNvGrpSpPr/>
                <p:nvPr/>
              </p:nvGrpSpPr>
              <p:grpSpPr>
                <a:xfrm>
                  <a:off x="5739384" y="1053453"/>
                  <a:ext cx="0" cy="4400599"/>
                  <a:chOff x="3179064" y="1106795"/>
                  <a:chExt cx="0" cy="4400599"/>
                </a:xfrm>
              </p:grpSpPr>
              <p:cxnSp>
                <p:nvCxnSpPr>
                  <p:cNvPr id="94" name="Straight Connector 93">
                    <a:extLst>
                      <a:ext uri="{FF2B5EF4-FFF2-40B4-BE49-F238E27FC236}">
                        <a16:creationId xmlns:a16="http://schemas.microsoft.com/office/drawing/2014/main" id="{134FF4DD-E9E7-4786-B2E7-2E7CBB10B027}"/>
                      </a:ext>
                    </a:extLst>
                  </p:cNvPr>
                  <p:cNvCxnSpPr/>
                  <p:nvPr/>
                </p:nvCxnSpPr>
                <p:spPr>
                  <a:xfrm flipV="1">
                    <a:off x="3179064" y="1600200"/>
                    <a:ext cx="0" cy="3907194"/>
                  </a:xfrm>
                  <a:prstGeom prst="line">
                    <a:avLst/>
                  </a:prstGeom>
                  <a:solidFill>
                    <a:schemeClr val="tx1">
                      <a:lumMod val="65000"/>
                      <a:lumOff val="35000"/>
                    </a:schemeClr>
                  </a:solidFill>
                  <a:ln w="38100" cap="rnd">
                    <a:solidFill>
                      <a:schemeClr val="bg1">
                        <a:lumMod val="6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E261774-C660-48ED-ADDA-CB40D22BBA3A}"/>
                      </a:ext>
                    </a:extLst>
                  </p:cNvPr>
                  <p:cNvCxnSpPr/>
                  <p:nvPr/>
                </p:nvCxnSpPr>
                <p:spPr>
                  <a:xfrm flipV="1">
                    <a:off x="3179064" y="1106795"/>
                    <a:ext cx="0" cy="350521"/>
                  </a:xfrm>
                  <a:prstGeom prst="line">
                    <a:avLst/>
                  </a:prstGeom>
                  <a:solidFill>
                    <a:schemeClr val="tx1">
                      <a:lumMod val="65000"/>
                      <a:lumOff val="35000"/>
                    </a:schemeClr>
                  </a:solidFill>
                  <a:ln w="38100" cap="rnd">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6B7DFB67-516F-4A07-BD84-490086CA4F38}"/>
                    </a:ext>
                  </a:extLst>
                </p:cNvPr>
                <p:cNvGrpSpPr/>
                <p:nvPr/>
              </p:nvGrpSpPr>
              <p:grpSpPr>
                <a:xfrm>
                  <a:off x="3819144" y="1053453"/>
                  <a:ext cx="0" cy="4400599"/>
                  <a:chOff x="3179064" y="1106795"/>
                  <a:chExt cx="0" cy="4400599"/>
                </a:xfrm>
              </p:grpSpPr>
              <p:cxnSp>
                <p:nvCxnSpPr>
                  <p:cNvPr id="92" name="Straight Connector 91">
                    <a:extLst>
                      <a:ext uri="{FF2B5EF4-FFF2-40B4-BE49-F238E27FC236}">
                        <a16:creationId xmlns:a16="http://schemas.microsoft.com/office/drawing/2014/main" id="{002C8D90-4611-4536-8188-66EA965565AC}"/>
                      </a:ext>
                    </a:extLst>
                  </p:cNvPr>
                  <p:cNvCxnSpPr/>
                  <p:nvPr/>
                </p:nvCxnSpPr>
                <p:spPr>
                  <a:xfrm flipV="1">
                    <a:off x="3179064" y="1600200"/>
                    <a:ext cx="0" cy="3907194"/>
                  </a:xfrm>
                  <a:prstGeom prst="line">
                    <a:avLst/>
                  </a:prstGeom>
                  <a:solidFill>
                    <a:schemeClr val="tx1">
                      <a:lumMod val="65000"/>
                      <a:lumOff val="35000"/>
                    </a:schemeClr>
                  </a:solidFill>
                  <a:ln w="38100" cap="rnd">
                    <a:solidFill>
                      <a:schemeClr val="bg1">
                        <a:lumMod val="6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1CD2B50-1ED8-4A26-B334-341E107E886D}"/>
                      </a:ext>
                    </a:extLst>
                  </p:cNvPr>
                  <p:cNvCxnSpPr/>
                  <p:nvPr/>
                </p:nvCxnSpPr>
                <p:spPr>
                  <a:xfrm flipV="1">
                    <a:off x="3179064" y="1106795"/>
                    <a:ext cx="0" cy="350521"/>
                  </a:xfrm>
                  <a:prstGeom prst="line">
                    <a:avLst/>
                  </a:prstGeom>
                  <a:solidFill>
                    <a:schemeClr val="tx1">
                      <a:lumMod val="65000"/>
                      <a:lumOff val="35000"/>
                    </a:schemeClr>
                  </a:solidFill>
                  <a:ln w="38100" cap="rnd">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AB1E6411-E415-4647-BC9C-A3B1EE879AF5}"/>
                    </a:ext>
                  </a:extLst>
                </p:cNvPr>
                <p:cNvGrpSpPr/>
                <p:nvPr/>
              </p:nvGrpSpPr>
              <p:grpSpPr>
                <a:xfrm>
                  <a:off x="3179064" y="1053453"/>
                  <a:ext cx="0" cy="4400599"/>
                  <a:chOff x="3179064" y="1106795"/>
                  <a:chExt cx="0" cy="4400599"/>
                </a:xfrm>
              </p:grpSpPr>
              <p:cxnSp>
                <p:nvCxnSpPr>
                  <p:cNvPr id="90" name="Straight Connector 89">
                    <a:extLst>
                      <a:ext uri="{FF2B5EF4-FFF2-40B4-BE49-F238E27FC236}">
                        <a16:creationId xmlns:a16="http://schemas.microsoft.com/office/drawing/2014/main" id="{E60455E3-BF53-4A5D-80C1-6994C2EF6951}"/>
                      </a:ext>
                    </a:extLst>
                  </p:cNvPr>
                  <p:cNvCxnSpPr/>
                  <p:nvPr/>
                </p:nvCxnSpPr>
                <p:spPr>
                  <a:xfrm flipV="1">
                    <a:off x="3179064" y="1600200"/>
                    <a:ext cx="0" cy="3907194"/>
                  </a:xfrm>
                  <a:prstGeom prst="line">
                    <a:avLst/>
                  </a:prstGeom>
                  <a:solidFill>
                    <a:schemeClr val="tx1">
                      <a:lumMod val="65000"/>
                      <a:lumOff val="35000"/>
                    </a:schemeClr>
                  </a:solidFill>
                  <a:ln w="38100" cap="rnd">
                    <a:solidFill>
                      <a:schemeClr val="bg1">
                        <a:lumMod val="6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C11525B-758C-4D35-8C94-AD0052A3D90E}"/>
                      </a:ext>
                    </a:extLst>
                  </p:cNvPr>
                  <p:cNvCxnSpPr/>
                  <p:nvPr/>
                </p:nvCxnSpPr>
                <p:spPr>
                  <a:xfrm flipV="1">
                    <a:off x="3179064" y="1106795"/>
                    <a:ext cx="0" cy="350521"/>
                  </a:xfrm>
                  <a:prstGeom prst="line">
                    <a:avLst/>
                  </a:prstGeom>
                  <a:solidFill>
                    <a:schemeClr val="tx1">
                      <a:lumMod val="65000"/>
                      <a:lumOff val="35000"/>
                    </a:schemeClr>
                  </a:solidFill>
                  <a:ln w="38100" cap="rnd">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61" name="Group 60">
                <a:extLst>
                  <a:ext uri="{FF2B5EF4-FFF2-40B4-BE49-F238E27FC236}">
                    <a16:creationId xmlns:a16="http://schemas.microsoft.com/office/drawing/2014/main" id="{53C8FF7B-222C-4EBA-BC29-FF0AE1C164AD}"/>
                  </a:ext>
                </a:extLst>
              </p:cNvPr>
              <p:cNvGrpSpPr/>
              <p:nvPr/>
            </p:nvGrpSpPr>
            <p:grpSpPr>
              <a:xfrm>
                <a:off x="3656214" y="3238377"/>
                <a:ext cx="1594392" cy="379201"/>
                <a:chOff x="787346" y="2255093"/>
                <a:chExt cx="3003169" cy="714256"/>
              </a:xfrm>
              <a:solidFill>
                <a:srgbClr val="C39BE1"/>
              </a:solidFill>
            </p:grpSpPr>
            <p:sp>
              <p:nvSpPr>
                <p:cNvPr id="80" name="Oval 79">
                  <a:extLst>
                    <a:ext uri="{FF2B5EF4-FFF2-40B4-BE49-F238E27FC236}">
                      <a16:creationId xmlns:a16="http://schemas.microsoft.com/office/drawing/2014/main" id="{5673FCAA-E744-4387-B86C-5DED576F1601}"/>
                    </a:ext>
                  </a:extLst>
                </p:cNvPr>
                <p:cNvSpPr/>
                <p:nvPr/>
              </p:nvSpPr>
              <p:spPr>
                <a:xfrm>
                  <a:off x="787346" y="2370867"/>
                  <a:ext cx="482708" cy="482708"/>
                </a:xfrm>
                <a:prstGeom prst="ellipse">
                  <a:avLst/>
                </a:prstGeom>
                <a:solidFill>
                  <a:srgbClr val="C00000"/>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81" name="Oval 80">
                  <a:extLst>
                    <a:ext uri="{FF2B5EF4-FFF2-40B4-BE49-F238E27FC236}">
                      <a16:creationId xmlns:a16="http://schemas.microsoft.com/office/drawing/2014/main" id="{437B580F-C7F7-446B-9770-3F67783F4F57}"/>
                    </a:ext>
                  </a:extLst>
                </p:cNvPr>
                <p:cNvSpPr/>
                <p:nvPr/>
              </p:nvSpPr>
              <p:spPr>
                <a:xfrm>
                  <a:off x="1311652" y="2255093"/>
                  <a:ext cx="714256" cy="714256"/>
                </a:xfrm>
                <a:prstGeom prst="ellipse">
                  <a:avLst/>
                </a:prstGeom>
                <a:solidFill>
                  <a:schemeClr val="accent6"/>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82" name="Oval 81">
                  <a:extLst>
                    <a:ext uri="{FF2B5EF4-FFF2-40B4-BE49-F238E27FC236}">
                      <a16:creationId xmlns:a16="http://schemas.microsoft.com/office/drawing/2014/main" id="{B1CA0B81-8F8F-4FFA-BDFA-AD86715A3F71}"/>
                    </a:ext>
                  </a:extLst>
                </p:cNvPr>
                <p:cNvSpPr/>
                <p:nvPr/>
              </p:nvSpPr>
              <p:spPr>
                <a:xfrm>
                  <a:off x="2064251" y="2373962"/>
                  <a:ext cx="484632" cy="484632"/>
                </a:xfrm>
                <a:prstGeom prst="ellipse">
                  <a:avLst/>
                </a:prstGeom>
                <a:solidFill>
                  <a:schemeClr val="accent4"/>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83" name="Oval 82">
                  <a:extLst>
                    <a:ext uri="{FF2B5EF4-FFF2-40B4-BE49-F238E27FC236}">
                      <a16:creationId xmlns:a16="http://schemas.microsoft.com/office/drawing/2014/main" id="{B1EC9838-6921-48D3-81DE-83394E264D88}"/>
                    </a:ext>
                  </a:extLst>
                </p:cNvPr>
                <p:cNvSpPr/>
                <p:nvPr/>
              </p:nvSpPr>
              <p:spPr>
                <a:xfrm>
                  <a:off x="2605740" y="2269021"/>
                  <a:ext cx="686400" cy="686400"/>
                </a:xfrm>
                <a:prstGeom prst="ellipse">
                  <a:avLst/>
                </a:prstGeom>
                <a:solidFill>
                  <a:schemeClr val="accent6"/>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84" name="Oval 83">
                  <a:extLst>
                    <a:ext uri="{FF2B5EF4-FFF2-40B4-BE49-F238E27FC236}">
                      <a16:creationId xmlns:a16="http://schemas.microsoft.com/office/drawing/2014/main" id="{D68A83D3-A89B-497B-BA98-1BB25F55C4D3}"/>
                    </a:ext>
                  </a:extLst>
                </p:cNvPr>
                <p:cNvSpPr/>
                <p:nvPr/>
              </p:nvSpPr>
              <p:spPr>
                <a:xfrm>
                  <a:off x="3387525" y="2410726"/>
                  <a:ext cx="402990" cy="402990"/>
                </a:xfrm>
                <a:prstGeom prst="ellipse">
                  <a:avLst/>
                </a:prstGeom>
                <a:solidFill>
                  <a:srgbClr val="C00000"/>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62" name="Group 61">
                <a:extLst>
                  <a:ext uri="{FF2B5EF4-FFF2-40B4-BE49-F238E27FC236}">
                    <a16:creationId xmlns:a16="http://schemas.microsoft.com/office/drawing/2014/main" id="{03880F9E-F066-4DDB-93FD-4F5ABC09BA71}"/>
                  </a:ext>
                </a:extLst>
              </p:cNvPr>
              <p:cNvGrpSpPr/>
              <p:nvPr/>
            </p:nvGrpSpPr>
            <p:grpSpPr>
              <a:xfrm>
                <a:off x="3615631" y="2501288"/>
                <a:ext cx="1699102" cy="339820"/>
                <a:chOff x="708660" y="2292181"/>
                <a:chExt cx="3200400" cy="640080"/>
              </a:xfrm>
              <a:solidFill>
                <a:srgbClr val="C39BE1"/>
              </a:solidFill>
            </p:grpSpPr>
            <p:sp>
              <p:nvSpPr>
                <p:cNvPr id="75" name="Oval 74">
                  <a:extLst>
                    <a:ext uri="{FF2B5EF4-FFF2-40B4-BE49-F238E27FC236}">
                      <a16:creationId xmlns:a16="http://schemas.microsoft.com/office/drawing/2014/main" id="{4C0129F0-A467-4356-87CC-1D0E46116467}"/>
                    </a:ext>
                  </a:extLst>
                </p:cNvPr>
                <p:cNvSpPr/>
                <p:nvPr/>
              </p:nvSpPr>
              <p:spPr>
                <a:xfrm>
                  <a:off x="708660" y="2292181"/>
                  <a:ext cx="640080" cy="640080"/>
                </a:xfrm>
                <a:prstGeom prst="ellipse">
                  <a:avLst/>
                </a:prstGeom>
                <a:solidFill>
                  <a:schemeClr val="accent6"/>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76" name="Oval 75">
                  <a:extLst>
                    <a:ext uri="{FF2B5EF4-FFF2-40B4-BE49-F238E27FC236}">
                      <a16:creationId xmlns:a16="http://schemas.microsoft.com/office/drawing/2014/main" id="{BD856BF8-41D6-4374-A141-27540329097B}"/>
                    </a:ext>
                  </a:extLst>
                </p:cNvPr>
                <p:cNvSpPr/>
                <p:nvPr/>
              </p:nvSpPr>
              <p:spPr>
                <a:xfrm>
                  <a:off x="1386839" y="2330280"/>
                  <a:ext cx="563882" cy="563882"/>
                </a:xfrm>
                <a:prstGeom prst="ellipse">
                  <a:avLst/>
                </a:prstGeom>
                <a:solidFill>
                  <a:schemeClr val="accent4"/>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77" name="Oval 76">
                  <a:extLst>
                    <a:ext uri="{FF2B5EF4-FFF2-40B4-BE49-F238E27FC236}">
                      <a16:creationId xmlns:a16="http://schemas.microsoft.com/office/drawing/2014/main" id="{9BC0C901-CC9A-4BBD-9531-CAEB4738D77E}"/>
                    </a:ext>
                  </a:extLst>
                </p:cNvPr>
                <p:cNvSpPr/>
                <p:nvPr/>
              </p:nvSpPr>
              <p:spPr>
                <a:xfrm>
                  <a:off x="1988820" y="2292181"/>
                  <a:ext cx="640080" cy="640080"/>
                </a:xfrm>
                <a:prstGeom prst="ellipse">
                  <a:avLst/>
                </a:prstGeom>
                <a:solidFill>
                  <a:schemeClr val="accent6"/>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78" name="Oval 77">
                  <a:extLst>
                    <a:ext uri="{FF2B5EF4-FFF2-40B4-BE49-F238E27FC236}">
                      <a16:creationId xmlns:a16="http://schemas.microsoft.com/office/drawing/2014/main" id="{6B2B7A52-50D9-4AE7-8373-BB93F40F9117}"/>
                    </a:ext>
                  </a:extLst>
                </p:cNvPr>
                <p:cNvSpPr/>
                <p:nvPr/>
              </p:nvSpPr>
              <p:spPr>
                <a:xfrm>
                  <a:off x="2708875" y="2372156"/>
                  <a:ext cx="480130" cy="480130"/>
                </a:xfrm>
                <a:prstGeom prst="ellipse">
                  <a:avLst/>
                </a:prstGeom>
                <a:solidFill>
                  <a:schemeClr val="accent4"/>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79" name="Oval 78">
                  <a:extLst>
                    <a:ext uri="{FF2B5EF4-FFF2-40B4-BE49-F238E27FC236}">
                      <a16:creationId xmlns:a16="http://schemas.microsoft.com/office/drawing/2014/main" id="{22F52294-F4D3-4780-9BB9-064BA2A4A5A7}"/>
                    </a:ext>
                  </a:extLst>
                </p:cNvPr>
                <p:cNvSpPr/>
                <p:nvPr/>
              </p:nvSpPr>
              <p:spPr>
                <a:xfrm>
                  <a:off x="3268980" y="2292181"/>
                  <a:ext cx="640080" cy="640080"/>
                </a:xfrm>
                <a:prstGeom prst="ellipse">
                  <a:avLst/>
                </a:prstGeom>
                <a:solidFill>
                  <a:schemeClr val="accent6"/>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63" name="Group 62">
                <a:extLst>
                  <a:ext uri="{FF2B5EF4-FFF2-40B4-BE49-F238E27FC236}">
                    <a16:creationId xmlns:a16="http://schemas.microsoft.com/office/drawing/2014/main" id="{B0A7CF0B-29F6-48BE-B19B-A25F8D2EE3C8}"/>
                  </a:ext>
                </a:extLst>
              </p:cNvPr>
              <p:cNvGrpSpPr/>
              <p:nvPr/>
            </p:nvGrpSpPr>
            <p:grpSpPr>
              <a:xfrm>
                <a:off x="3654878" y="2105806"/>
                <a:ext cx="1620609" cy="370233"/>
                <a:chOff x="782584" y="2263539"/>
                <a:chExt cx="3052551" cy="697364"/>
              </a:xfrm>
              <a:solidFill>
                <a:srgbClr val="C39BE1"/>
              </a:solidFill>
            </p:grpSpPr>
            <p:sp>
              <p:nvSpPr>
                <p:cNvPr id="70" name="Oval 69">
                  <a:extLst>
                    <a:ext uri="{FF2B5EF4-FFF2-40B4-BE49-F238E27FC236}">
                      <a16:creationId xmlns:a16="http://schemas.microsoft.com/office/drawing/2014/main" id="{B9E7D9F1-3076-4695-963D-DC575280F2F3}"/>
                    </a:ext>
                  </a:extLst>
                </p:cNvPr>
                <p:cNvSpPr/>
                <p:nvPr/>
              </p:nvSpPr>
              <p:spPr>
                <a:xfrm>
                  <a:off x="782584" y="2368486"/>
                  <a:ext cx="487470" cy="487470"/>
                </a:xfrm>
                <a:prstGeom prst="ellipse">
                  <a:avLst/>
                </a:prstGeom>
                <a:solidFill>
                  <a:schemeClr val="accent4"/>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71" name="Oval 70">
                  <a:extLst>
                    <a:ext uri="{FF2B5EF4-FFF2-40B4-BE49-F238E27FC236}">
                      <a16:creationId xmlns:a16="http://schemas.microsoft.com/office/drawing/2014/main" id="{86293DF5-19A8-4992-A1B2-9CE316FE1D52}"/>
                    </a:ext>
                  </a:extLst>
                </p:cNvPr>
                <p:cNvSpPr/>
                <p:nvPr/>
              </p:nvSpPr>
              <p:spPr>
                <a:xfrm>
                  <a:off x="1315336" y="2263539"/>
                  <a:ext cx="697364" cy="697364"/>
                </a:xfrm>
                <a:prstGeom prst="ellipse">
                  <a:avLst/>
                </a:prstGeom>
                <a:solidFill>
                  <a:schemeClr val="accent6"/>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72" name="Oval 71">
                  <a:extLst>
                    <a:ext uri="{FF2B5EF4-FFF2-40B4-BE49-F238E27FC236}">
                      <a16:creationId xmlns:a16="http://schemas.microsoft.com/office/drawing/2014/main" id="{4F14AE46-7E24-4DB9-B7A2-7EAE0D657764}"/>
                    </a:ext>
                  </a:extLst>
                </p:cNvPr>
                <p:cNvSpPr/>
                <p:nvPr/>
              </p:nvSpPr>
              <p:spPr>
                <a:xfrm>
                  <a:off x="2122480" y="2425841"/>
                  <a:ext cx="367998" cy="367998"/>
                </a:xfrm>
                <a:prstGeom prst="ellipse">
                  <a:avLst/>
                </a:prstGeom>
                <a:solidFill>
                  <a:srgbClr val="C00000"/>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73" name="Oval 72">
                  <a:extLst>
                    <a:ext uri="{FF2B5EF4-FFF2-40B4-BE49-F238E27FC236}">
                      <a16:creationId xmlns:a16="http://schemas.microsoft.com/office/drawing/2014/main" id="{72D96990-2E84-49FC-91FE-76919CE54A6B}"/>
                    </a:ext>
                  </a:extLst>
                </p:cNvPr>
                <p:cNvSpPr/>
                <p:nvPr/>
              </p:nvSpPr>
              <p:spPr>
                <a:xfrm>
                  <a:off x="2628900" y="2292181"/>
                  <a:ext cx="640080" cy="640080"/>
                </a:xfrm>
                <a:prstGeom prst="ellipse">
                  <a:avLst/>
                </a:prstGeom>
                <a:solidFill>
                  <a:schemeClr val="accent6"/>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74" name="Oval 73">
                  <a:extLst>
                    <a:ext uri="{FF2B5EF4-FFF2-40B4-BE49-F238E27FC236}">
                      <a16:creationId xmlns:a16="http://schemas.microsoft.com/office/drawing/2014/main" id="{6797C079-B56E-4947-AFD2-16E923B12A1A}"/>
                    </a:ext>
                  </a:extLst>
                </p:cNvPr>
                <p:cNvSpPr/>
                <p:nvPr/>
              </p:nvSpPr>
              <p:spPr>
                <a:xfrm>
                  <a:off x="3347667" y="2370868"/>
                  <a:ext cx="487468" cy="487468"/>
                </a:xfrm>
                <a:prstGeom prst="ellipse">
                  <a:avLst/>
                </a:prstGeom>
                <a:solidFill>
                  <a:srgbClr val="C00000"/>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64" name="Group 63">
                <a:extLst>
                  <a:ext uri="{FF2B5EF4-FFF2-40B4-BE49-F238E27FC236}">
                    <a16:creationId xmlns:a16="http://schemas.microsoft.com/office/drawing/2014/main" id="{E77577F9-4771-44E3-AE26-243197E29F98}"/>
                  </a:ext>
                </a:extLst>
              </p:cNvPr>
              <p:cNvGrpSpPr/>
              <p:nvPr/>
            </p:nvGrpSpPr>
            <p:grpSpPr>
              <a:xfrm>
                <a:off x="3598637" y="2864569"/>
                <a:ext cx="1675585" cy="373808"/>
                <a:chOff x="676651" y="2260172"/>
                <a:chExt cx="3156103" cy="704098"/>
              </a:xfrm>
              <a:solidFill>
                <a:srgbClr val="C39BE1"/>
              </a:solidFill>
            </p:grpSpPr>
            <p:sp>
              <p:nvSpPr>
                <p:cNvPr id="65" name="Oval 64">
                  <a:extLst>
                    <a:ext uri="{FF2B5EF4-FFF2-40B4-BE49-F238E27FC236}">
                      <a16:creationId xmlns:a16="http://schemas.microsoft.com/office/drawing/2014/main" id="{C513A103-CF1B-4BDC-AE7B-6FC1B4CA2615}"/>
                    </a:ext>
                  </a:extLst>
                </p:cNvPr>
                <p:cNvSpPr/>
                <p:nvPr/>
              </p:nvSpPr>
              <p:spPr>
                <a:xfrm>
                  <a:off x="676651" y="2260172"/>
                  <a:ext cx="704098" cy="704098"/>
                </a:xfrm>
                <a:prstGeom prst="ellipse">
                  <a:avLst/>
                </a:prstGeom>
                <a:solidFill>
                  <a:schemeClr val="accent6"/>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66" name="Oval 65">
                  <a:extLst>
                    <a:ext uri="{FF2B5EF4-FFF2-40B4-BE49-F238E27FC236}">
                      <a16:creationId xmlns:a16="http://schemas.microsoft.com/office/drawing/2014/main" id="{23F725B9-4C85-434F-8450-9B06FDC78337}"/>
                    </a:ext>
                  </a:extLst>
                </p:cNvPr>
                <p:cNvSpPr/>
                <p:nvPr/>
              </p:nvSpPr>
              <p:spPr>
                <a:xfrm>
                  <a:off x="1471107" y="2414548"/>
                  <a:ext cx="395346" cy="395346"/>
                </a:xfrm>
                <a:prstGeom prst="ellipse">
                  <a:avLst/>
                </a:prstGeom>
                <a:solidFill>
                  <a:srgbClr val="C00000"/>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67" name="Oval 66">
                  <a:extLst>
                    <a:ext uri="{FF2B5EF4-FFF2-40B4-BE49-F238E27FC236}">
                      <a16:creationId xmlns:a16="http://schemas.microsoft.com/office/drawing/2014/main" id="{6209D3F5-0293-4360-9C8D-10F6425DD8B2}"/>
                    </a:ext>
                  </a:extLst>
                </p:cNvPr>
                <p:cNvSpPr/>
                <p:nvPr/>
              </p:nvSpPr>
              <p:spPr>
                <a:xfrm>
                  <a:off x="2041147" y="2344508"/>
                  <a:ext cx="535426" cy="535426"/>
                </a:xfrm>
                <a:prstGeom prst="ellipse">
                  <a:avLst/>
                </a:prstGeom>
                <a:solidFill>
                  <a:schemeClr val="accent4"/>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68" name="Oval 67">
                  <a:extLst>
                    <a:ext uri="{FF2B5EF4-FFF2-40B4-BE49-F238E27FC236}">
                      <a16:creationId xmlns:a16="http://schemas.microsoft.com/office/drawing/2014/main" id="{678C311C-9D08-4292-8985-0874386A9E15}"/>
                    </a:ext>
                  </a:extLst>
                </p:cNvPr>
                <p:cNvSpPr/>
                <p:nvPr/>
              </p:nvSpPr>
              <p:spPr>
                <a:xfrm>
                  <a:off x="2628900" y="2292181"/>
                  <a:ext cx="640080" cy="640080"/>
                </a:xfrm>
                <a:prstGeom prst="ellipse">
                  <a:avLst/>
                </a:prstGeom>
                <a:solidFill>
                  <a:schemeClr val="accent6"/>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sp>
              <p:nvSpPr>
                <p:cNvPr id="69" name="Oval 68">
                  <a:extLst>
                    <a:ext uri="{FF2B5EF4-FFF2-40B4-BE49-F238E27FC236}">
                      <a16:creationId xmlns:a16="http://schemas.microsoft.com/office/drawing/2014/main" id="{6E22E5B0-FD2C-4FB8-A71A-86A546C9E219}"/>
                    </a:ext>
                  </a:extLst>
                </p:cNvPr>
                <p:cNvSpPr/>
                <p:nvPr/>
              </p:nvSpPr>
              <p:spPr>
                <a:xfrm>
                  <a:off x="3345286" y="2368487"/>
                  <a:ext cx="487468" cy="487468"/>
                </a:xfrm>
                <a:prstGeom prst="ellipse">
                  <a:avLst/>
                </a:prstGeom>
                <a:solidFill>
                  <a:schemeClr val="accent4"/>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Segoe UI" panose="020B0502040204020203" pitchFamily="34" charset="0"/>
                  </a:endParaRPr>
                </a:p>
              </p:txBody>
            </p:sp>
          </p:grpSp>
        </p:grpSp>
      </p:grpSp>
      <p:sp>
        <p:nvSpPr>
          <p:cNvPr id="135" name="Content Placeholder 2">
            <a:extLst>
              <a:ext uri="{FF2B5EF4-FFF2-40B4-BE49-F238E27FC236}">
                <a16:creationId xmlns:a16="http://schemas.microsoft.com/office/drawing/2014/main" id="{C8A973C5-7911-43DA-9578-56F785695B3D}"/>
              </a:ext>
            </a:extLst>
          </p:cNvPr>
          <p:cNvSpPr>
            <a:spLocks noGrp="1"/>
          </p:cNvSpPr>
          <p:nvPr>
            <p:ph idx="1"/>
          </p:nvPr>
        </p:nvSpPr>
        <p:spPr>
          <a:xfrm>
            <a:off x="75991" y="3940590"/>
            <a:ext cx="8987622" cy="2253092"/>
          </a:xfrm>
        </p:spPr>
        <p:txBody>
          <a:bodyPr/>
          <a:lstStyle/>
          <a:p>
            <a:r>
              <a:rPr lang="en-US" sz="2800" dirty="0">
                <a:solidFill>
                  <a:prstClr val="black"/>
                </a:solidFill>
              </a:rPr>
              <a:t>By </a:t>
            </a:r>
            <a:r>
              <a:rPr lang="en-US" sz="2800" b="1" dirty="0">
                <a:solidFill>
                  <a:srgbClr val="C00000"/>
                </a:solidFill>
              </a:rPr>
              <a:t>disabling</a:t>
            </a:r>
            <a:r>
              <a:rPr lang="en-US" sz="2800" dirty="0">
                <a:solidFill>
                  <a:prstClr val="black"/>
                </a:solidFill>
              </a:rPr>
              <a:t> refresh, we induce </a:t>
            </a:r>
            <a:r>
              <a:rPr lang="en-US" sz="2800" b="1" dirty="0">
                <a:solidFill>
                  <a:srgbClr val="C00000"/>
                </a:solidFill>
              </a:rPr>
              <a:t>data-retention errors</a:t>
            </a:r>
          </a:p>
          <a:p>
            <a:r>
              <a:rPr lang="en-US" sz="2800" dirty="0"/>
              <a:t>Well-studied and fundamental to DRAM technology</a:t>
            </a:r>
          </a:p>
          <a:p>
            <a:r>
              <a:rPr lang="en-US" sz="2800" dirty="0"/>
              <a:t>Errors exhibit </a:t>
            </a:r>
            <a:r>
              <a:rPr lang="en-US" sz="2800" b="1" dirty="0">
                <a:solidFill>
                  <a:schemeClr val="accent6"/>
                </a:solidFill>
              </a:rPr>
              <a:t>predictable </a:t>
            </a:r>
            <a:r>
              <a:rPr lang="en-US" sz="2800" dirty="0"/>
              <a:t>statistical characteristics</a:t>
            </a:r>
            <a:endParaRPr lang="en-US" sz="1600" dirty="0"/>
          </a:p>
          <a:p>
            <a:pPr lvl="1"/>
            <a:r>
              <a:rPr lang="en-US" sz="2400" b="1" dirty="0">
                <a:solidFill>
                  <a:schemeClr val="accent6"/>
                </a:solidFill>
              </a:rPr>
              <a:t>Exponential </a:t>
            </a:r>
            <a:r>
              <a:rPr lang="en-US" sz="2400" dirty="0"/>
              <a:t>bit-error rate (BER) with respect to temperature</a:t>
            </a:r>
            <a:endParaRPr lang="en-US" sz="2400" b="1" dirty="0">
              <a:solidFill>
                <a:srgbClr val="C00000"/>
              </a:solidFill>
            </a:endParaRPr>
          </a:p>
          <a:p>
            <a:pPr lvl="1"/>
            <a:r>
              <a:rPr lang="en-US" sz="2400" b="1" dirty="0">
                <a:solidFill>
                  <a:schemeClr val="accent6"/>
                </a:solidFill>
              </a:rPr>
              <a:t>Uniform-random </a:t>
            </a:r>
            <a:r>
              <a:rPr lang="en-US" sz="2400" dirty="0"/>
              <a:t>spatial distribution</a:t>
            </a:r>
            <a:endParaRPr lang="en-US" sz="2400" b="1" dirty="0">
              <a:solidFill>
                <a:srgbClr val="C00000"/>
              </a:solidFill>
            </a:endParaRPr>
          </a:p>
        </p:txBody>
      </p:sp>
      <p:grpSp>
        <p:nvGrpSpPr>
          <p:cNvPr id="12" name="Group 11">
            <a:extLst>
              <a:ext uri="{FF2B5EF4-FFF2-40B4-BE49-F238E27FC236}">
                <a16:creationId xmlns:a16="http://schemas.microsoft.com/office/drawing/2014/main" id="{E47CB966-0155-468C-B198-ACBC57B07948}"/>
              </a:ext>
            </a:extLst>
          </p:cNvPr>
          <p:cNvGrpSpPr/>
          <p:nvPr/>
        </p:nvGrpSpPr>
        <p:grpSpPr>
          <a:xfrm>
            <a:off x="6196067" y="971356"/>
            <a:ext cx="2938053" cy="2889354"/>
            <a:chOff x="2944113" y="971356"/>
            <a:chExt cx="2938053" cy="2889354"/>
          </a:xfrm>
        </p:grpSpPr>
        <p:sp>
          <p:nvSpPr>
            <p:cNvPr id="133" name="Content Placeholder 6">
              <a:extLst>
                <a:ext uri="{FF2B5EF4-FFF2-40B4-BE49-F238E27FC236}">
                  <a16:creationId xmlns:a16="http://schemas.microsoft.com/office/drawing/2014/main" id="{6007B8C8-D281-4E12-847B-11C2F2FC291C}"/>
                </a:ext>
              </a:extLst>
            </p:cNvPr>
            <p:cNvSpPr txBox="1">
              <a:spLocks/>
            </p:cNvSpPr>
            <p:nvPr/>
          </p:nvSpPr>
          <p:spPr>
            <a:xfrm>
              <a:off x="2944113" y="3024867"/>
              <a:ext cx="2938053" cy="835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000" dirty="0"/>
                <a:t>Necessitates periodic </a:t>
              </a:r>
              <a:r>
                <a:rPr lang="en-US" sz="2000" b="1" dirty="0">
                  <a:solidFill>
                    <a:srgbClr val="C00000"/>
                  </a:solidFill>
                </a:rPr>
                <a:t>refresh operations</a:t>
              </a:r>
            </a:p>
          </p:txBody>
        </p:sp>
        <p:grpSp>
          <p:nvGrpSpPr>
            <p:cNvPr id="10" name="Group 9">
              <a:extLst>
                <a:ext uri="{FF2B5EF4-FFF2-40B4-BE49-F238E27FC236}">
                  <a16:creationId xmlns:a16="http://schemas.microsoft.com/office/drawing/2014/main" id="{2CED551D-4336-4DB1-A30D-A92AB230356F}"/>
                </a:ext>
              </a:extLst>
            </p:cNvPr>
            <p:cNvGrpSpPr/>
            <p:nvPr/>
          </p:nvGrpSpPr>
          <p:grpSpPr>
            <a:xfrm>
              <a:off x="3011418" y="971356"/>
              <a:ext cx="2555768" cy="1911594"/>
              <a:chOff x="3011418" y="971356"/>
              <a:chExt cx="2555768" cy="1911594"/>
            </a:xfrm>
          </p:grpSpPr>
          <p:graphicFrame>
            <p:nvGraphicFramePr>
              <p:cNvPr id="134" name="Chart 133">
                <a:extLst>
                  <a:ext uri="{FF2B5EF4-FFF2-40B4-BE49-F238E27FC236}">
                    <a16:creationId xmlns:a16="http://schemas.microsoft.com/office/drawing/2014/main" id="{4A81C826-FD81-4251-85F3-34366CA7E4B5}"/>
                  </a:ext>
                </a:extLst>
              </p:cNvPr>
              <p:cNvGraphicFramePr/>
              <p:nvPr>
                <p:extLst>
                  <p:ext uri="{D42A27DB-BD31-4B8C-83A1-F6EECF244321}">
                    <p14:modId xmlns:p14="http://schemas.microsoft.com/office/powerpoint/2010/main" val="3327810381"/>
                  </p:ext>
                </p:extLst>
              </p:nvPr>
            </p:nvGraphicFramePr>
            <p:xfrm>
              <a:off x="3011418" y="1199539"/>
              <a:ext cx="2555768" cy="168341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A184D35A-EC2F-40EA-AF13-0CFB961A9B45}"/>
                  </a:ext>
                </a:extLst>
              </p:cNvPr>
              <p:cNvCxnSpPr/>
              <p:nvPr/>
            </p:nvCxnSpPr>
            <p:spPr>
              <a:xfrm>
                <a:off x="3429000" y="2416665"/>
                <a:ext cx="2028825"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02F92D0-ED85-4CAF-B467-D8634D0B96E2}"/>
                  </a:ext>
                </a:extLst>
              </p:cNvPr>
              <p:cNvCxnSpPr>
                <a:cxnSpLocks/>
              </p:cNvCxnSpPr>
              <p:nvPr/>
            </p:nvCxnSpPr>
            <p:spPr>
              <a:xfrm flipH="1">
                <a:off x="3890854" y="1209822"/>
                <a:ext cx="28575" cy="13843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7" name="Content Placeholder 6">
                <a:extLst>
                  <a:ext uri="{FF2B5EF4-FFF2-40B4-BE49-F238E27FC236}">
                    <a16:creationId xmlns:a16="http://schemas.microsoft.com/office/drawing/2014/main" id="{EFC7D844-3BFC-4223-8F29-52F6B2037E91}"/>
                  </a:ext>
                </a:extLst>
              </p:cNvPr>
              <p:cNvSpPr txBox="1">
                <a:spLocks/>
              </p:cNvSpPr>
              <p:nvPr/>
            </p:nvSpPr>
            <p:spPr>
              <a:xfrm>
                <a:off x="3532312" y="971356"/>
                <a:ext cx="774234" cy="3291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i="1" dirty="0"/>
                  <a:t>REF</a:t>
                </a:r>
                <a:endParaRPr lang="en-US" sz="1400" i="1" dirty="0">
                  <a:solidFill>
                    <a:srgbClr val="C00000"/>
                  </a:solidFill>
                </a:endParaRPr>
              </a:p>
            </p:txBody>
          </p:sp>
          <p:cxnSp>
            <p:nvCxnSpPr>
              <p:cNvPr id="138" name="Straight Connector 137">
                <a:extLst>
                  <a:ext uri="{FF2B5EF4-FFF2-40B4-BE49-F238E27FC236}">
                    <a16:creationId xmlns:a16="http://schemas.microsoft.com/office/drawing/2014/main" id="{4821A38B-40AD-46CE-A052-02387CB4601E}"/>
                  </a:ext>
                </a:extLst>
              </p:cNvPr>
              <p:cNvCxnSpPr>
                <a:cxnSpLocks/>
              </p:cNvCxnSpPr>
              <p:nvPr/>
            </p:nvCxnSpPr>
            <p:spPr>
              <a:xfrm flipH="1">
                <a:off x="4399659" y="1209822"/>
                <a:ext cx="28575" cy="13843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A08CC39-C7D5-4BAB-B7DA-9FE62225E557}"/>
                  </a:ext>
                </a:extLst>
              </p:cNvPr>
              <p:cNvCxnSpPr>
                <a:cxnSpLocks/>
              </p:cNvCxnSpPr>
              <p:nvPr/>
            </p:nvCxnSpPr>
            <p:spPr>
              <a:xfrm flipH="1">
                <a:off x="4899676" y="1209822"/>
                <a:ext cx="28575" cy="13843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194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5">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Inferring the ECC Scheme</a:t>
            </a:r>
          </a:p>
        </p:txBody>
      </p:sp>
      <p:sp>
        <p:nvSpPr>
          <p:cNvPr id="3" name="Content Placeholder 2"/>
          <p:cNvSpPr>
            <a:spLocks noGrp="1"/>
          </p:cNvSpPr>
          <p:nvPr>
            <p:ph idx="1"/>
          </p:nvPr>
        </p:nvSpPr>
        <p:spPr>
          <a:xfrm>
            <a:off x="75991" y="911225"/>
            <a:ext cx="8987622" cy="1191348"/>
          </a:xfrm>
        </p:spPr>
        <p:txBody>
          <a:bodyPr/>
          <a:lstStyle/>
          <a:p>
            <a:r>
              <a:rPr lang="en-US" sz="2800" dirty="0">
                <a:solidFill>
                  <a:prstClr val="black"/>
                </a:solidFill>
              </a:rPr>
              <a:t>Exploit error characteristics t</a:t>
            </a:r>
            <a:r>
              <a:rPr lang="en-US" sz="2800" dirty="0"/>
              <a:t>o </a:t>
            </a:r>
            <a:r>
              <a:rPr lang="en-US" sz="2800" b="1" dirty="0">
                <a:solidFill>
                  <a:schemeClr val="accent1">
                    <a:lumMod val="75000"/>
                  </a:schemeClr>
                </a:solidFill>
              </a:rPr>
              <a:t>infer </a:t>
            </a:r>
            <a:r>
              <a:rPr lang="en-US" sz="2800" dirty="0"/>
              <a:t>the ECC scheme</a:t>
            </a:r>
          </a:p>
          <a:p>
            <a:pPr lvl="1"/>
            <a:r>
              <a:rPr lang="en-US" sz="2400" dirty="0"/>
              <a:t>Works for any DRAM susceptible to the error mechanism</a:t>
            </a:r>
          </a:p>
          <a:p>
            <a:pPr lvl="1"/>
            <a:r>
              <a:rPr lang="en-US" sz="2400" dirty="0"/>
              <a:t>Independent of any particular device or manufacturer</a:t>
            </a:r>
          </a:p>
          <a:p>
            <a:pPr lvl="1"/>
            <a:endParaRPr lang="en-US" sz="2400" dirty="0"/>
          </a:p>
        </p:txBody>
      </p:sp>
      <p:grpSp>
        <p:nvGrpSpPr>
          <p:cNvPr id="21" name="Group 20">
            <a:extLst>
              <a:ext uri="{FF2B5EF4-FFF2-40B4-BE49-F238E27FC236}">
                <a16:creationId xmlns:a16="http://schemas.microsoft.com/office/drawing/2014/main" id="{7A6C1953-F6C8-489E-B33C-1E0EB4FDB412}"/>
              </a:ext>
            </a:extLst>
          </p:cNvPr>
          <p:cNvGrpSpPr/>
          <p:nvPr/>
        </p:nvGrpSpPr>
        <p:grpSpPr>
          <a:xfrm>
            <a:off x="221671" y="2383234"/>
            <a:ext cx="8700657" cy="3941366"/>
            <a:chOff x="221671" y="906859"/>
            <a:chExt cx="8700657" cy="3941366"/>
          </a:xfrm>
        </p:grpSpPr>
        <p:sp>
          <p:nvSpPr>
            <p:cNvPr id="24" name="Rectangle: Rounded Corners 23">
              <a:extLst>
                <a:ext uri="{FF2B5EF4-FFF2-40B4-BE49-F238E27FC236}">
                  <a16:creationId xmlns:a16="http://schemas.microsoft.com/office/drawing/2014/main" id="{F6D4FD44-EBD7-473D-B2BF-27855D4FD781}"/>
                </a:ext>
              </a:extLst>
            </p:cNvPr>
            <p:cNvSpPr/>
            <p:nvPr/>
          </p:nvSpPr>
          <p:spPr>
            <a:xfrm>
              <a:off x="3943349" y="1449704"/>
              <a:ext cx="4978979" cy="3398521"/>
            </a:xfrm>
            <a:prstGeom prst="roundRect">
              <a:avLst>
                <a:gd name="adj" fmla="val 5810"/>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urier New" panose="02070309020205020404" pitchFamily="49" charset="0"/>
                <a:cs typeface="Courier New" panose="02070309020205020404" pitchFamily="49" charset="0"/>
              </a:endParaRPr>
            </a:p>
          </p:txBody>
        </p:sp>
        <p:sp>
          <p:nvSpPr>
            <p:cNvPr id="26" name="Rectangle 25">
              <a:extLst>
                <a:ext uri="{FF2B5EF4-FFF2-40B4-BE49-F238E27FC236}">
                  <a16:creationId xmlns:a16="http://schemas.microsoft.com/office/drawing/2014/main" id="{C90788F6-238C-4712-A55D-E8D34AE675DC}"/>
                </a:ext>
              </a:extLst>
            </p:cNvPr>
            <p:cNvSpPr/>
            <p:nvPr/>
          </p:nvSpPr>
          <p:spPr>
            <a:xfrm>
              <a:off x="7700752" y="1711659"/>
              <a:ext cx="977495" cy="30119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prstClr val="black"/>
                  </a:solidFill>
                  <a:latin typeface="Segoe UI" panose="020B0502040204020203" pitchFamily="34" charset="0"/>
                  <a:cs typeface="Segoe UI" panose="020B0502040204020203" pitchFamily="34" charset="0"/>
                </a:rPr>
                <a:t>Data Store</a:t>
              </a:r>
            </a:p>
          </p:txBody>
        </p:sp>
        <p:sp>
          <p:nvSpPr>
            <p:cNvPr id="27" name="Rectangle 26">
              <a:extLst>
                <a:ext uri="{FF2B5EF4-FFF2-40B4-BE49-F238E27FC236}">
                  <a16:creationId xmlns:a16="http://schemas.microsoft.com/office/drawing/2014/main" id="{BF7D1451-D327-4C76-BB97-1A68844E12B2}"/>
                </a:ext>
              </a:extLst>
            </p:cNvPr>
            <p:cNvSpPr/>
            <p:nvPr/>
          </p:nvSpPr>
          <p:spPr>
            <a:xfrm>
              <a:off x="4293986" y="1640146"/>
              <a:ext cx="1671625" cy="60574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Encoder</a:t>
              </a:r>
            </a:p>
          </p:txBody>
        </p:sp>
        <p:cxnSp>
          <p:nvCxnSpPr>
            <p:cNvPr id="29" name="Straight Arrow Connector 28">
              <a:extLst>
                <a:ext uri="{FF2B5EF4-FFF2-40B4-BE49-F238E27FC236}">
                  <a16:creationId xmlns:a16="http://schemas.microsoft.com/office/drawing/2014/main" id="{630F01B3-0D58-429A-9BB7-82E49CEF0375}"/>
                </a:ext>
              </a:extLst>
            </p:cNvPr>
            <p:cNvCxnSpPr>
              <a:cxnSpLocks/>
              <a:stCxn id="27" idx="3"/>
            </p:cNvCxnSpPr>
            <p:nvPr/>
          </p:nvCxnSpPr>
          <p:spPr>
            <a:xfrm>
              <a:off x="5965611" y="1943018"/>
              <a:ext cx="17351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E9657CC-5502-45B2-AFAC-ACF9AE7893E2}"/>
                </a:ext>
              </a:extLst>
            </p:cNvPr>
            <p:cNvSpPr/>
            <p:nvPr/>
          </p:nvSpPr>
          <p:spPr>
            <a:xfrm>
              <a:off x="4293986" y="4011741"/>
              <a:ext cx="1671625" cy="60574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Decoder</a:t>
              </a:r>
            </a:p>
          </p:txBody>
        </p:sp>
        <p:cxnSp>
          <p:nvCxnSpPr>
            <p:cNvPr id="34" name="Straight Arrow Connector 33">
              <a:extLst>
                <a:ext uri="{FF2B5EF4-FFF2-40B4-BE49-F238E27FC236}">
                  <a16:creationId xmlns:a16="http://schemas.microsoft.com/office/drawing/2014/main" id="{9B356A77-BD93-485F-A268-8EE327D00F48}"/>
                </a:ext>
              </a:extLst>
            </p:cNvPr>
            <p:cNvCxnSpPr>
              <a:cxnSpLocks/>
              <a:endCxn id="32" idx="3"/>
            </p:cNvCxnSpPr>
            <p:nvPr/>
          </p:nvCxnSpPr>
          <p:spPr>
            <a:xfrm flipH="1">
              <a:off x="5965611" y="4314613"/>
              <a:ext cx="17351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1FA1DF2-48C7-45A8-8089-E95AEBF1B3FF}"/>
                </a:ext>
              </a:extLst>
            </p:cNvPr>
            <p:cNvCxnSpPr>
              <a:cxnSpLocks/>
              <a:endCxn id="27" idx="1"/>
            </p:cNvCxnSpPr>
            <p:nvPr/>
          </p:nvCxnSpPr>
          <p:spPr>
            <a:xfrm>
              <a:off x="1228436" y="1943018"/>
              <a:ext cx="30655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422C014-F747-4479-9CE9-DBB20E2F9717}"/>
                </a:ext>
              </a:extLst>
            </p:cNvPr>
            <p:cNvCxnSpPr>
              <a:cxnSpLocks/>
              <a:stCxn id="32" idx="1"/>
            </p:cNvCxnSpPr>
            <p:nvPr/>
          </p:nvCxnSpPr>
          <p:spPr>
            <a:xfrm flipH="1">
              <a:off x="1228436" y="4314613"/>
              <a:ext cx="30655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AACB6F0E-D0F2-424E-B0A4-6801419CA461}"/>
                </a:ext>
              </a:extLst>
            </p:cNvPr>
            <p:cNvSpPr/>
            <p:nvPr/>
          </p:nvSpPr>
          <p:spPr>
            <a:xfrm>
              <a:off x="221671" y="1443761"/>
              <a:ext cx="1006765" cy="3398517"/>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urier New" panose="02070309020205020404" pitchFamily="49" charset="0"/>
                <a:cs typeface="Courier New" panose="02070309020205020404" pitchFamily="49" charset="0"/>
              </a:endParaRPr>
            </a:p>
          </p:txBody>
        </p:sp>
        <p:sp>
          <p:nvSpPr>
            <p:cNvPr id="43" name="Rectangle 42">
              <a:extLst>
                <a:ext uri="{FF2B5EF4-FFF2-40B4-BE49-F238E27FC236}">
                  <a16:creationId xmlns:a16="http://schemas.microsoft.com/office/drawing/2014/main" id="{9AAE86FD-5A0C-4C62-A8B6-4DB3E9F120B5}"/>
                </a:ext>
              </a:extLst>
            </p:cNvPr>
            <p:cNvSpPr/>
            <p:nvPr/>
          </p:nvSpPr>
          <p:spPr>
            <a:xfrm>
              <a:off x="339947" y="933224"/>
              <a:ext cx="770212" cy="400110"/>
            </a:xfrm>
            <a:prstGeom prst="rect">
              <a:avLst/>
            </a:prstGeom>
          </p:spPr>
          <p:txBody>
            <a:bodyPr wrap="square">
              <a:spAutoFit/>
            </a:bodyPr>
            <a:lstStyle/>
            <a:p>
              <a:pPr algn="ctr"/>
              <a:r>
                <a:rPr lang="en-US" sz="2000" b="1" dirty="0">
                  <a:latin typeface="Segoe UI" panose="020B0502040204020203" pitchFamily="34" charset="0"/>
                  <a:cs typeface="Segoe UI" panose="020B0502040204020203" pitchFamily="34" charset="0"/>
                </a:rPr>
                <a:t>CPU</a:t>
              </a:r>
            </a:p>
          </p:txBody>
        </p:sp>
        <p:sp>
          <p:nvSpPr>
            <p:cNvPr id="46" name="Rectangle 45">
              <a:extLst>
                <a:ext uri="{FF2B5EF4-FFF2-40B4-BE49-F238E27FC236}">
                  <a16:creationId xmlns:a16="http://schemas.microsoft.com/office/drawing/2014/main" id="{25D6FE8C-107A-42FA-9F35-5876409FEF92}"/>
                </a:ext>
              </a:extLst>
            </p:cNvPr>
            <p:cNvSpPr/>
            <p:nvPr/>
          </p:nvSpPr>
          <p:spPr>
            <a:xfrm>
              <a:off x="5997219" y="906859"/>
              <a:ext cx="977494" cy="400110"/>
            </a:xfrm>
            <a:prstGeom prst="rect">
              <a:avLst/>
            </a:prstGeom>
          </p:spPr>
          <p:txBody>
            <a:bodyPr wrap="square">
              <a:spAutoFit/>
            </a:bodyPr>
            <a:lstStyle/>
            <a:p>
              <a:pPr algn="ctr"/>
              <a:r>
                <a:rPr lang="en-US" sz="2000" b="1" dirty="0">
                  <a:latin typeface="Segoe UI" panose="020B0502040204020203" pitchFamily="34" charset="0"/>
                  <a:cs typeface="Segoe UI" panose="020B0502040204020203" pitchFamily="34" charset="0"/>
                </a:rPr>
                <a:t>DRAM</a:t>
              </a:r>
            </a:p>
          </p:txBody>
        </p:sp>
      </p:gr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CB5786E9-2F64-4A0B-A7AE-0092C0D71C68}"/>
                  </a:ext>
                </a:extLst>
              </p:cNvPr>
              <p:cNvSpPr/>
              <p:nvPr/>
            </p:nvSpPr>
            <p:spPr>
              <a:xfrm>
                <a:off x="6095682" y="3065930"/>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𝒄𝒐𝒅𝒆𝒘𝒐𝒓𝒅</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8" name="Rectangle 47">
                <a:extLst>
                  <a:ext uri="{FF2B5EF4-FFF2-40B4-BE49-F238E27FC236}">
                    <a16:creationId xmlns:a16="http://schemas.microsoft.com/office/drawing/2014/main" id="{CB5786E9-2F64-4A0B-A7AE-0092C0D71C68}"/>
                  </a:ext>
                </a:extLst>
              </p:cNvPr>
              <p:cNvSpPr>
                <a:spLocks noRot="1" noChangeAspect="1" noMove="1" noResize="1" noEditPoints="1" noAdjustHandles="1" noChangeArrowheads="1" noChangeShapeType="1" noTextEdit="1"/>
              </p:cNvSpPr>
              <p:nvPr/>
            </p:nvSpPr>
            <p:spPr>
              <a:xfrm>
                <a:off x="6095682" y="3065930"/>
                <a:ext cx="1536871" cy="369332"/>
              </a:xfrm>
              <a:prstGeom prst="rect">
                <a:avLst/>
              </a:prstGeom>
              <a:blipFill>
                <a:blip r:embed="rId3"/>
                <a:stretch>
                  <a:fillRect/>
                </a:stretch>
              </a:blipFill>
            </p:spPr>
            <p:txBody>
              <a:bodyPr/>
              <a:lstStyle/>
              <a:p>
                <a:r>
                  <a:rPr lang="en-US">
                    <a:noFill/>
                  </a:rPr>
                  <a:t> </a:t>
                </a:r>
              </a:p>
            </p:txBody>
          </p:sp>
        </mc:Fallback>
      </mc:AlternateContent>
      <p:sp>
        <p:nvSpPr>
          <p:cNvPr id="49" name="Lightning Bolt 48">
            <a:extLst>
              <a:ext uri="{FF2B5EF4-FFF2-40B4-BE49-F238E27FC236}">
                <a16:creationId xmlns:a16="http://schemas.microsoft.com/office/drawing/2014/main" id="{C2DD1A82-4ACD-4323-B75B-DCFB6784BDBB}"/>
              </a:ext>
            </a:extLst>
          </p:cNvPr>
          <p:cNvSpPr/>
          <p:nvPr/>
        </p:nvSpPr>
        <p:spPr>
          <a:xfrm>
            <a:off x="7347333" y="2583289"/>
            <a:ext cx="1023112" cy="1239465"/>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08A3DE9A-34EE-4AD2-BABF-2921C8134FF3}"/>
                  </a:ext>
                </a:extLst>
              </p:cNvPr>
              <p:cNvSpPr/>
              <p:nvPr/>
            </p:nvSpPr>
            <p:spPr>
              <a:xfrm>
                <a:off x="1813361" y="3065930"/>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𝒅𝒂𝒕𝒂𝒘𝒐𝒓𝒅</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51" name="Rectangle 50">
                <a:extLst>
                  <a:ext uri="{FF2B5EF4-FFF2-40B4-BE49-F238E27FC236}">
                    <a16:creationId xmlns:a16="http://schemas.microsoft.com/office/drawing/2014/main" id="{08A3DE9A-34EE-4AD2-BABF-2921C8134FF3}"/>
                  </a:ext>
                </a:extLst>
              </p:cNvPr>
              <p:cNvSpPr>
                <a:spLocks noRot="1" noChangeAspect="1" noMove="1" noResize="1" noEditPoints="1" noAdjustHandles="1" noChangeArrowheads="1" noChangeShapeType="1" noTextEdit="1"/>
              </p:cNvSpPr>
              <p:nvPr/>
            </p:nvSpPr>
            <p:spPr>
              <a:xfrm>
                <a:off x="1813361" y="3065930"/>
                <a:ext cx="1536871" cy="369332"/>
              </a:xfrm>
              <a:prstGeom prst="rect">
                <a:avLst/>
              </a:prstGeom>
              <a:blipFill>
                <a:blip r:embed="rId4"/>
                <a:stretch>
                  <a:fillRect/>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DCBE0F57-725F-4577-BCC2-0DC4A172CF84}"/>
              </a:ext>
            </a:extLst>
          </p:cNvPr>
          <p:cNvGrpSpPr/>
          <p:nvPr/>
        </p:nvGrpSpPr>
        <p:grpSpPr>
          <a:xfrm>
            <a:off x="4222935" y="3670363"/>
            <a:ext cx="3124398" cy="2002169"/>
            <a:chOff x="4222935" y="2193988"/>
            <a:chExt cx="3124398" cy="2002169"/>
          </a:xfrm>
        </p:grpSpPr>
        <p:cxnSp>
          <p:nvCxnSpPr>
            <p:cNvPr id="53" name="Straight Arrow Connector 52">
              <a:extLst>
                <a:ext uri="{FF2B5EF4-FFF2-40B4-BE49-F238E27FC236}">
                  <a16:creationId xmlns:a16="http://schemas.microsoft.com/office/drawing/2014/main" id="{AC9AB445-51DA-4804-9D4F-71BA6B43A0DB}"/>
                </a:ext>
              </a:extLst>
            </p:cNvPr>
            <p:cNvCxnSpPr>
              <a:cxnSpLocks/>
            </p:cNvCxnSpPr>
            <p:nvPr/>
          </p:nvCxnSpPr>
          <p:spPr>
            <a:xfrm>
              <a:off x="6858940" y="2193988"/>
              <a:ext cx="0" cy="2002169"/>
            </a:xfrm>
            <a:prstGeom prst="straightConnector1">
              <a:avLst/>
            </a:prstGeom>
            <a:ln w="762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5293501B-2609-44A4-B10F-1ECA8847A2A8}"/>
                </a:ext>
              </a:extLst>
            </p:cNvPr>
            <p:cNvSpPr/>
            <p:nvPr/>
          </p:nvSpPr>
          <p:spPr>
            <a:xfrm>
              <a:off x="4222935" y="3185650"/>
              <a:ext cx="3124398" cy="523220"/>
            </a:xfrm>
            <a:prstGeom prst="rect">
              <a:avLst/>
            </a:prstGeom>
          </p:spPr>
          <p:txBody>
            <a:bodyPr wrap="square">
              <a:spAutoFit/>
            </a:bodyPr>
            <a:lstStyle/>
            <a:p>
              <a:pPr algn="ctr"/>
              <a:r>
                <a:rPr lang="en-US" sz="2800" b="1" i="1" dirty="0">
                  <a:solidFill>
                    <a:schemeClr val="accent6"/>
                  </a:solidFill>
                  <a:latin typeface="Segoe UI" panose="020B0502040204020203" pitchFamily="34" charset="0"/>
                  <a:cs typeface="Segoe UI" panose="020B0502040204020203" pitchFamily="34" charset="0"/>
                </a:rPr>
                <a:t>Predictable</a:t>
              </a:r>
            </a:p>
          </p:txBody>
        </p:sp>
      </p:grpSp>
      <p:grpSp>
        <p:nvGrpSpPr>
          <p:cNvPr id="55" name="Group 54">
            <a:extLst>
              <a:ext uri="{FF2B5EF4-FFF2-40B4-BE49-F238E27FC236}">
                <a16:creationId xmlns:a16="http://schemas.microsoft.com/office/drawing/2014/main" id="{DFEF0F56-B3FF-4039-BB89-175F167EAA5E}"/>
              </a:ext>
            </a:extLst>
          </p:cNvPr>
          <p:cNvGrpSpPr/>
          <p:nvPr/>
        </p:nvGrpSpPr>
        <p:grpSpPr>
          <a:xfrm>
            <a:off x="2006522" y="3822754"/>
            <a:ext cx="5556328" cy="1543910"/>
            <a:chOff x="2006522" y="2346379"/>
            <a:chExt cx="5556328" cy="1543910"/>
          </a:xfrm>
        </p:grpSpPr>
        <p:sp>
          <p:nvSpPr>
            <p:cNvPr id="56" name="Freeform: Shape 55">
              <a:extLst>
                <a:ext uri="{FF2B5EF4-FFF2-40B4-BE49-F238E27FC236}">
                  <a16:creationId xmlns:a16="http://schemas.microsoft.com/office/drawing/2014/main" id="{B28270E9-7853-4B70-8F3C-2F176FA63FFC}"/>
                </a:ext>
              </a:extLst>
            </p:cNvPr>
            <p:cNvSpPr/>
            <p:nvPr/>
          </p:nvSpPr>
          <p:spPr>
            <a:xfrm>
              <a:off x="2006522" y="2346379"/>
              <a:ext cx="5556328" cy="1543910"/>
            </a:xfrm>
            <a:custGeom>
              <a:avLst/>
              <a:gdLst>
                <a:gd name="connsiteX0" fmla="*/ 46182 w 5830759"/>
                <a:gd name="connsiteY0" fmla="*/ 2355272 h 2467441"/>
                <a:gd name="connsiteX1" fmla="*/ 4978400 w 5830759"/>
                <a:gd name="connsiteY1" fmla="*/ 2373745 h 2467441"/>
                <a:gd name="connsiteX2" fmla="*/ 5347855 w 5830759"/>
                <a:gd name="connsiteY2" fmla="*/ 1339272 h 2467441"/>
                <a:gd name="connsiteX3" fmla="*/ 0 w 5830759"/>
                <a:gd name="connsiteY3" fmla="*/ 0 h 2467441"/>
                <a:gd name="connsiteX0" fmla="*/ 46182 w 5439778"/>
                <a:gd name="connsiteY0" fmla="*/ 2404216 h 2609498"/>
                <a:gd name="connsiteX1" fmla="*/ 4978400 w 5439778"/>
                <a:gd name="connsiteY1" fmla="*/ 2422689 h 2609498"/>
                <a:gd name="connsiteX2" fmla="*/ 4664364 w 5439778"/>
                <a:gd name="connsiteY2" fmla="*/ 113597 h 2609498"/>
                <a:gd name="connsiteX3" fmla="*/ 0 w 5439778"/>
                <a:gd name="connsiteY3" fmla="*/ 48944 h 2609498"/>
                <a:gd name="connsiteX0" fmla="*/ 46182 w 5465084"/>
                <a:gd name="connsiteY0" fmla="*/ 2386826 h 2449852"/>
                <a:gd name="connsiteX1" fmla="*/ 5015345 w 5465084"/>
                <a:gd name="connsiteY1" fmla="*/ 2137444 h 2449852"/>
                <a:gd name="connsiteX2" fmla="*/ 4664364 w 5465084"/>
                <a:gd name="connsiteY2" fmla="*/ 96207 h 2449852"/>
                <a:gd name="connsiteX3" fmla="*/ 0 w 5465084"/>
                <a:gd name="connsiteY3" fmla="*/ 31554 h 2449852"/>
                <a:gd name="connsiteX0" fmla="*/ 46182 w 5347222"/>
                <a:gd name="connsiteY0" fmla="*/ 2386826 h 2527156"/>
                <a:gd name="connsiteX1" fmla="*/ 5015345 w 5347222"/>
                <a:gd name="connsiteY1" fmla="*/ 2137444 h 2527156"/>
                <a:gd name="connsiteX2" fmla="*/ 4664364 w 5347222"/>
                <a:gd name="connsiteY2" fmla="*/ 96207 h 2527156"/>
                <a:gd name="connsiteX3" fmla="*/ 0 w 5347222"/>
                <a:gd name="connsiteY3" fmla="*/ 31554 h 2527156"/>
                <a:gd name="connsiteX0" fmla="*/ 46182 w 5598739"/>
                <a:gd name="connsiteY0" fmla="*/ 2355272 h 2414298"/>
                <a:gd name="connsiteX1" fmla="*/ 5015345 w 5598739"/>
                <a:gd name="connsiteY1" fmla="*/ 2105890 h 2414298"/>
                <a:gd name="connsiteX2" fmla="*/ 4941454 w 5598739"/>
                <a:gd name="connsiteY2" fmla="*/ 157017 h 2414298"/>
                <a:gd name="connsiteX3" fmla="*/ 0 w 5598739"/>
                <a:gd name="connsiteY3" fmla="*/ 0 h 2414298"/>
                <a:gd name="connsiteX0" fmla="*/ 46182 w 5656739"/>
                <a:gd name="connsiteY0" fmla="*/ 2430166 h 2489192"/>
                <a:gd name="connsiteX1" fmla="*/ 5015345 w 5656739"/>
                <a:gd name="connsiteY1" fmla="*/ 2180784 h 2489192"/>
                <a:gd name="connsiteX2" fmla="*/ 4941454 w 5656739"/>
                <a:gd name="connsiteY2" fmla="*/ 231911 h 2489192"/>
                <a:gd name="connsiteX3" fmla="*/ 0 w 5656739"/>
                <a:gd name="connsiteY3" fmla="*/ 74894 h 2489192"/>
                <a:gd name="connsiteX0" fmla="*/ 46182 w 5656739"/>
                <a:gd name="connsiteY0" fmla="*/ 2529995 h 2589021"/>
                <a:gd name="connsiteX1" fmla="*/ 5015345 w 5656739"/>
                <a:gd name="connsiteY1" fmla="*/ 2280613 h 2589021"/>
                <a:gd name="connsiteX2" fmla="*/ 4941454 w 5656739"/>
                <a:gd name="connsiteY2" fmla="*/ 331740 h 2589021"/>
                <a:gd name="connsiteX3" fmla="*/ 0 w 5656739"/>
                <a:gd name="connsiteY3" fmla="*/ 174723 h 2589021"/>
                <a:gd name="connsiteX0" fmla="*/ 46182 w 5656739"/>
                <a:gd name="connsiteY0" fmla="*/ 2529995 h 2552465"/>
                <a:gd name="connsiteX1" fmla="*/ 5015345 w 5656739"/>
                <a:gd name="connsiteY1" fmla="*/ 2280613 h 2552465"/>
                <a:gd name="connsiteX2" fmla="*/ 4941454 w 5656739"/>
                <a:gd name="connsiteY2" fmla="*/ 331740 h 2552465"/>
                <a:gd name="connsiteX3" fmla="*/ 0 w 5656739"/>
                <a:gd name="connsiteY3" fmla="*/ 174723 h 2552465"/>
                <a:gd name="connsiteX0" fmla="*/ 46182 w 5727402"/>
                <a:gd name="connsiteY0" fmla="*/ 2363332 h 2372460"/>
                <a:gd name="connsiteX1" fmla="*/ 5015345 w 5727402"/>
                <a:gd name="connsiteY1" fmla="*/ 2113950 h 2372460"/>
                <a:gd name="connsiteX2" fmla="*/ 5061527 w 5727402"/>
                <a:gd name="connsiteY2" fmla="*/ 516059 h 2372460"/>
                <a:gd name="connsiteX3" fmla="*/ 0 w 5727402"/>
                <a:gd name="connsiteY3" fmla="*/ 8060 h 2372460"/>
                <a:gd name="connsiteX0" fmla="*/ 46182 w 5669393"/>
                <a:gd name="connsiteY0" fmla="*/ 2461331 h 2470459"/>
                <a:gd name="connsiteX1" fmla="*/ 5015345 w 5669393"/>
                <a:gd name="connsiteY1" fmla="*/ 2211949 h 2470459"/>
                <a:gd name="connsiteX2" fmla="*/ 5061527 w 5669393"/>
                <a:gd name="connsiteY2" fmla="*/ 614058 h 2470459"/>
                <a:gd name="connsiteX3" fmla="*/ 0 w 5669393"/>
                <a:gd name="connsiteY3" fmla="*/ 106059 h 2470459"/>
                <a:gd name="connsiteX0" fmla="*/ 46182 w 5742032"/>
                <a:gd name="connsiteY0" fmla="*/ 2396313 h 2401646"/>
                <a:gd name="connsiteX1" fmla="*/ 5015345 w 5742032"/>
                <a:gd name="connsiteY1" fmla="*/ 2146931 h 2401646"/>
                <a:gd name="connsiteX2" fmla="*/ 5181600 w 5742032"/>
                <a:gd name="connsiteY2" fmla="*/ 706058 h 2401646"/>
                <a:gd name="connsiteX3" fmla="*/ 0 w 5742032"/>
                <a:gd name="connsiteY3" fmla="*/ 41041 h 2401646"/>
                <a:gd name="connsiteX0" fmla="*/ 46182 w 5652211"/>
                <a:gd name="connsiteY0" fmla="*/ 2396313 h 2444457"/>
                <a:gd name="connsiteX1" fmla="*/ 5015345 w 5652211"/>
                <a:gd name="connsiteY1" fmla="*/ 2146931 h 2444457"/>
                <a:gd name="connsiteX2" fmla="*/ 5181600 w 5652211"/>
                <a:gd name="connsiteY2" fmla="*/ 706058 h 2444457"/>
                <a:gd name="connsiteX3" fmla="*/ 0 w 5652211"/>
                <a:gd name="connsiteY3" fmla="*/ 41041 h 2444457"/>
                <a:gd name="connsiteX0" fmla="*/ 46182 w 5573120"/>
                <a:gd name="connsiteY0" fmla="*/ 2396313 h 2399877"/>
                <a:gd name="connsiteX1" fmla="*/ 5015345 w 5573120"/>
                <a:gd name="connsiteY1" fmla="*/ 2146931 h 2399877"/>
                <a:gd name="connsiteX2" fmla="*/ 5181600 w 5573120"/>
                <a:gd name="connsiteY2" fmla="*/ 706058 h 2399877"/>
                <a:gd name="connsiteX3" fmla="*/ 0 w 5573120"/>
                <a:gd name="connsiteY3" fmla="*/ 41041 h 2399877"/>
                <a:gd name="connsiteX0" fmla="*/ 46182 w 5294376"/>
                <a:gd name="connsiteY0" fmla="*/ 2355272 h 2358836"/>
                <a:gd name="connsiteX1" fmla="*/ 5015345 w 5294376"/>
                <a:gd name="connsiteY1" fmla="*/ 2105890 h 2358836"/>
                <a:gd name="connsiteX2" fmla="*/ 5181600 w 5294376"/>
                <a:gd name="connsiteY2" fmla="*/ 665017 h 2358836"/>
                <a:gd name="connsiteX3" fmla="*/ 0 w 5294376"/>
                <a:gd name="connsiteY3" fmla="*/ 0 h 2358836"/>
                <a:gd name="connsiteX0" fmla="*/ 46182 w 5540140"/>
                <a:gd name="connsiteY0" fmla="*/ 2355272 h 2367640"/>
                <a:gd name="connsiteX1" fmla="*/ 5015345 w 5540140"/>
                <a:gd name="connsiteY1" fmla="*/ 2105890 h 2367640"/>
                <a:gd name="connsiteX2" fmla="*/ 5246255 w 5540140"/>
                <a:gd name="connsiteY2" fmla="*/ 406399 h 2367640"/>
                <a:gd name="connsiteX3" fmla="*/ 0 w 5540140"/>
                <a:gd name="connsiteY3" fmla="*/ 0 h 2367640"/>
                <a:gd name="connsiteX0" fmla="*/ 46182 w 5565942"/>
                <a:gd name="connsiteY0" fmla="*/ 2355272 h 2367640"/>
                <a:gd name="connsiteX1" fmla="*/ 5015345 w 5565942"/>
                <a:gd name="connsiteY1" fmla="*/ 2105890 h 2367640"/>
                <a:gd name="connsiteX2" fmla="*/ 5246255 w 5565942"/>
                <a:gd name="connsiteY2" fmla="*/ 406399 h 2367640"/>
                <a:gd name="connsiteX3" fmla="*/ 0 w 5565942"/>
                <a:gd name="connsiteY3" fmla="*/ 0 h 2367640"/>
                <a:gd name="connsiteX0" fmla="*/ 46182 w 5445541"/>
                <a:gd name="connsiteY0" fmla="*/ 2355272 h 2372163"/>
                <a:gd name="connsiteX1" fmla="*/ 5015345 w 5445541"/>
                <a:gd name="connsiteY1" fmla="*/ 2105890 h 2372163"/>
                <a:gd name="connsiteX2" fmla="*/ 4987637 w 5445541"/>
                <a:gd name="connsiteY2" fmla="*/ 286327 h 2372163"/>
                <a:gd name="connsiteX3" fmla="*/ 0 w 5445541"/>
                <a:gd name="connsiteY3" fmla="*/ 0 h 2372163"/>
                <a:gd name="connsiteX0" fmla="*/ 46182 w 5623896"/>
                <a:gd name="connsiteY0" fmla="*/ 2359779 h 2440730"/>
                <a:gd name="connsiteX1" fmla="*/ 5015345 w 5623896"/>
                <a:gd name="connsiteY1" fmla="*/ 2248943 h 2440730"/>
                <a:gd name="connsiteX2" fmla="*/ 4987637 w 5623896"/>
                <a:gd name="connsiteY2" fmla="*/ 290834 h 2440730"/>
                <a:gd name="connsiteX3" fmla="*/ 0 w 5623896"/>
                <a:gd name="connsiteY3" fmla="*/ 4507 h 2440730"/>
                <a:gd name="connsiteX0" fmla="*/ 46182 w 5457901"/>
                <a:gd name="connsiteY0" fmla="*/ 2359779 h 2374188"/>
                <a:gd name="connsiteX1" fmla="*/ 5015345 w 5457901"/>
                <a:gd name="connsiteY1" fmla="*/ 2248943 h 2374188"/>
                <a:gd name="connsiteX2" fmla="*/ 4987637 w 5457901"/>
                <a:gd name="connsiteY2" fmla="*/ 290834 h 2374188"/>
                <a:gd name="connsiteX3" fmla="*/ 0 w 5457901"/>
                <a:gd name="connsiteY3" fmla="*/ 4507 h 2374188"/>
                <a:gd name="connsiteX0" fmla="*/ 46182 w 5457901"/>
                <a:gd name="connsiteY0" fmla="*/ 2360424 h 2382154"/>
                <a:gd name="connsiteX1" fmla="*/ 5015345 w 5457901"/>
                <a:gd name="connsiteY1" fmla="*/ 2268061 h 2382154"/>
                <a:gd name="connsiteX2" fmla="*/ 4987637 w 5457901"/>
                <a:gd name="connsiteY2" fmla="*/ 291479 h 2382154"/>
                <a:gd name="connsiteX3" fmla="*/ 0 w 5457901"/>
                <a:gd name="connsiteY3" fmla="*/ 5152 h 2382154"/>
                <a:gd name="connsiteX0" fmla="*/ 46182 w 5441428"/>
                <a:gd name="connsiteY0" fmla="*/ 2360424 h 2406569"/>
                <a:gd name="connsiteX1" fmla="*/ 5015345 w 5441428"/>
                <a:gd name="connsiteY1" fmla="*/ 2268061 h 2406569"/>
                <a:gd name="connsiteX2" fmla="*/ 4987637 w 5441428"/>
                <a:gd name="connsiteY2" fmla="*/ 291479 h 2406569"/>
                <a:gd name="connsiteX3" fmla="*/ 0 w 5441428"/>
                <a:gd name="connsiteY3" fmla="*/ 5152 h 2406569"/>
                <a:gd name="connsiteX0" fmla="*/ 46182 w 5232436"/>
                <a:gd name="connsiteY0" fmla="*/ 2355272 h 2401417"/>
                <a:gd name="connsiteX1" fmla="*/ 5015345 w 5232436"/>
                <a:gd name="connsiteY1" fmla="*/ 2262909 h 2401417"/>
                <a:gd name="connsiteX2" fmla="*/ 4987637 w 5232436"/>
                <a:gd name="connsiteY2" fmla="*/ 286327 h 2401417"/>
                <a:gd name="connsiteX3" fmla="*/ 0 w 5232436"/>
                <a:gd name="connsiteY3" fmla="*/ 0 h 2401417"/>
                <a:gd name="connsiteX0" fmla="*/ 46182 w 5455862"/>
                <a:gd name="connsiteY0" fmla="*/ 2406721 h 2472123"/>
                <a:gd name="connsiteX1" fmla="*/ 5015345 w 5455862"/>
                <a:gd name="connsiteY1" fmla="*/ 2262909 h 2472123"/>
                <a:gd name="connsiteX2" fmla="*/ 4987637 w 5455862"/>
                <a:gd name="connsiteY2" fmla="*/ 286327 h 2472123"/>
                <a:gd name="connsiteX3" fmla="*/ 0 w 5455862"/>
                <a:gd name="connsiteY3" fmla="*/ 0 h 2472123"/>
                <a:gd name="connsiteX0" fmla="*/ 46182 w 5455862"/>
                <a:gd name="connsiteY0" fmla="*/ 2406721 h 2467087"/>
                <a:gd name="connsiteX1" fmla="*/ 5015345 w 5455862"/>
                <a:gd name="connsiteY1" fmla="*/ 2262909 h 2467087"/>
                <a:gd name="connsiteX2" fmla="*/ 4987637 w 5455862"/>
                <a:gd name="connsiteY2" fmla="*/ 286327 h 2467087"/>
                <a:gd name="connsiteX3" fmla="*/ 0 w 5455862"/>
                <a:gd name="connsiteY3" fmla="*/ 0 h 2467087"/>
                <a:gd name="connsiteX0" fmla="*/ 46182 w 5455862"/>
                <a:gd name="connsiteY0" fmla="*/ 2406721 h 2430849"/>
                <a:gd name="connsiteX1" fmla="*/ 5015345 w 5455862"/>
                <a:gd name="connsiteY1" fmla="*/ 2189411 h 2430849"/>
                <a:gd name="connsiteX2" fmla="*/ 4987637 w 5455862"/>
                <a:gd name="connsiteY2" fmla="*/ 286327 h 2430849"/>
                <a:gd name="connsiteX3" fmla="*/ 0 w 5455862"/>
                <a:gd name="connsiteY3" fmla="*/ 0 h 2430849"/>
                <a:gd name="connsiteX0" fmla="*/ 46182 w 5247997"/>
                <a:gd name="connsiteY0" fmla="*/ 2406721 h 2406721"/>
                <a:gd name="connsiteX1" fmla="*/ 5015345 w 5247997"/>
                <a:gd name="connsiteY1" fmla="*/ 2189411 h 2406721"/>
                <a:gd name="connsiteX2" fmla="*/ 4987637 w 5247997"/>
                <a:gd name="connsiteY2" fmla="*/ 286327 h 2406721"/>
                <a:gd name="connsiteX3" fmla="*/ 0 w 5247997"/>
                <a:gd name="connsiteY3" fmla="*/ 0 h 2406721"/>
                <a:gd name="connsiteX0" fmla="*/ 46182 w 5242079"/>
                <a:gd name="connsiteY0" fmla="*/ 2406721 h 2407426"/>
                <a:gd name="connsiteX1" fmla="*/ 5015345 w 5242079"/>
                <a:gd name="connsiteY1" fmla="*/ 2189411 h 2407426"/>
                <a:gd name="connsiteX2" fmla="*/ 4987637 w 5242079"/>
                <a:gd name="connsiteY2" fmla="*/ 286327 h 2407426"/>
                <a:gd name="connsiteX3" fmla="*/ 0 w 5242079"/>
                <a:gd name="connsiteY3" fmla="*/ 0 h 2407426"/>
                <a:gd name="connsiteX0" fmla="*/ 46182 w 5236219"/>
                <a:gd name="connsiteY0" fmla="*/ 2406721 h 2407426"/>
                <a:gd name="connsiteX1" fmla="*/ 5015345 w 5236219"/>
                <a:gd name="connsiteY1" fmla="*/ 2189411 h 2407426"/>
                <a:gd name="connsiteX2" fmla="*/ 4987637 w 5236219"/>
                <a:gd name="connsiteY2" fmla="*/ 286327 h 2407426"/>
                <a:gd name="connsiteX3" fmla="*/ 0 w 5236219"/>
                <a:gd name="connsiteY3" fmla="*/ 0 h 2407426"/>
              </a:gdLst>
              <a:ahLst/>
              <a:cxnLst>
                <a:cxn ang="0">
                  <a:pos x="connsiteX0" y="connsiteY0"/>
                </a:cxn>
                <a:cxn ang="0">
                  <a:pos x="connsiteX1" y="connsiteY1"/>
                </a:cxn>
                <a:cxn ang="0">
                  <a:pos x="connsiteX2" y="connsiteY2"/>
                </a:cxn>
                <a:cxn ang="0">
                  <a:pos x="connsiteX3" y="connsiteY3"/>
                </a:cxn>
              </a:cxnLst>
              <a:rect l="l" t="t" r="r" b="b"/>
              <a:pathLst>
                <a:path w="5236219" h="2407426">
                  <a:moveTo>
                    <a:pt x="46182" y="2406721"/>
                  </a:moveTo>
                  <a:cubicBezTo>
                    <a:pt x="2176472" y="2402796"/>
                    <a:pt x="4717549" y="2447262"/>
                    <a:pt x="5015345" y="2189411"/>
                  </a:cubicBezTo>
                  <a:cubicBezTo>
                    <a:pt x="5313141" y="1931560"/>
                    <a:pt x="5315528" y="571114"/>
                    <a:pt x="4987637" y="286327"/>
                  </a:cubicBezTo>
                  <a:cubicBezTo>
                    <a:pt x="4659746" y="1540"/>
                    <a:pt x="2462261" y="10006"/>
                    <a:pt x="0" y="0"/>
                  </a:cubicBezTo>
                </a:path>
              </a:pathLst>
            </a:custGeom>
            <a:noFill/>
            <a:ln w="76200">
              <a:solidFill>
                <a:srgbClr val="FF0000"/>
              </a:solidFill>
              <a:prstDash val="sysDash"/>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7" name="Rectangle 56">
              <a:extLst>
                <a:ext uri="{FF2B5EF4-FFF2-40B4-BE49-F238E27FC236}">
                  <a16:creationId xmlns:a16="http://schemas.microsoft.com/office/drawing/2014/main" id="{008971E6-EA25-4881-82DA-AB6D23781E2A}"/>
                </a:ext>
              </a:extLst>
            </p:cNvPr>
            <p:cNvSpPr/>
            <p:nvPr/>
          </p:nvSpPr>
          <p:spPr>
            <a:xfrm>
              <a:off x="3745446" y="2450268"/>
              <a:ext cx="2310300" cy="523220"/>
            </a:xfrm>
            <a:prstGeom prst="rect">
              <a:avLst/>
            </a:prstGeom>
          </p:spPr>
          <p:txBody>
            <a:bodyPr wrap="square">
              <a:spAutoFit/>
            </a:bodyPr>
            <a:lstStyle/>
            <a:p>
              <a:pPr algn="ctr"/>
              <a:r>
                <a:rPr lang="en-US" sz="2800" b="1" i="1" dirty="0">
                  <a:solidFill>
                    <a:srgbClr val="FF0000"/>
                  </a:solidFill>
                  <a:latin typeface="Segoe UI" panose="020B0502040204020203" pitchFamily="34" charset="0"/>
                  <a:cs typeface="Segoe UI" panose="020B0502040204020203" pitchFamily="34" charset="0"/>
                </a:rPr>
                <a:t>Inferable</a:t>
              </a:r>
            </a:p>
          </p:txBody>
        </p:sp>
      </p:grpSp>
      <p:grpSp>
        <p:nvGrpSpPr>
          <p:cNvPr id="58" name="Group 57">
            <a:extLst>
              <a:ext uri="{FF2B5EF4-FFF2-40B4-BE49-F238E27FC236}">
                <a16:creationId xmlns:a16="http://schemas.microsoft.com/office/drawing/2014/main" id="{9199E48F-80B7-4ED8-B822-405D89AB6427}"/>
              </a:ext>
            </a:extLst>
          </p:cNvPr>
          <p:cNvGrpSpPr/>
          <p:nvPr/>
        </p:nvGrpSpPr>
        <p:grpSpPr>
          <a:xfrm>
            <a:off x="1710482" y="3670363"/>
            <a:ext cx="2281541" cy="2002169"/>
            <a:chOff x="1710482" y="2193988"/>
            <a:chExt cx="2281541" cy="2002169"/>
          </a:xfrm>
        </p:grpSpPr>
        <p:sp>
          <p:nvSpPr>
            <p:cNvPr id="59" name="Rectangle 58">
              <a:extLst>
                <a:ext uri="{FF2B5EF4-FFF2-40B4-BE49-F238E27FC236}">
                  <a16:creationId xmlns:a16="http://schemas.microsoft.com/office/drawing/2014/main" id="{E55D2F96-5465-4117-A604-6C61DAD12E7D}"/>
                </a:ext>
              </a:extLst>
            </p:cNvPr>
            <p:cNvSpPr/>
            <p:nvPr/>
          </p:nvSpPr>
          <p:spPr>
            <a:xfrm>
              <a:off x="1710482" y="2875140"/>
              <a:ext cx="2281541" cy="523220"/>
            </a:xfrm>
            <a:prstGeom prst="rect">
              <a:avLst/>
            </a:prstGeom>
          </p:spPr>
          <p:txBody>
            <a:bodyPr wrap="square">
              <a:spAutoFit/>
            </a:bodyPr>
            <a:lstStyle/>
            <a:p>
              <a:pPr algn="ctr"/>
              <a:r>
                <a:rPr lang="en-US" sz="2800" b="1" i="1" dirty="0">
                  <a:solidFill>
                    <a:schemeClr val="accent6"/>
                  </a:solidFill>
                  <a:latin typeface="Segoe UI" panose="020B0502040204020203" pitchFamily="34" charset="0"/>
                  <a:cs typeface="Segoe UI" panose="020B0502040204020203" pitchFamily="34" charset="0"/>
                </a:rPr>
                <a:t>Observable</a:t>
              </a:r>
            </a:p>
          </p:txBody>
        </p:sp>
        <p:cxnSp>
          <p:nvCxnSpPr>
            <p:cNvPr id="60" name="Straight Arrow Connector 59">
              <a:extLst>
                <a:ext uri="{FF2B5EF4-FFF2-40B4-BE49-F238E27FC236}">
                  <a16:creationId xmlns:a16="http://schemas.microsoft.com/office/drawing/2014/main" id="{FB210F1D-2CA0-4662-A329-023D3E243C7D}"/>
                </a:ext>
              </a:extLst>
            </p:cNvPr>
            <p:cNvCxnSpPr>
              <a:cxnSpLocks/>
            </p:cNvCxnSpPr>
            <p:nvPr/>
          </p:nvCxnSpPr>
          <p:spPr>
            <a:xfrm>
              <a:off x="1710482" y="2193988"/>
              <a:ext cx="0" cy="2002169"/>
            </a:xfrm>
            <a:prstGeom prst="straightConnector1">
              <a:avLst/>
            </a:prstGeom>
            <a:ln w="762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F361F97A-6E1D-42C6-928C-85D9979A30AB}"/>
                  </a:ext>
                </a:extLst>
              </p:cNvPr>
              <p:cNvSpPr/>
              <p:nvPr/>
            </p:nvSpPr>
            <p:spPr>
              <a:xfrm>
                <a:off x="1828361" y="5843978"/>
                <a:ext cx="1527634"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𝒅𝒂𝒕𝒂𝒘𝒐𝒓𝒅</m:t>
                      </m:r>
                      <m:r>
                        <a:rPr lang="en-US" b="1" i="1" smtClean="0">
                          <a:latin typeface="Cambria Math" panose="02040503050406030204" pitchFamily="18" charset="0"/>
                          <a:cs typeface="Courier New" panose="02070309020205020404" pitchFamily="49" charset="0"/>
                        </a:rPr>
                        <m:t>′</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61" name="Rectangle 60">
                <a:extLst>
                  <a:ext uri="{FF2B5EF4-FFF2-40B4-BE49-F238E27FC236}">
                    <a16:creationId xmlns:a16="http://schemas.microsoft.com/office/drawing/2014/main" id="{F361F97A-6E1D-42C6-928C-85D9979A30AB}"/>
                  </a:ext>
                </a:extLst>
              </p:cNvPr>
              <p:cNvSpPr>
                <a:spLocks noRot="1" noChangeAspect="1" noMove="1" noResize="1" noEditPoints="1" noAdjustHandles="1" noChangeArrowheads="1" noChangeShapeType="1" noTextEdit="1"/>
              </p:cNvSpPr>
              <p:nvPr/>
            </p:nvSpPr>
            <p:spPr>
              <a:xfrm>
                <a:off x="1828361" y="5843978"/>
                <a:ext cx="152763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257D2C72-DB4F-44BC-9313-64D226062978}"/>
                  </a:ext>
                </a:extLst>
              </p:cNvPr>
              <p:cNvSpPr/>
              <p:nvPr/>
            </p:nvSpPr>
            <p:spPr>
              <a:xfrm>
                <a:off x="6173118" y="5815267"/>
                <a:ext cx="1527634"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𝒄𝒐𝒅𝒆𝒘𝒐𝒓𝒅</m:t>
                      </m:r>
                      <m:r>
                        <a:rPr lang="en-US" b="1" i="1" smtClean="0">
                          <a:latin typeface="Cambria Math" panose="02040503050406030204" pitchFamily="18" charset="0"/>
                          <a:cs typeface="Courier New" panose="02070309020205020404" pitchFamily="49" charset="0"/>
                        </a:rPr>
                        <m:t>′</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62" name="Rectangle 61">
                <a:extLst>
                  <a:ext uri="{FF2B5EF4-FFF2-40B4-BE49-F238E27FC236}">
                    <a16:creationId xmlns:a16="http://schemas.microsoft.com/office/drawing/2014/main" id="{257D2C72-DB4F-44BC-9313-64D226062978}"/>
                  </a:ext>
                </a:extLst>
              </p:cNvPr>
              <p:cNvSpPr>
                <a:spLocks noRot="1" noChangeAspect="1" noMove="1" noResize="1" noEditPoints="1" noAdjustHandles="1" noChangeArrowheads="1" noChangeShapeType="1" noTextEdit="1"/>
              </p:cNvSpPr>
              <p:nvPr/>
            </p:nvSpPr>
            <p:spPr>
              <a:xfrm>
                <a:off x="6173118" y="5815267"/>
                <a:ext cx="1527634" cy="36933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9484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8" grpId="0"/>
      <p:bldP spid="49" grpId="0" animBg="1"/>
      <p:bldP spid="51" grpId="0"/>
      <p:bldP spid="61" grpId="0"/>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Inferring the ECC Scheme</a:t>
            </a:r>
          </a:p>
        </p:txBody>
      </p:sp>
      <p:sp>
        <p:nvSpPr>
          <p:cNvPr id="3" name="Content Placeholder 2"/>
          <p:cNvSpPr>
            <a:spLocks noGrp="1"/>
          </p:cNvSpPr>
          <p:nvPr>
            <p:ph idx="1"/>
          </p:nvPr>
        </p:nvSpPr>
        <p:spPr>
          <a:xfrm>
            <a:off x="75991" y="911225"/>
            <a:ext cx="8987622" cy="1191348"/>
          </a:xfrm>
        </p:spPr>
        <p:txBody>
          <a:bodyPr/>
          <a:lstStyle/>
          <a:p>
            <a:r>
              <a:rPr lang="en-US" sz="2800" dirty="0">
                <a:solidFill>
                  <a:prstClr val="black"/>
                </a:solidFill>
              </a:rPr>
              <a:t>Exploit error characteristics t</a:t>
            </a:r>
            <a:r>
              <a:rPr lang="en-US" sz="2800" dirty="0"/>
              <a:t>o </a:t>
            </a:r>
            <a:r>
              <a:rPr lang="en-US" sz="2800" b="1" dirty="0">
                <a:solidFill>
                  <a:schemeClr val="accent1">
                    <a:lumMod val="75000"/>
                  </a:schemeClr>
                </a:solidFill>
              </a:rPr>
              <a:t>infer </a:t>
            </a:r>
            <a:r>
              <a:rPr lang="en-US" sz="2800" dirty="0"/>
              <a:t>the ECC scheme</a:t>
            </a:r>
          </a:p>
          <a:p>
            <a:pPr lvl="1"/>
            <a:r>
              <a:rPr lang="en-US" sz="2400" dirty="0"/>
              <a:t>Works for any DRAM susceptible to the error mechanism</a:t>
            </a:r>
          </a:p>
          <a:p>
            <a:pPr lvl="1"/>
            <a:r>
              <a:rPr lang="en-US" sz="2400" dirty="0"/>
              <a:t>Independent of any particular device or manufacturer</a:t>
            </a:r>
          </a:p>
          <a:p>
            <a:pPr lvl="1"/>
            <a:endParaRPr lang="en-US" sz="2400" dirty="0"/>
          </a:p>
        </p:txBody>
      </p:sp>
      <p:grpSp>
        <p:nvGrpSpPr>
          <p:cNvPr id="21" name="Group 20">
            <a:extLst>
              <a:ext uri="{FF2B5EF4-FFF2-40B4-BE49-F238E27FC236}">
                <a16:creationId xmlns:a16="http://schemas.microsoft.com/office/drawing/2014/main" id="{7A6C1953-F6C8-489E-B33C-1E0EB4FDB412}"/>
              </a:ext>
            </a:extLst>
          </p:cNvPr>
          <p:cNvGrpSpPr/>
          <p:nvPr/>
        </p:nvGrpSpPr>
        <p:grpSpPr>
          <a:xfrm>
            <a:off x="221671" y="2383234"/>
            <a:ext cx="8700657" cy="3941366"/>
            <a:chOff x="221671" y="906859"/>
            <a:chExt cx="8700657" cy="3941366"/>
          </a:xfrm>
        </p:grpSpPr>
        <p:sp>
          <p:nvSpPr>
            <p:cNvPr id="24" name="Rectangle: Rounded Corners 23">
              <a:extLst>
                <a:ext uri="{FF2B5EF4-FFF2-40B4-BE49-F238E27FC236}">
                  <a16:creationId xmlns:a16="http://schemas.microsoft.com/office/drawing/2014/main" id="{F6D4FD44-EBD7-473D-B2BF-27855D4FD781}"/>
                </a:ext>
              </a:extLst>
            </p:cNvPr>
            <p:cNvSpPr/>
            <p:nvPr/>
          </p:nvSpPr>
          <p:spPr>
            <a:xfrm>
              <a:off x="3943349" y="1449704"/>
              <a:ext cx="4978979" cy="3398521"/>
            </a:xfrm>
            <a:prstGeom prst="roundRect">
              <a:avLst>
                <a:gd name="adj" fmla="val 5810"/>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urier New" panose="02070309020205020404" pitchFamily="49" charset="0"/>
                <a:cs typeface="Courier New" panose="02070309020205020404" pitchFamily="49" charset="0"/>
              </a:endParaRPr>
            </a:p>
          </p:txBody>
        </p:sp>
        <p:sp>
          <p:nvSpPr>
            <p:cNvPr id="26" name="Rectangle 25">
              <a:extLst>
                <a:ext uri="{FF2B5EF4-FFF2-40B4-BE49-F238E27FC236}">
                  <a16:creationId xmlns:a16="http://schemas.microsoft.com/office/drawing/2014/main" id="{C90788F6-238C-4712-A55D-E8D34AE675DC}"/>
                </a:ext>
              </a:extLst>
            </p:cNvPr>
            <p:cNvSpPr/>
            <p:nvPr/>
          </p:nvSpPr>
          <p:spPr>
            <a:xfrm>
              <a:off x="7700752" y="1711659"/>
              <a:ext cx="977495" cy="30119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prstClr val="black"/>
                  </a:solidFill>
                  <a:latin typeface="Segoe UI" panose="020B0502040204020203" pitchFamily="34" charset="0"/>
                  <a:cs typeface="Segoe UI" panose="020B0502040204020203" pitchFamily="34" charset="0"/>
                </a:rPr>
                <a:t>Data Store</a:t>
              </a:r>
            </a:p>
          </p:txBody>
        </p:sp>
        <p:sp>
          <p:nvSpPr>
            <p:cNvPr id="27" name="Rectangle 26">
              <a:extLst>
                <a:ext uri="{FF2B5EF4-FFF2-40B4-BE49-F238E27FC236}">
                  <a16:creationId xmlns:a16="http://schemas.microsoft.com/office/drawing/2014/main" id="{BF7D1451-D327-4C76-BB97-1A68844E12B2}"/>
                </a:ext>
              </a:extLst>
            </p:cNvPr>
            <p:cNvSpPr/>
            <p:nvPr/>
          </p:nvSpPr>
          <p:spPr>
            <a:xfrm>
              <a:off x="4293986" y="1640146"/>
              <a:ext cx="1671625" cy="60574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Encoder</a:t>
              </a:r>
            </a:p>
          </p:txBody>
        </p:sp>
        <p:cxnSp>
          <p:nvCxnSpPr>
            <p:cNvPr id="29" name="Straight Arrow Connector 28">
              <a:extLst>
                <a:ext uri="{FF2B5EF4-FFF2-40B4-BE49-F238E27FC236}">
                  <a16:creationId xmlns:a16="http://schemas.microsoft.com/office/drawing/2014/main" id="{630F01B3-0D58-429A-9BB7-82E49CEF0375}"/>
                </a:ext>
              </a:extLst>
            </p:cNvPr>
            <p:cNvCxnSpPr>
              <a:cxnSpLocks/>
              <a:stCxn id="27" idx="3"/>
            </p:cNvCxnSpPr>
            <p:nvPr/>
          </p:nvCxnSpPr>
          <p:spPr>
            <a:xfrm>
              <a:off x="5965611" y="1943018"/>
              <a:ext cx="17351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E9657CC-5502-45B2-AFAC-ACF9AE7893E2}"/>
                </a:ext>
              </a:extLst>
            </p:cNvPr>
            <p:cNvSpPr/>
            <p:nvPr/>
          </p:nvSpPr>
          <p:spPr>
            <a:xfrm>
              <a:off x="4293986" y="4011741"/>
              <a:ext cx="1671625" cy="60574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Decoder</a:t>
              </a:r>
            </a:p>
          </p:txBody>
        </p:sp>
        <p:cxnSp>
          <p:nvCxnSpPr>
            <p:cNvPr id="34" name="Straight Arrow Connector 33">
              <a:extLst>
                <a:ext uri="{FF2B5EF4-FFF2-40B4-BE49-F238E27FC236}">
                  <a16:creationId xmlns:a16="http://schemas.microsoft.com/office/drawing/2014/main" id="{9B356A77-BD93-485F-A268-8EE327D00F48}"/>
                </a:ext>
              </a:extLst>
            </p:cNvPr>
            <p:cNvCxnSpPr>
              <a:cxnSpLocks/>
              <a:endCxn id="32" idx="3"/>
            </p:cNvCxnSpPr>
            <p:nvPr/>
          </p:nvCxnSpPr>
          <p:spPr>
            <a:xfrm flipH="1">
              <a:off x="5965611" y="4314613"/>
              <a:ext cx="17351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1FA1DF2-48C7-45A8-8089-E95AEBF1B3FF}"/>
                </a:ext>
              </a:extLst>
            </p:cNvPr>
            <p:cNvCxnSpPr>
              <a:cxnSpLocks/>
              <a:endCxn id="27" idx="1"/>
            </p:cNvCxnSpPr>
            <p:nvPr/>
          </p:nvCxnSpPr>
          <p:spPr>
            <a:xfrm>
              <a:off x="1228436" y="1943018"/>
              <a:ext cx="30655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422C014-F747-4479-9CE9-DBB20E2F9717}"/>
                </a:ext>
              </a:extLst>
            </p:cNvPr>
            <p:cNvCxnSpPr>
              <a:cxnSpLocks/>
              <a:stCxn id="32" idx="1"/>
            </p:cNvCxnSpPr>
            <p:nvPr/>
          </p:nvCxnSpPr>
          <p:spPr>
            <a:xfrm flipH="1">
              <a:off x="1228436" y="4314613"/>
              <a:ext cx="30655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AACB6F0E-D0F2-424E-B0A4-6801419CA461}"/>
                </a:ext>
              </a:extLst>
            </p:cNvPr>
            <p:cNvSpPr/>
            <p:nvPr/>
          </p:nvSpPr>
          <p:spPr>
            <a:xfrm>
              <a:off x="221671" y="1443761"/>
              <a:ext cx="1006765" cy="3398517"/>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urier New" panose="02070309020205020404" pitchFamily="49" charset="0"/>
                <a:cs typeface="Courier New" panose="02070309020205020404" pitchFamily="49" charset="0"/>
              </a:endParaRPr>
            </a:p>
          </p:txBody>
        </p:sp>
        <p:sp>
          <p:nvSpPr>
            <p:cNvPr id="43" name="Rectangle 42">
              <a:extLst>
                <a:ext uri="{FF2B5EF4-FFF2-40B4-BE49-F238E27FC236}">
                  <a16:creationId xmlns:a16="http://schemas.microsoft.com/office/drawing/2014/main" id="{9AAE86FD-5A0C-4C62-A8B6-4DB3E9F120B5}"/>
                </a:ext>
              </a:extLst>
            </p:cNvPr>
            <p:cNvSpPr/>
            <p:nvPr/>
          </p:nvSpPr>
          <p:spPr>
            <a:xfrm>
              <a:off x="339947" y="933224"/>
              <a:ext cx="770212" cy="400110"/>
            </a:xfrm>
            <a:prstGeom prst="rect">
              <a:avLst/>
            </a:prstGeom>
          </p:spPr>
          <p:txBody>
            <a:bodyPr wrap="square">
              <a:spAutoFit/>
            </a:bodyPr>
            <a:lstStyle/>
            <a:p>
              <a:pPr algn="ctr"/>
              <a:r>
                <a:rPr lang="en-US" sz="2000" b="1" dirty="0">
                  <a:latin typeface="Segoe UI" panose="020B0502040204020203" pitchFamily="34" charset="0"/>
                  <a:cs typeface="Segoe UI" panose="020B0502040204020203" pitchFamily="34" charset="0"/>
                </a:rPr>
                <a:t>CPU</a:t>
              </a:r>
            </a:p>
          </p:txBody>
        </p:sp>
        <p:sp>
          <p:nvSpPr>
            <p:cNvPr id="46" name="Rectangle 45">
              <a:extLst>
                <a:ext uri="{FF2B5EF4-FFF2-40B4-BE49-F238E27FC236}">
                  <a16:creationId xmlns:a16="http://schemas.microsoft.com/office/drawing/2014/main" id="{25D6FE8C-107A-42FA-9F35-5876409FEF92}"/>
                </a:ext>
              </a:extLst>
            </p:cNvPr>
            <p:cNvSpPr/>
            <p:nvPr/>
          </p:nvSpPr>
          <p:spPr>
            <a:xfrm>
              <a:off x="5997219" y="906859"/>
              <a:ext cx="977494" cy="400110"/>
            </a:xfrm>
            <a:prstGeom prst="rect">
              <a:avLst/>
            </a:prstGeom>
          </p:spPr>
          <p:txBody>
            <a:bodyPr wrap="square">
              <a:spAutoFit/>
            </a:bodyPr>
            <a:lstStyle/>
            <a:p>
              <a:pPr algn="ctr"/>
              <a:r>
                <a:rPr lang="en-US" sz="2000" b="1" dirty="0">
                  <a:latin typeface="Segoe UI" panose="020B0502040204020203" pitchFamily="34" charset="0"/>
                  <a:cs typeface="Segoe UI" panose="020B0502040204020203" pitchFamily="34" charset="0"/>
                </a:rPr>
                <a:t>DRAM</a:t>
              </a:r>
            </a:p>
          </p:txBody>
        </p:sp>
      </p:gr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CB5786E9-2F64-4A0B-A7AE-0092C0D71C68}"/>
                  </a:ext>
                </a:extLst>
              </p:cNvPr>
              <p:cNvSpPr/>
              <p:nvPr/>
            </p:nvSpPr>
            <p:spPr>
              <a:xfrm>
                <a:off x="6095682" y="3065930"/>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𝒄𝒐𝒅𝒆𝒘𝒐𝒓𝒅</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8" name="Rectangle 47">
                <a:extLst>
                  <a:ext uri="{FF2B5EF4-FFF2-40B4-BE49-F238E27FC236}">
                    <a16:creationId xmlns:a16="http://schemas.microsoft.com/office/drawing/2014/main" id="{CB5786E9-2F64-4A0B-A7AE-0092C0D71C68}"/>
                  </a:ext>
                </a:extLst>
              </p:cNvPr>
              <p:cNvSpPr>
                <a:spLocks noRot="1" noChangeAspect="1" noMove="1" noResize="1" noEditPoints="1" noAdjustHandles="1" noChangeArrowheads="1" noChangeShapeType="1" noTextEdit="1"/>
              </p:cNvSpPr>
              <p:nvPr/>
            </p:nvSpPr>
            <p:spPr>
              <a:xfrm>
                <a:off x="6095682" y="3065930"/>
                <a:ext cx="1536871" cy="369332"/>
              </a:xfrm>
              <a:prstGeom prst="rect">
                <a:avLst/>
              </a:prstGeom>
              <a:blipFill>
                <a:blip r:embed="rId3"/>
                <a:stretch>
                  <a:fillRect/>
                </a:stretch>
              </a:blipFill>
            </p:spPr>
            <p:txBody>
              <a:bodyPr/>
              <a:lstStyle/>
              <a:p>
                <a:r>
                  <a:rPr lang="en-US">
                    <a:noFill/>
                  </a:rPr>
                  <a:t> </a:t>
                </a:r>
              </a:p>
            </p:txBody>
          </p:sp>
        </mc:Fallback>
      </mc:AlternateContent>
      <p:sp>
        <p:nvSpPr>
          <p:cNvPr id="49" name="Lightning Bolt 48">
            <a:extLst>
              <a:ext uri="{FF2B5EF4-FFF2-40B4-BE49-F238E27FC236}">
                <a16:creationId xmlns:a16="http://schemas.microsoft.com/office/drawing/2014/main" id="{C2DD1A82-4ACD-4323-B75B-DCFB6784BDBB}"/>
              </a:ext>
            </a:extLst>
          </p:cNvPr>
          <p:cNvSpPr/>
          <p:nvPr/>
        </p:nvSpPr>
        <p:spPr>
          <a:xfrm>
            <a:off x="7347333" y="2583289"/>
            <a:ext cx="1023112" cy="1239465"/>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08A3DE9A-34EE-4AD2-BABF-2921C8134FF3}"/>
                  </a:ext>
                </a:extLst>
              </p:cNvPr>
              <p:cNvSpPr/>
              <p:nvPr/>
            </p:nvSpPr>
            <p:spPr>
              <a:xfrm>
                <a:off x="1813361" y="3065930"/>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𝒅𝒂𝒕𝒂𝒘𝒐𝒓𝒅</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51" name="Rectangle 50">
                <a:extLst>
                  <a:ext uri="{FF2B5EF4-FFF2-40B4-BE49-F238E27FC236}">
                    <a16:creationId xmlns:a16="http://schemas.microsoft.com/office/drawing/2014/main" id="{08A3DE9A-34EE-4AD2-BABF-2921C8134FF3}"/>
                  </a:ext>
                </a:extLst>
              </p:cNvPr>
              <p:cNvSpPr>
                <a:spLocks noRot="1" noChangeAspect="1" noMove="1" noResize="1" noEditPoints="1" noAdjustHandles="1" noChangeArrowheads="1" noChangeShapeType="1" noTextEdit="1"/>
              </p:cNvSpPr>
              <p:nvPr/>
            </p:nvSpPr>
            <p:spPr>
              <a:xfrm>
                <a:off x="1813361" y="3065930"/>
                <a:ext cx="1536871" cy="369332"/>
              </a:xfrm>
              <a:prstGeom prst="rect">
                <a:avLst/>
              </a:prstGeom>
              <a:blipFill>
                <a:blip r:embed="rId4"/>
                <a:stretch>
                  <a:fillRect/>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DCBE0F57-725F-4577-BCC2-0DC4A172CF84}"/>
              </a:ext>
            </a:extLst>
          </p:cNvPr>
          <p:cNvGrpSpPr/>
          <p:nvPr/>
        </p:nvGrpSpPr>
        <p:grpSpPr>
          <a:xfrm>
            <a:off x="4222935" y="3670363"/>
            <a:ext cx="3124398" cy="2002169"/>
            <a:chOff x="4222935" y="2193988"/>
            <a:chExt cx="3124398" cy="2002169"/>
          </a:xfrm>
        </p:grpSpPr>
        <p:cxnSp>
          <p:nvCxnSpPr>
            <p:cNvPr id="53" name="Straight Arrow Connector 52">
              <a:extLst>
                <a:ext uri="{FF2B5EF4-FFF2-40B4-BE49-F238E27FC236}">
                  <a16:creationId xmlns:a16="http://schemas.microsoft.com/office/drawing/2014/main" id="{AC9AB445-51DA-4804-9D4F-71BA6B43A0DB}"/>
                </a:ext>
              </a:extLst>
            </p:cNvPr>
            <p:cNvCxnSpPr>
              <a:cxnSpLocks/>
            </p:cNvCxnSpPr>
            <p:nvPr/>
          </p:nvCxnSpPr>
          <p:spPr>
            <a:xfrm>
              <a:off x="6858940" y="2193988"/>
              <a:ext cx="0" cy="2002169"/>
            </a:xfrm>
            <a:prstGeom prst="straightConnector1">
              <a:avLst/>
            </a:prstGeom>
            <a:ln w="762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5293501B-2609-44A4-B10F-1ECA8847A2A8}"/>
                </a:ext>
              </a:extLst>
            </p:cNvPr>
            <p:cNvSpPr/>
            <p:nvPr/>
          </p:nvSpPr>
          <p:spPr>
            <a:xfrm>
              <a:off x="4222935" y="3185650"/>
              <a:ext cx="3124398" cy="523220"/>
            </a:xfrm>
            <a:prstGeom prst="rect">
              <a:avLst/>
            </a:prstGeom>
          </p:spPr>
          <p:txBody>
            <a:bodyPr wrap="square">
              <a:spAutoFit/>
            </a:bodyPr>
            <a:lstStyle/>
            <a:p>
              <a:pPr algn="ctr"/>
              <a:r>
                <a:rPr lang="en-US" sz="2800" b="1" i="1" dirty="0">
                  <a:solidFill>
                    <a:schemeClr val="accent6"/>
                  </a:solidFill>
                  <a:latin typeface="Segoe UI" panose="020B0502040204020203" pitchFamily="34" charset="0"/>
                  <a:cs typeface="Segoe UI" panose="020B0502040204020203" pitchFamily="34" charset="0"/>
                </a:rPr>
                <a:t>Predictable</a:t>
              </a:r>
            </a:p>
          </p:txBody>
        </p:sp>
      </p:grpSp>
      <p:grpSp>
        <p:nvGrpSpPr>
          <p:cNvPr id="55" name="Group 54">
            <a:extLst>
              <a:ext uri="{FF2B5EF4-FFF2-40B4-BE49-F238E27FC236}">
                <a16:creationId xmlns:a16="http://schemas.microsoft.com/office/drawing/2014/main" id="{DFEF0F56-B3FF-4039-BB89-175F167EAA5E}"/>
              </a:ext>
            </a:extLst>
          </p:cNvPr>
          <p:cNvGrpSpPr/>
          <p:nvPr/>
        </p:nvGrpSpPr>
        <p:grpSpPr>
          <a:xfrm>
            <a:off x="2006522" y="3822754"/>
            <a:ext cx="5556328" cy="1543910"/>
            <a:chOff x="2006522" y="2346379"/>
            <a:chExt cx="5556328" cy="1543910"/>
          </a:xfrm>
        </p:grpSpPr>
        <p:sp>
          <p:nvSpPr>
            <p:cNvPr id="56" name="Freeform: Shape 55">
              <a:extLst>
                <a:ext uri="{FF2B5EF4-FFF2-40B4-BE49-F238E27FC236}">
                  <a16:creationId xmlns:a16="http://schemas.microsoft.com/office/drawing/2014/main" id="{B28270E9-7853-4B70-8F3C-2F176FA63FFC}"/>
                </a:ext>
              </a:extLst>
            </p:cNvPr>
            <p:cNvSpPr/>
            <p:nvPr/>
          </p:nvSpPr>
          <p:spPr>
            <a:xfrm>
              <a:off x="2006522" y="2346379"/>
              <a:ext cx="5556328" cy="1543910"/>
            </a:xfrm>
            <a:custGeom>
              <a:avLst/>
              <a:gdLst>
                <a:gd name="connsiteX0" fmla="*/ 46182 w 5830759"/>
                <a:gd name="connsiteY0" fmla="*/ 2355272 h 2467441"/>
                <a:gd name="connsiteX1" fmla="*/ 4978400 w 5830759"/>
                <a:gd name="connsiteY1" fmla="*/ 2373745 h 2467441"/>
                <a:gd name="connsiteX2" fmla="*/ 5347855 w 5830759"/>
                <a:gd name="connsiteY2" fmla="*/ 1339272 h 2467441"/>
                <a:gd name="connsiteX3" fmla="*/ 0 w 5830759"/>
                <a:gd name="connsiteY3" fmla="*/ 0 h 2467441"/>
                <a:gd name="connsiteX0" fmla="*/ 46182 w 5439778"/>
                <a:gd name="connsiteY0" fmla="*/ 2404216 h 2609498"/>
                <a:gd name="connsiteX1" fmla="*/ 4978400 w 5439778"/>
                <a:gd name="connsiteY1" fmla="*/ 2422689 h 2609498"/>
                <a:gd name="connsiteX2" fmla="*/ 4664364 w 5439778"/>
                <a:gd name="connsiteY2" fmla="*/ 113597 h 2609498"/>
                <a:gd name="connsiteX3" fmla="*/ 0 w 5439778"/>
                <a:gd name="connsiteY3" fmla="*/ 48944 h 2609498"/>
                <a:gd name="connsiteX0" fmla="*/ 46182 w 5465084"/>
                <a:gd name="connsiteY0" fmla="*/ 2386826 h 2449852"/>
                <a:gd name="connsiteX1" fmla="*/ 5015345 w 5465084"/>
                <a:gd name="connsiteY1" fmla="*/ 2137444 h 2449852"/>
                <a:gd name="connsiteX2" fmla="*/ 4664364 w 5465084"/>
                <a:gd name="connsiteY2" fmla="*/ 96207 h 2449852"/>
                <a:gd name="connsiteX3" fmla="*/ 0 w 5465084"/>
                <a:gd name="connsiteY3" fmla="*/ 31554 h 2449852"/>
                <a:gd name="connsiteX0" fmla="*/ 46182 w 5347222"/>
                <a:gd name="connsiteY0" fmla="*/ 2386826 h 2527156"/>
                <a:gd name="connsiteX1" fmla="*/ 5015345 w 5347222"/>
                <a:gd name="connsiteY1" fmla="*/ 2137444 h 2527156"/>
                <a:gd name="connsiteX2" fmla="*/ 4664364 w 5347222"/>
                <a:gd name="connsiteY2" fmla="*/ 96207 h 2527156"/>
                <a:gd name="connsiteX3" fmla="*/ 0 w 5347222"/>
                <a:gd name="connsiteY3" fmla="*/ 31554 h 2527156"/>
                <a:gd name="connsiteX0" fmla="*/ 46182 w 5598739"/>
                <a:gd name="connsiteY0" fmla="*/ 2355272 h 2414298"/>
                <a:gd name="connsiteX1" fmla="*/ 5015345 w 5598739"/>
                <a:gd name="connsiteY1" fmla="*/ 2105890 h 2414298"/>
                <a:gd name="connsiteX2" fmla="*/ 4941454 w 5598739"/>
                <a:gd name="connsiteY2" fmla="*/ 157017 h 2414298"/>
                <a:gd name="connsiteX3" fmla="*/ 0 w 5598739"/>
                <a:gd name="connsiteY3" fmla="*/ 0 h 2414298"/>
                <a:gd name="connsiteX0" fmla="*/ 46182 w 5656739"/>
                <a:gd name="connsiteY0" fmla="*/ 2430166 h 2489192"/>
                <a:gd name="connsiteX1" fmla="*/ 5015345 w 5656739"/>
                <a:gd name="connsiteY1" fmla="*/ 2180784 h 2489192"/>
                <a:gd name="connsiteX2" fmla="*/ 4941454 w 5656739"/>
                <a:gd name="connsiteY2" fmla="*/ 231911 h 2489192"/>
                <a:gd name="connsiteX3" fmla="*/ 0 w 5656739"/>
                <a:gd name="connsiteY3" fmla="*/ 74894 h 2489192"/>
                <a:gd name="connsiteX0" fmla="*/ 46182 w 5656739"/>
                <a:gd name="connsiteY0" fmla="*/ 2529995 h 2589021"/>
                <a:gd name="connsiteX1" fmla="*/ 5015345 w 5656739"/>
                <a:gd name="connsiteY1" fmla="*/ 2280613 h 2589021"/>
                <a:gd name="connsiteX2" fmla="*/ 4941454 w 5656739"/>
                <a:gd name="connsiteY2" fmla="*/ 331740 h 2589021"/>
                <a:gd name="connsiteX3" fmla="*/ 0 w 5656739"/>
                <a:gd name="connsiteY3" fmla="*/ 174723 h 2589021"/>
                <a:gd name="connsiteX0" fmla="*/ 46182 w 5656739"/>
                <a:gd name="connsiteY0" fmla="*/ 2529995 h 2552465"/>
                <a:gd name="connsiteX1" fmla="*/ 5015345 w 5656739"/>
                <a:gd name="connsiteY1" fmla="*/ 2280613 h 2552465"/>
                <a:gd name="connsiteX2" fmla="*/ 4941454 w 5656739"/>
                <a:gd name="connsiteY2" fmla="*/ 331740 h 2552465"/>
                <a:gd name="connsiteX3" fmla="*/ 0 w 5656739"/>
                <a:gd name="connsiteY3" fmla="*/ 174723 h 2552465"/>
                <a:gd name="connsiteX0" fmla="*/ 46182 w 5727402"/>
                <a:gd name="connsiteY0" fmla="*/ 2363332 h 2372460"/>
                <a:gd name="connsiteX1" fmla="*/ 5015345 w 5727402"/>
                <a:gd name="connsiteY1" fmla="*/ 2113950 h 2372460"/>
                <a:gd name="connsiteX2" fmla="*/ 5061527 w 5727402"/>
                <a:gd name="connsiteY2" fmla="*/ 516059 h 2372460"/>
                <a:gd name="connsiteX3" fmla="*/ 0 w 5727402"/>
                <a:gd name="connsiteY3" fmla="*/ 8060 h 2372460"/>
                <a:gd name="connsiteX0" fmla="*/ 46182 w 5669393"/>
                <a:gd name="connsiteY0" fmla="*/ 2461331 h 2470459"/>
                <a:gd name="connsiteX1" fmla="*/ 5015345 w 5669393"/>
                <a:gd name="connsiteY1" fmla="*/ 2211949 h 2470459"/>
                <a:gd name="connsiteX2" fmla="*/ 5061527 w 5669393"/>
                <a:gd name="connsiteY2" fmla="*/ 614058 h 2470459"/>
                <a:gd name="connsiteX3" fmla="*/ 0 w 5669393"/>
                <a:gd name="connsiteY3" fmla="*/ 106059 h 2470459"/>
                <a:gd name="connsiteX0" fmla="*/ 46182 w 5742032"/>
                <a:gd name="connsiteY0" fmla="*/ 2396313 h 2401646"/>
                <a:gd name="connsiteX1" fmla="*/ 5015345 w 5742032"/>
                <a:gd name="connsiteY1" fmla="*/ 2146931 h 2401646"/>
                <a:gd name="connsiteX2" fmla="*/ 5181600 w 5742032"/>
                <a:gd name="connsiteY2" fmla="*/ 706058 h 2401646"/>
                <a:gd name="connsiteX3" fmla="*/ 0 w 5742032"/>
                <a:gd name="connsiteY3" fmla="*/ 41041 h 2401646"/>
                <a:gd name="connsiteX0" fmla="*/ 46182 w 5652211"/>
                <a:gd name="connsiteY0" fmla="*/ 2396313 h 2444457"/>
                <a:gd name="connsiteX1" fmla="*/ 5015345 w 5652211"/>
                <a:gd name="connsiteY1" fmla="*/ 2146931 h 2444457"/>
                <a:gd name="connsiteX2" fmla="*/ 5181600 w 5652211"/>
                <a:gd name="connsiteY2" fmla="*/ 706058 h 2444457"/>
                <a:gd name="connsiteX3" fmla="*/ 0 w 5652211"/>
                <a:gd name="connsiteY3" fmla="*/ 41041 h 2444457"/>
                <a:gd name="connsiteX0" fmla="*/ 46182 w 5573120"/>
                <a:gd name="connsiteY0" fmla="*/ 2396313 h 2399877"/>
                <a:gd name="connsiteX1" fmla="*/ 5015345 w 5573120"/>
                <a:gd name="connsiteY1" fmla="*/ 2146931 h 2399877"/>
                <a:gd name="connsiteX2" fmla="*/ 5181600 w 5573120"/>
                <a:gd name="connsiteY2" fmla="*/ 706058 h 2399877"/>
                <a:gd name="connsiteX3" fmla="*/ 0 w 5573120"/>
                <a:gd name="connsiteY3" fmla="*/ 41041 h 2399877"/>
                <a:gd name="connsiteX0" fmla="*/ 46182 w 5294376"/>
                <a:gd name="connsiteY0" fmla="*/ 2355272 h 2358836"/>
                <a:gd name="connsiteX1" fmla="*/ 5015345 w 5294376"/>
                <a:gd name="connsiteY1" fmla="*/ 2105890 h 2358836"/>
                <a:gd name="connsiteX2" fmla="*/ 5181600 w 5294376"/>
                <a:gd name="connsiteY2" fmla="*/ 665017 h 2358836"/>
                <a:gd name="connsiteX3" fmla="*/ 0 w 5294376"/>
                <a:gd name="connsiteY3" fmla="*/ 0 h 2358836"/>
                <a:gd name="connsiteX0" fmla="*/ 46182 w 5540140"/>
                <a:gd name="connsiteY0" fmla="*/ 2355272 h 2367640"/>
                <a:gd name="connsiteX1" fmla="*/ 5015345 w 5540140"/>
                <a:gd name="connsiteY1" fmla="*/ 2105890 h 2367640"/>
                <a:gd name="connsiteX2" fmla="*/ 5246255 w 5540140"/>
                <a:gd name="connsiteY2" fmla="*/ 406399 h 2367640"/>
                <a:gd name="connsiteX3" fmla="*/ 0 w 5540140"/>
                <a:gd name="connsiteY3" fmla="*/ 0 h 2367640"/>
                <a:gd name="connsiteX0" fmla="*/ 46182 w 5565942"/>
                <a:gd name="connsiteY0" fmla="*/ 2355272 h 2367640"/>
                <a:gd name="connsiteX1" fmla="*/ 5015345 w 5565942"/>
                <a:gd name="connsiteY1" fmla="*/ 2105890 h 2367640"/>
                <a:gd name="connsiteX2" fmla="*/ 5246255 w 5565942"/>
                <a:gd name="connsiteY2" fmla="*/ 406399 h 2367640"/>
                <a:gd name="connsiteX3" fmla="*/ 0 w 5565942"/>
                <a:gd name="connsiteY3" fmla="*/ 0 h 2367640"/>
                <a:gd name="connsiteX0" fmla="*/ 46182 w 5445541"/>
                <a:gd name="connsiteY0" fmla="*/ 2355272 h 2372163"/>
                <a:gd name="connsiteX1" fmla="*/ 5015345 w 5445541"/>
                <a:gd name="connsiteY1" fmla="*/ 2105890 h 2372163"/>
                <a:gd name="connsiteX2" fmla="*/ 4987637 w 5445541"/>
                <a:gd name="connsiteY2" fmla="*/ 286327 h 2372163"/>
                <a:gd name="connsiteX3" fmla="*/ 0 w 5445541"/>
                <a:gd name="connsiteY3" fmla="*/ 0 h 2372163"/>
                <a:gd name="connsiteX0" fmla="*/ 46182 w 5623896"/>
                <a:gd name="connsiteY0" fmla="*/ 2359779 h 2440730"/>
                <a:gd name="connsiteX1" fmla="*/ 5015345 w 5623896"/>
                <a:gd name="connsiteY1" fmla="*/ 2248943 h 2440730"/>
                <a:gd name="connsiteX2" fmla="*/ 4987637 w 5623896"/>
                <a:gd name="connsiteY2" fmla="*/ 290834 h 2440730"/>
                <a:gd name="connsiteX3" fmla="*/ 0 w 5623896"/>
                <a:gd name="connsiteY3" fmla="*/ 4507 h 2440730"/>
                <a:gd name="connsiteX0" fmla="*/ 46182 w 5457901"/>
                <a:gd name="connsiteY0" fmla="*/ 2359779 h 2374188"/>
                <a:gd name="connsiteX1" fmla="*/ 5015345 w 5457901"/>
                <a:gd name="connsiteY1" fmla="*/ 2248943 h 2374188"/>
                <a:gd name="connsiteX2" fmla="*/ 4987637 w 5457901"/>
                <a:gd name="connsiteY2" fmla="*/ 290834 h 2374188"/>
                <a:gd name="connsiteX3" fmla="*/ 0 w 5457901"/>
                <a:gd name="connsiteY3" fmla="*/ 4507 h 2374188"/>
                <a:gd name="connsiteX0" fmla="*/ 46182 w 5457901"/>
                <a:gd name="connsiteY0" fmla="*/ 2360424 h 2382154"/>
                <a:gd name="connsiteX1" fmla="*/ 5015345 w 5457901"/>
                <a:gd name="connsiteY1" fmla="*/ 2268061 h 2382154"/>
                <a:gd name="connsiteX2" fmla="*/ 4987637 w 5457901"/>
                <a:gd name="connsiteY2" fmla="*/ 291479 h 2382154"/>
                <a:gd name="connsiteX3" fmla="*/ 0 w 5457901"/>
                <a:gd name="connsiteY3" fmla="*/ 5152 h 2382154"/>
                <a:gd name="connsiteX0" fmla="*/ 46182 w 5441428"/>
                <a:gd name="connsiteY0" fmla="*/ 2360424 h 2406569"/>
                <a:gd name="connsiteX1" fmla="*/ 5015345 w 5441428"/>
                <a:gd name="connsiteY1" fmla="*/ 2268061 h 2406569"/>
                <a:gd name="connsiteX2" fmla="*/ 4987637 w 5441428"/>
                <a:gd name="connsiteY2" fmla="*/ 291479 h 2406569"/>
                <a:gd name="connsiteX3" fmla="*/ 0 w 5441428"/>
                <a:gd name="connsiteY3" fmla="*/ 5152 h 2406569"/>
                <a:gd name="connsiteX0" fmla="*/ 46182 w 5232436"/>
                <a:gd name="connsiteY0" fmla="*/ 2355272 h 2401417"/>
                <a:gd name="connsiteX1" fmla="*/ 5015345 w 5232436"/>
                <a:gd name="connsiteY1" fmla="*/ 2262909 h 2401417"/>
                <a:gd name="connsiteX2" fmla="*/ 4987637 w 5232436"/>
                <a:gd name="connsiteY2" fmla="*/ 286327 h 2401417"/>
                <a:gd name="connsiteX3" fmla="*/ 0 w 5232436"/>
                <a:gd name="connsiteY3" fmla="*/ 0 h 2401417"/>
                <a:gd name="connsiteX0" fmla="*/ 46182 w 5455862"/>
                <a:gd name="connsiteY0" fmla="*/ 2406721 h 2472123"/>
                <a:gd name="connsiteX1" fmla="*/ 5015345 w 5455862"/>
                <a:gd name="connsiteY1" fmla="*/ 2262909 h 2472123"/>
                <a:gd name="connsiteX2" fmla="*/ 4987637 w 5455862"/>
                <a:gd name="connsiteY2" fmla="*/ 286327 h 2472123"/>
                <a:gd name="connsiteX3" fmla="*/ 0 w 5455862"/>
                <a:gd name="connsiteY3" fmla="*/ 0 h 2472123"/>
                <a:gd name="connsiteX0" fmla="*/ 46182 w 5455862"/>
                <a:gd name="connsiteY0" fmla="*/ 2406721 h 2467087"/>
                <a:gd name="connsiteX1" fmla="*/ 5015345 w 5455862"/>
                <a:gd name="connsiteY1" fmla="*/ 2262909 h 2467087"/>
                <a:gd name="connsiteX2" fmla="*/ 4987637 w 5455862"/>
                <a:gd name="connsiteY2" fmla="*/ 286327 h 2467087"/>
                <a:gd name="connsiteX3" fmla="*/ 0 w 5455862"/>
                <a:gd name="connsiteY3" fmla="*/ 0 h 2467087"/>
                <a:gd name="connsiteX0" fmla="*/ 46182 w 5455862"/>
                <a:gd name="connsiteY0" fmla="*/ 2406721 h 2430849"/>
                <a:gd name="connsiteX1" fmla="*/ 5015345 w 5455862"/>
                <a:gd name="connsiteY1" fmla="*/ 2189411 h 2430849"/>
                <a:gd name="connsiteX2" fmla="*/ 4987637 w 5455862"/>
                <a:gd name="connsiteY2" fmla="*/ 286327 h 2430849"/>
                <a:gd name="connsiteX3" fmla="*/ 0 w 5455862"/>
                <a:gd name="connsiteY3" fmla="*/ 0 h 2430849"/>
                <a:gd name="connsiteX0" fmla="*/ 46182 w 5247997"/>
                <a:gd name="connsiteY0" fmla="*/ 2406721 h 2406721"/>
                <a:gd name="connsiteX1" fmla="*/ 5015345 w 5247997"/>
                <a:gd name="connsiteY1" fmla="*/ 2189411 h 2406721"/>
                <a:gd name="connsiteX2" fmla="*/ 4987637 w 5247997"/>
                <a:gd name="connsiteY2" fmla="*/ 286327 h 2406721"/>
                <a:gd name="connsiteX3" fmla="*/ 0 w 5247997"/>
                <a:gd name="connsiteY3" fmla="*/ 0 h 2406721"/>
                <a:gd name="connsiteX0" fmla="*/ 46182 w 5242079"/>
                <a:gd name="connsiteY0" fmla="*/ 2406721 h 2407426"/>
                <a:gd name="connsiteX1" fmla="*/ 5015345 w 5242079"/>
                <a:gd name="connsiteY1" fmla="*/ 2189411 h 2407426"/>
                <a:gd name="connsiteX2" fmla="*/ 4987637 w 5242079"/>
                <a:gd name="connsiteY2" fmla="*/ 286327 h 2407426"/>
                <a:gd name="connsiteX3" fmla="*/ 0 w 5242079"/>
                <a:gd name="connsiteY3" fmla="*/ 0 h 2407426"/>
                <a:gd name="connsiteX0" fmla="*/ 46182 w 5236219"/>
                <a:gd name="connsiteY0" fmla="*/ 2406721 h 2407426"/>
                <a:gd name="connsiteX1" fmla="*/ 5015345 w 5236219"/>
                <a:gd name="connsiteY1" fmla="*/ 2189411 h 2407426"/>
                <a:gd name="connsiteX2" fmla="*/ 4987637 w 5236219"/>
                <a:gd name="connsiteY2" fmla="*/ 286327 h 2407426"/>
                <a:gd name="connsiteX3" fmla="*/ 0 w 5236219"/>
                <a:gd name="connsiteY3" fmla="*/ 0 h 2407426"/>
              </a:gdLst>
              <a:ahLst/>
              <a:cxnLst>
                <a:cxn ang="0">
                  <a:pos x="connsiteX0" y="connsiteY0"/>
                </a:cxn>
                <a:cxn ang="0">
                  <a:pos x="connsiteX1" y="connsiteY1"/>
                </a:cxn>
                <a:cxn ang="0">
                  <a:pos x="connsiteX2" y="connsiteY2"/>
                </a:cxn>
                <a:cxn ang="0">
                  <a:pos x="connsiteX3" y="connsiteY3"/>
                </a:cxn>
              </a:cxnLst>
              <a:rect l="l" t="t" r="r" b="b"/>
              <a:pathLst>
                <a:path w="5236219" h="2407426">
                  <a:moveTo>
                    <a:pt x="46182" y="2406721"/>
                  </a:moveTo>
                  <a:cubicBezTo>
                    <a:pt x="2176472" y="2402796"/>
                    <a:pt x="4717549" y="2447262"/>
                    <a:pt x="5015345" y="2189411"/>
                  </a:cubicBezTo>
                  <a:cubicBezTo>
                    <a:pt x="5313141" y="1931560"/>
                    <a:pt x="5315528" y="571114"/>
                    <a:pt x="4987637" y="286327"/>
                  </a:cubicBezTo>
                  <a:cubicBezTo>
                    <a:pt x="4659746" y="1540"/>
                    <a:pt x="2462261" y="10006"/>
                    <a:pt x="0" y="0"/>
                  </a:cubicBezTo>
                </a:path>
              </a:pathLst>
            </a:custGeom>
            <a:noFill/>
            <a:ln w="76200">
              <a:solidFill>
                <a:srgbClr val="FF0000"/>
              </a:solidFill>
              <a:prstDash val="sysDash"/>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7" name="Rectangle 56">
              <a:extLst>
                <a:ext uri="{FF2B5EF4-FFF2-40B4-BE49-F238E27FC236}">
                  <a16:creationId xmlns:a16="http://schemas.microsoft.com/office/drawing/2014/main" id="{008971E6-EA25-4881-82DA-AB6D23781E2A}"/>
                </a:ext>
              </a:extLst>
            </p:cNvPr>
            <p:cNvSpPr/>
            <p:nvPr/>
          </p:nvSpPr>
          <p:spPr>
            <a:xfrm>
              <a:off x="3745446" y="2450268"/>
              <a:ext cx="2310300" cy="523220"/>
            </a:xfrm>
            <a:prstGeom prst="rect">
              <a:avLst/>
            </a:prstGeom>
          </p:spPr>
          <p:txBody>
            <a:bodyPr wrap="square">
              <a:spAutoFit/>
            </a:bodyPr>
            <a:lstStyle/>
            <a:p>
              <a:pPr algn="ctr"/>
              <a:r>
                <a:rPr lang="en-US" sz="2800" b="1" i="1" dirty="0">
                  <a:solidFill>
                    <a:srgbClr val="FF0000"/>
                  </a:solidFill>
                  <a:latin typeface="Segoe UI" panose="020B0502040204020203" pitchFamily="34" charset="0"/>
                  <a:cs typeface="Segoe UI" panose="020B0502040204020203" pitchFamily="34" charset="0"/>
                </a:rPr>
                <a:t>Inferable</a:t>
              </a:r>
            </a:p>
          </p:txBody>
        </p:sp>
      </p:grpSp>
      <p:grpSp>
        <p:nvGrpSpPr>
          <p:cNvPr id="58" name="Group 57">
            <a:extLst>
              <a:ext uri="{FF2B5EF4-FFF2-40B4-BE49-F238E27FC236}">
                <a16:creationId xmlns:a16="http://schemas.microsoft.com/office/drawing/2014/main" id="{9199E48F-80B7-4ED8-B822-405D89AB6427}"/>
              </a:ext>
            </a:extLst>
          </p:cNvPr>
          <p:cNvGrpSpPr/>
          <p:nvPr/>
        </p:nvGrpSpPr>
        <p:grpSpPr>
          <a:xfrm>
            <a:off x="1710482" y="3670363"/>
            <a:ext cx="2281541" cy="2002169"/>
            <a:chOff x="1710482" y="2193988"/>
            <a:chExt cx="2281541" cy="2002169"/>
          </a:xfrm>
        </p:grpSpPr>
        <p:sp>
          <p:nvSpPr>
            <p:cNvPr id="59" name="Rectangle 58">
              <a:extLst>
                <a:ext uri="{FF2B5EF4-FFF2-40B4-BE49-F238E27FC236}">
                  <a16:creationId xmlns:a16="http://schemas.microsoft.com/office/drawing/2014/main" id="{E55D2F96-5465-4117-A604-6C61DAD12E7D}"/>
                </a:ext>
              </a:extLst>
            </p:cNvPr>
            <p:cNvSpPr/>
            <p:nvPr/>
          </p:nvSpPr>
          <p:spPr>
            <a:xfrm>
              <a:off x="1710482" y="2875140"/>
              <a:ext cx="2281541" cy="523220"/>
            </a:xfrm>
            <a:prstGeom prst="rect">
              <a:avLst/>
            </a:prstGeom>
          </p:spPr>
          <p:txBody>
            <a:bodyPr wrap="square">
              <a:spAutoFit/>
            </a:bodyPr>
            <a:lstStyle/>
            <a:p>
              <a:pPr algn="ctr"/>
              <a:r>
                <a:rPr lang="en-US" sz="2800" b="1" i="1" dirty="0">
                  <a:solidFill>
                    <a:schemeClr val="accent6"/>
                  </a:solidFill>
                  <a:latin typeface="Segoe UI" panose="020B0502040204020203" pitchFamily="34" charset="0"/>
                  <a:cs typeface="Segoe UI" panose="020B0502040204020203" pitchFamily="34" charset="0"/>
                </a:rPr>
                <a:t>Observable</a:t>
              </a:r>
            </a:p>
          </p:txBody>
        </p:sp>
        <p:cxnSp>
          <p:nvCxnSpPr>
            <p:cNvPr id="60" name="Straight Arrow Connector 59">
              <a:extLst>
                <a:ext uri="{FF2B5EF4-FFF2-40B4-BE49-F238E27FC236}">
                  <a16:creationId xmlns:a16="http://schemas.microsoft.com/office/drawing/2014/main" id="{FB210F1D-2CA0-4662-A329-023D3E243C7D}"/>
                </a:ext>
              </a:extLst>
            </p:cNvPr>
            <p:cNvCxnSpPr>
              <a:cxnSpLocks/>
            </p:cNvCxnSpPr>
            <p:nvPr/>
          </p:nvCxnSpPr>
          <p:spPr>
            <a:xfrm>
              <a:off x="1710482" y="2193988"/>
              <a:ext cx="0" cy="2002169"/>
            </a:xfrm>
            <a:prstGeom prst="straightConnector1">
              <a:avLst/>
            </a:prstGeom>
            <a:ln w="762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F361F97A-6E1D-42C6-928C-85D9979A30AB}"/>
                  </a:ext>
                </a:extLst>
              </p:cNvPr>
              <p:cNvSpPr/>
              <p:nvPr/>
            </p:nvSpPr>
            <p:spPr>
              <a:xfrm>
                <a:off x="1828361" y="5843978"/>
                <a:ext cx="1527634"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𝒅𝒂𝒕𝒂𝒘𝒐𝒓𝒅</m:t>
                      </m:r>
                      <m:r>
                        <a:rPr lang="en-US" b="1" i="1" smtClean="0">
                          <a:latin typeface="Cambria Math" panose="02040503050406030204" pitchFamily="18" charset="0"/>
                          <a:cs typeface="Courier New" panose="02070309020205020404" pitchFamily="49" charset="0"/>
                        </a:rPr>
                        <m:t>′</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61" name="Rectangle 60">
                <a:extLst>
                  <a:ext uri="{FF2B5EF4-FFF2-40B4-BE49-F238E27FC236}">
                    <a16:creationId xmlns:a16="http://schemas.microsoft.com/office/drawing/2014/main" id="{F361F97A-6E1D-42C6-928C-85D9979A30AB}"/>
                  </a:ext>
                </a:extLst>
              </p:cNvPr>
              <p:cNvSpPr>
                <a:spLocks noRot="1" noChangeAspect="1" noMove="1" noResize="1" noEditPoints="1" noAdjustHandles="1" noChangeArrowheads="1" noChangeShapeType="1" noTextEdit="1"/>
              </p:cNvSpPr>
              <p:nvPr/>
            </p:nvSpPr>
            <p:spPr>
              <a:xfrm>
                <a:off x="1828361" y="5843978"/>
                <a:ext cx="152763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257D2C72-DB4F-44BC-9313-64D226062978}"/>
                  </a:ext>
                </a:extLst>
              </p:cNvPr>
              <p:cNvSpPr/>
              <p:nvPr/>
            </p:nvSpPr>
            <p:spPr>
              <a:xfrm>
                <a:off x="6173118" y="5815267"/>
                <a:ext cx="1527634"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𝒄𝒐𝒅𝒆𝒘𝒐𝒓𝒅</m:t>
                      </m:r>
                      <m:r>
                        <a:rPr lang="en-US" b="1" i="1" smtClean="0">
                          <a:latin typeface="Cambria Math" panose="02040503050406030204" pitchFamily="18" charset="0"/>
                          <a:cs typeface="Courier New" panose="02070309020205020404" pitchFamily="49" charset="0"/>
                        </a:rPr>
                        <m:t>′</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62" name="Rectangle 61">
                <a:extLst>
                  <a:ext uri="{FF2B5EF4-FFF2-40B4-BE49-F238E27FC236}">
                    <a16:creationId xmlns:a16="http://schemas.microsoft.com/office/drawing/2014/main" id="{257D2C72-DB4F-44BC-9313-64D226062978}"/>
                  </a:ext>
                </a:extLst>
              </p:cNvPr>
              <p:cNvSpPr>
                <a:spLocks noRot="1" noChangeAspect="1" noMove="1" noResize="1" noEditPoints="1" noAdjustHandles="1" noChangeArrowheads="1" noChangeShapeType="1" noTextEdit="1"/>
              </p:cNvSpPr>
              <p:nvPr/>
            </p:nvSpPr>
            <p:spPr>
              <a:xfrm>
                <a:off x="6173118" y="5815267"/>
                <a:ext cx="1527634" cy="369332"/>
              </a:xfrm>
              <a:prstGeom prst="rect">
                <a:avLst/>
              </a:prstGeom>
              <a:blipFill>
                <a:blip r:embed="rId6"/>
                <a:stretch>
                  <a:fillRect/>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0BD94622-E30B-4B37-8259-2074A5A564BD}"/>
              </a:ext>
            </a:extLst>
          </p:cNvPr>
          <p:cNvGrpSpPr/>
          <p:nvPr/>
        </p:nvGrpSpPr>
        <p:grpSpPr>
          <a:xfrm>
            <a:off x="49422" y="888392"/>
            <a:ext cx="9040759" cy="5526178"/>
            <a:chOff x="-460408" y="4669386"/>
            <a:chExt cx="9040759" cy="5526178"/>
          </a:xfrm>
        </p:grpSpPr>
        <p:sp>
          <p:nvSpPr>
            <p:cNvPr id="31" name="Rectangle 30">
              <a:extLst>
                <a:ext uri="{FF2B5EF4-FFF2-40B4-BE49-F238E27FC236}">
                  <a16:creationId xmlns:a16="http://schemas.microsoft.com/office/drawing/2014/main" id="{A8DF411F-F3A9-4F4C-9B77-5C643674B405}"/>
                </a:ext>
              </a:extLst>
            </p:cNvPr>
            <p:cNvSpPr/>
            <p:nvPr/>
          </p:nvSpPr>
          <p:spPr>
            <a:xfrm>
              <a:off x="-460408" y="4669386"/>
              <a:ext cx="9040759" cy="5526178"/>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33" name="TextBox 32">
              <a:extLst>
                <a:ext uri="{FF2B5EF4-FFF2-40B4-BE49-F238E27FC236}">
                  <a16:creationId xmlns:a16="http://schemas.microsoft.com/office/drawing/2014/main" id="{8F347818-94B7-488B-92CE-FEF69D5E01E0}"/>
                </a:ext>
              </a:extLst>
            </p:cNvPr>
            <p:cNvSpPr txBox="1"/>
            <p:nvPr/>
          </p:nvSpPr>
          <p:spPr>
            <a:xfrm>
              <a:off x="-367029" y="6260405"/>
              <a:ext cx="8854000" cy="2123658"/>
            </a:xfrm>
            <a:prstGeom prst="rect">
              <a:avLst/>
            </a:prstGeom>
            <a:solidFill>
              <a:schemeClr val="accent4">
                <a:lumMod val="20000"/>
                <a:lumOff val="80000"/>
              </a:schemeClr>
            </a:solidFill>
            <a:ln w="76200">
              <a:solidFill>
                <a:schemeClr val="accent1"/>
              </a:solidFill>
            </a:ln>
          </p:spPr>
          <p:txBody>
            <a:bodyPr wrap="square" rtlCol="0">
              <a:spAutoFit/>
            </a:bodyPr>
            <a:lstStyle/>
            <a:p>
              <a:pPr algn="ctr"/>
              <a:r>
                <a:rPr lang="en-US" sz="3300" b="1" dirty="0">
                  <a:solidFill>
                    <a:schemeClr val="accent1"/>
                  </a:solidFill>
                  <a:latin typeface="Segoe UI" panose="020B0502040204020203" pitchFamily="34" charset="0"/>
                  <a:cs typeface="Segoe UI" panose="020B0502040204020203" pitchFamily="34" charset="0"/>
                </a:rPr>
                <a:t>EIN’s key idea: </a:t>
              </a:r>
              <a:r>
                <a:rPr lang="en-US" sz="3300" b="1" dirty="0">
                  <a:latin typeface="Segoe UI" panose="020B0502040204020203" pitchFamily="34" charset="0"/>
                  <a:cs typeface="Segoe UI" panose="020B0502040204020203" pitchFamily="34" charset="0"/>
                </a:rPr>
                <a:t>use predictable </a:t>
              </a:r>
            </a:p>
            <a:p>
              <a:pPr algn="ctr"/>
              <a:r>
                <a:rPr lang="en-US" sz="3300" b="1" dirty="0">
                  <a:latin typeface="Segoe UI" panose="020B0502040204020203" pitchFamily="34" charset="0"/>
                  <a:cs typeface="Segoe UI" panose="020B0502040204020203" pitchFamily="34" charset="0"/>
                </a:rPr>
                <a:t>error characteristics to infer: </a:t>
              </a:r>
            </a:p>
            <a:p>
              <a:pPr marL="571500" indent="-571500" algn="ctr">
                <a:buAutoNum type="romanLcParenBoth"/>
              </a:pPr>
              <a:r>
                <a:rPr lang="en-US" sz="3300" b="1" dirty="0">
                  <a:latin typeface="Segoe UI" panose="020B0502040204020203" pitchFamily="34" charset="0"/>
                  <a:cs typeface="Segoe UI" panose="020B0502040204020203" pitchFamily="34" charset="0"/>
                </a:rPr>
                <a:t>the ECC scheme</a:t>
              </a:r>
            </a:p>
            <a:p>
              <a:pPr marL="571500" indent="-571500" algn="ctr">
                <a:buAutoNum type="romanLcParenBoth"/>
              </a:pPr>
              <a:r>
                <a:rPr lang="en-US" sz="3300" b="1" dirty="0">
                  <a:latin typeface="Segoe UI" panose="020B0502040204020203" pitchFamily="34" charset="0"/>
                  <a:cs typeface="Segoe UI" panose="020B0502040204020203" pitchFamily="34" charset="0"/>
                </a:rPr>
                <a:t> the pre-correction error rate</a:t>
              </a:r>
            </a:p>
          </p:txBody>
        </p:sp>
      </p:grpSp>
    </p:spTree>
    <p:extLst>
      <p:ext uri="{BB962C8B-B14F-4D97-AF65-F5344CB8AC3E}">
        <p14:creationId xmlns:p14="http://schemas.microsoft.com/office/powerpoint/2010/main" val="1400727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B2ECF9-9A5B-4C5B-B4E8-A7B9AFC80283}"/>
              </a:ext>
            </a:extLst>
          </p:cNvPr>
          <p:cNvSpPr/>
          <p:nvPr/>
        </p:nvSpPr>
        <p:spPr>
          <a:xfrm>
            <a:off x="169011" y="2436129"/>
            <a:ext cx="8805978" cy="232410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51066C-C516-4770-97A1-3E2DEB282F90}"/>
              </a:ext>
            </a:extLst>
          </p:cNvPr>
          <p:cNvSpPr/>
          <p:nvPr/>
        </p:nvSpPr>
        <p:spPr>
          <a:xfrm>
            <a:off x="169011" y="5154874"/>
            <a:ext cx="8805978" cy="90351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4" name="Rectangle 3">
            <a:extLst>
              <a:ext uri="{FF2B5EF4-FFF2-40B4-BE49-F238E27FC236}">
                <a16:creationId xmlns:a16="http://schemas.microsoft.com/office/drawing/2014/main" id="{741DA77E-6BD0-4361-B5F9-C9DD49F4032B}"/>
              </a:ext>
            </a:extLst>
          </p:cNvPr>
          <p:cNvSpPr/>
          <p:nvPr/>
        </p:nvSpPr>
        <p:spPr>
          <a:xfrm>
            <a:off x="169011" y="1115786"/>
            <a:ext cx="8805978" cy="90351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itle 1">
            <a:extLst>
              <a:ext uri="{FF2B5EF4-FFF2-40B4-BE49-F238E27FC236}">
                <a16:creationId xmlns:a16="http://schemas.microsoft.com/office/drawing/2014/main" id="{6FAF6D94-F2D1-4E88-A909-B4DF4E002525}"/>
              </a:ext>
            </a:extLst>
          </p:cNvPr>
          <p:cNvSpPr>
            <a:spLocks noGrp="1"/>
          </p:cNvSpPr>
          <p:nvPr>
            <p:ph type="title"/>
          </p:nvPr>
        </p:nvSpPr>
        <p:spPr>
          <a:xfrm>
            <a:off x="169011" y="132334"/>
            <a:ext cx="8894602" cy="606084"/>
          </a:xfrm>
        </p:spPr>
        <p:txBody>
          <a:bodyPr/>
          <a:lstStyle/>
          <a:p>
            <a:r>
              <a:rPr lang="en-US" b="1" dirty="0"/>
              <a:t>Presentation Outline</a:t>
            </a:r>
          </a:p>
        </p:txBody>
      </p:sp>
      <p:sp>
        <p:nvSpPr>
          <p:cNvPr id="3" name="Content Placeholder 2">
            <a:extLst>
              <a:ext uri="{FF2B5EF4-FFF2-40B4-BE49-F238E27FC236}">
                <a16:creationId xmlns:a16="http://schemas.microsoft.com/office/drawing/2014/main" id="{494EC80F-2976-4A92-B16F-8065FDCC9552}"/>
              </a:ext>
            </a:extLst>
          </p:cNvPr>
          <p:cNvSpPr>
            <a:spLocks noGrp="1"/>
          </p:cNvSpPr>
          <p:nvPr>
            <p:ph idx="1"/>
          </p:nvPr>
        </p:nvSpPr>
        <p:spPr>
          <a:xfrm>
            <a:off x="169011" y="1304473"/>
            <a:ext cx="8894602" cy="4994728"/>
          </a:xfrm>
        </p:spPr>
        <p:txBody>
          <a:bodyPr>
            <a:noAutofit/>
          </a:bodyPr>
          <a:lstStyle/>
          <a:p>
            <a:pPr marL="457200" indent="-457200">
              <a:buFont typeface="+mj-lt"/>
              <a:buAutoNum type="arabicPeriod"/>
            </a:pPr>
            <a:r>
              <a:rPr lang="en-US" sz="3200" dirty="0">
                <a:solidFill>
                  <a:schemeClr val="bg1">
                    <a:lumMod val="65000"/>
                  </a:schemeClr>
                </a:solidFill>
              </a:rPr>
              <a:t>Error Characterization and On-Die ECC</a:t>
            </a:r>
          </a:p>
          <a:p>
            <a:pPr marL="457200" indent="-457200">
              <a:buFont typeface="+mj-lt"/>
              <a:buAutoNum type="arabicPeriod"/>
            </a:pPr>
            <a:endParaRPr lang="en-US" sz="4800" dirty="0">
              <a:solidFill>
                <a:schemeClr val="bg1">
                  <a:lumMod val="65000"/>
                </a:schemeClr>
              </a:solidFill>
            </a:endParaRPr>
          </a:p>
          <a:p>
            <a:pPr marL="457200" indent="-457200">
              <a:buFont typeface="+mj-lt"/>
              <a:buAutoNum type="arabicPeriod"/>
            </a:pPr>
            <a:r>
              <a:rPr lang="en-US" sz="3200" b="1" dirty="0"/>
              <a:t>EIN: Error </a:t>
            </a:r>
            <a:r>
              <a:rPr lang="en-US" sz="3200" b="1" dirty="0" err="1"/>
              <a:t>INference</a:t>
            </a:r>
            <a:endParaRPr lang="en-US" sz="3200" b="1" dirty="0"/>
          </a:p>
          <a:p>
            <a:pPr marL="1028700" lvl="1" indent="-571500">
              <a:buFont typeface="+mj-lt"/>
              <a:buAutoNum type="romanUcPeriod"/>
            </a:pPr>
            <a:r>
              <a:rPr lang="en-US" sz="2800" dirty="0">
                <a:solidFill>
                  <a:schemeClr val="bg1">
                    <a:lumMod val="65000"/>
                  </a:schemeClr>
                </a:solidFill>
              </a:rPr>
              <a:t>The Inference Problem</a:t>
            </a:r>
          </a:p>
          <a:p>
            <a:pPr marL="1028700" lvl="1" indent="-571500">
              <a:buFont typeface="+mj-lt"/>
              <a:buAutoNum type="romanUcPeriod"/>
            </a:pPr>
            <a:r>
              <a:rPr lang="en-US" sz="2800" b="1" dirty="0"/>
              <a:t>Formalization</a:t>
            </a:r>
          </a:p>
          <a:p>
            <a:pPr marL="1028700" lvl="1" indent="-571500">
              <a:buFont typeface="+mj-lt"/>
              <a:buAutoNum type="romanUcPeriod"/>
            </a:pPr>
            <a:r>
              <a:rPr lang="en-US" sz="2800" dirty="0">
                <a:solidFill>
                  <a:schemeClr val="bg1">
                    <a:lumMod val="65000"/>
                  </a:schemeClr>
                </a:solidFill>
              </a:rPr>
              <a:t>EIN in Practice: </a:t>
            </a:r>
            <a:r>
              <a:rPr lang="en-US" sz="2800" dirty="0" err="1">
                <a:solidFill>
                  <a:schemeClr val="bg1">
                    <a:lumMod val="65000"/>
                  </a:schemeClr>
                </a:solidFill>
              </a:rPr>
              <a:t>EINSim</a:t>
            </a:r>
            <a:endParaRPr lang="en-US" sz="2800" dirty="0">
              <a:solidFill>
                <a:schemeClr val="bg1">
                  <a:lumMod val="65000"/>
                </a:schemeClr>
              </a:solidFill>
            </a:endParaRPr>
          </a:p>
          <a:p>
            <a:pPr marL="571500" indent="-571500">
              <a:buFont typeface="+mj-lt"/>
              <a:buAutoNum type="arabicPeriod"/>
            </a:pPr>
            <a:endParaRPr lang="en-US" sz="4800" dirty="0">
              <a:solidFill>
                <a:schemeClr val="bg1">
                  <a:lumMod val="65000"/>
                </a:schemeClr>
              </a:solidFill>
            </a:endParaRPr>
          </a:p>
          <a:p>
            <a:pPr marL="457200" indent="-457200">
              <a:buFont typeface="+mj-lt"/>
              <a:buAutoNum type="arabicPeriod"/>
            </a:pPr>
            <a:r>
              <a:rPr lang="en-US" sz="3200" dirty="0">
                <a:solidFill>
                  <a:schemeClr val="bg1">
                    <a:lumMod val="65000"/>
                  </a:schemeClr>
                </a:solidFill>
              </a:rPr>
              <a:t>Demonstration Using LPDDR4 Devices</a:t>
            </a:r>
          </a:p>
        </p:txBody>
      </p:sp>
    </p:spTree>
    <p:extLst>
      <p:ext uri="{BB962C8B-B14F-4D97-AF65-F5344CB8AC3E}">
        <p14:creationId xmlns:p14="http://schemas.microsoft.com/office/powerpoint/2010/main" val="33091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AE461A-632E-45E7-B8F1-91DAB34097E1}"/>
              </a:ext>
            </a:extLst>
          </p:cNvPr>
          <p:cNvSpPr/>
          <p:nvPr/>
        </p:nvSpPr>
        <p:spPr>
          <a:xfrm>
            <a:off x="31397" y="6076663"/>
            <a:ext cx="9081206" cy="368587"/>
          </a:xfrm>
          <a:prstGeom prst="rect">
            <a:avLst/>
          </a:prstGeom>
          <a:solidFill>
            <a:schemeClr val="accent3">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2BEA74-48C0-4811-AD63-E5EB0F246550}"/>
              </a:ext>
            </a:extLst>
          </p:cNvPr>
          <p:cNvSpPr/>
          <p:nvPr/>
        </p:nvSpPr>
        <p:spPr>
          <a:xfrm>
            <a:off x="31397" y="3122763"/>
            <a:ext cx="9081206" cy="2912912"/>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0033F3-D366-48F4-AC12-B0221C1D6FF3}"/>
              </a:ext>
            </a:extLst>
          </p:cNvPr>
          <p:cNvSpPr/>
          <p:nvPr/>
        </p:nvSpPr>
        <p:spPr>
          <a:xfrm>
            <a:off x="31397" y="2687335"/>
            <a:ext cx="9081206" cy="382890"/>
          </a:xfrm>
          <a:prstGeom prst="rect">
            <a:avLst/>
          </a:pr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63EAD5-2458-414C-941F-38257A740D84}"/>
              </a:ext>
            </a:extLst>
          </p:cNvPr>
          <p:cNvSpPr/>
          <p:nvPr/>
        </p:nvSpPr>
        <p:spPr>
          <a:xfrm>
            <a:off x="31397" y="1607873"/>
            <a:ext cx="9081206" cy="1036192"/>
          </a:xfrm>
          <a:prstGeom prst="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554B7B-B743-4949-ABD3-1B96E44A197C}"/>
              </a:ext>
            </a:extLst>
          </p:cNvPr>
          <p:cNvSpPr/>
          <p:nvPr/>
        </p:nvSpPr>
        <p:spPr>
          <a:xfrm>
            <a:off x="31397" y="874921"/>
            <a:ext cx="9081206" cy="702128"/>
          </a:xfrm>
          <a:prstGeom prst="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F6D94-F2D1-4E88-A909-B4DF4E002525}"/>
              </a:ext>
            </a:extLst>
          </p:cNvPr>
          <p:cNvSpPr>
            <a:spLocks noGrp="1"/>
          </p:cNvSpPr>
          <p:nvPr>
            <p:ph type="title"/>
          </p:nvPr>
        </p:nvSpPr>
        <p:spPr/>
        <p:txBody>
          <a:bodyPr/>
          <a:lstStyle/>
          <a:p>
            <a:pPr>
              <a:tabLst>
                <a:tab pos="1311275" algn="l"/>
              </a:tabLst>
            </a:pPr>
            <a:r>
              <a:rPr lang="en-US" b="1" dirty="0"/>
              <a:t>Executive Summary</a:t>
            </a:r>
          </a:p>
        </p:txBody>
      </p:sp>
      <p:sp>
        <p:nvSpPr>
          <p:cNvPr id="3" name="Content Placeholder 2">
            <a:extLst>
              <a:ext uri="{FF2B5EF4-FFF2-40B4-BE49-F238E27FC236}">
                <a16:creationId xmlns:a16="http://schemas.microsoft.com/office/drawing/2014/main" id="{494EC80F-2976-4A92-B16F-8065FDCC9552}"/>
              </a:ext>
            </a:extLst>
          </p:cNvPr>
          <p:cNvSpPr>
            <a:spLocks noGrp="1"/>
          </p:cNvSpPr>
          <p:nvPr>
            <p:ph idx="1"/>
          </p:nvPr>
        </p:nvSpPr>
        <p:spPr>
          <a:xfrm>
            <a:off x="31397" y="844097"/>
            <a:ext cx="9177867" cy="2278666"/>
          </a:xfrm>
        </p:spPr>
        <p:txBody>
          <a:bodyPr>
            <a:noAutofit/>
          </a:bodyPr>
          <a:lstStyle/>
          <a:p>
            <a:r>
              <a:rPr lang="en-US" sz="2200" b="1" u="sng" dirty="0"/>
              <a:t>Motivation:</a:t>
            </a:r>
            <a:r>
              <a:rPr lang="en-US" sz="2200" b="1" dirty="0"/>
              <a:t> </a:t>
            </a:r>
            <a:r>
              <a:rPr lang="en-US" sz="2200" dirty="0"/>
              <a:t>Experimentally studying DRAM error mechanisms provides insights for improving performance, energy, and reliability</a:t>
            </a:r>
          </a:p>
          <a:p>
            <a:r>
              <a:rPr lang="en-US" sz="2200" b="1" u="sng" dirty="0">
                <a:solidFill>
                  <a:srgbClr val="C00000"/>
                </a:solidFill>
              </a:rPr>
              <a:t>Problem:</a:t>
            </a:r>
            <a:r>
              <a:rPr lang="en-US" sz="2200" b="1" dirty="0">
                <a:solidFill>
                  <a:srgbClr val="C00000"/>
                </a:solidFill>
              </a:rPr>
              <a:t> </a:t>
            </a:r>
            <a:r>
              <a:rPr lang="en-US" sz="2200" dirty="0"/>
              <a:t>on-die error correction (ECC) makes studying errors difficult</a:t>
            </a:r>
          </a:p>
          <a:p>
            <a:pPr marL="515938" lvl="1"/>
            <a:r>
              <a:rPr lang="en-US" sz="2000" dirty="0"/>
              <a:t>Distorts true error distributions with </a:t>
            </a:r>
            <a:r>
              <a:rPr lang="en-US" sz="2000" i="1" dirty="0"/>
              <a:t>unstandardized</a:t>
            </a:r>
            <a:r>
              <a:rPr lang="en-US" sz="2000" dirty="0"/>
              <a:t>, </a:t>
            </a:r>
            <a:r>
              <a:rPr lang="en-US" sz="2000" i="1" dirty="0"/>
              <a:t>invisible </a:t>
            </a:r>
            <a:r>
              <a:rPr lang="en-US" sz="2000" dirty="0"/>
              <a:t>ECC functions</a:t>
            </a:r>
          </a:p>
          <a:p>
            <a:pPr marL="515938" lvl="1"/>
            <a:r>
              <a:rPr lang="en-US" sz="2000" i="1" dirty="0"/>
              <a:t>Post-correction </a:t>
            </a:r>
            <a:r>
              <a:rPr lang="en-US" sz="2000" dirty="0"/>
              <a:t>errors lack the insights we seek from </a:t>
            </a:r>
            <a:r>
              <a:rPr lang="en-US" sz="2000" i="1" dirty="0"/>
              <a:t>pre-correction</a:t>
            </a:r>
            <a:r>
              <a:rPr lang="en-US" sz="2000" dirty="0"/>
              <a:t> errors</a:t>
            </a:r>
          </a:p>
          <a:p>
            <a:r>
              <a:rPr lang="en-US" sz="2200" b="1" u="sng" dirty="0">
                <a:solidFill>
                  <a:schemeClr val="accent6">
                    <a:lumMod val="75000"/>
                  </a:schemeClr>
                </a:solidFill>
              </a:rPr>
              <a:t>Goal:</a:t>
            </a:r>
            <a:r>
              <a:rPr lang="en-US" sz="2200" b="1" dirty="0">
                <a:solidFill>
                  <a:schemeClr val="accent1">
                    <a:lumMod val="75000"/>
                  </a:schemeClr>
                </a:solidFill>
              </a:rPr>
              <a:t> </a:t>
            </a:r>
            <a:r>
              <a:rPr lang="en-US" sz="2200" dirty="0"/>
              <a:t>Recover the </a:t>
            </a:r>
            <a:r>
              <a:rPr lang="en-US" sz="2200" i="1" dirty="0"/>
              <a:t>pre-correction</a:t>
            </a:r>
            <a:r>
              <a:rPr lang="en-US" sz="2200" dirty="0"/>
              <a:t> information masked by on-die ECC</a:t>
            </a:r>
          </a:p>
          <a:p>
            <a:pPr marL="58738"/>
            <a:endParaRPr lang="en-US" sz="2200" dirty="0"/>
          </a:p>
        </p:txBody>
      </p:sp>
      <p:sp>
        <p:nvSpPr>
          <p:cNvPr id="5" name="Rectangle 4">
            <a:extLst>
              <a:ext uri="{FF2B5EF4-FFF2-40B4-BE49-F238E27FC236}">
                <a16:creationId xmlns:a16="http://schemas.microsoft.com/office/drawing/2014/main" id="{68A819FC-A218-4776-97AE-F4A6B514D47F}"/>
              </a:ext>
            </a:extLst>
          </p:cNvPr>
          <p:cNvSpPr/>
          <p:nvPr/>
        </p:nvSpPr>
        <p:spPr>
          <a:xfrm>
            <a:off x="31397" y="3108050"/>
            <a:ext cx="9177866" cy="338195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200" b="1" u="sng" dirty="0">
                <a:solidFill>
                  <a:schemeClr val="accent1">
                    <a:lumMod val="75000"/>
                  </a:schemeClr>
                </a:solidFill>
                <a:latin typeface="Segoe UI" panose="020B0502040204020203" pitchFamily="34" charset="0"/>
                <a:cs typeface="Segoe UI" panose="020B0502040204020203" pitchFamily="34" charset="0"/>
              </a:rPr>
              <a:t>Key Contributions:</a:t>
            </a:r>
          </a:p>
          <a:p>
            <a:pPr marL="628650" lvl="1" indent="-341313">
              <a:lnSpc>
                <a:spcPct val="90000"/>
              </a:lnSpc>
              <a:spcBef>
                <a:spcPts val="500"/>
              </a:spcBef>
              <a:buFont typeface="+mj-lt"/>
              <a:buAutoNum type="arabicPeriod"/>
            </a:pPr>
            <a:r>
              <a:rPr lang="en-US" sz="2000" b="1" dirty="0">
                <a:solidFill>
                  <a:prstClr val="black"/>
                </a:solidFill>
                <a:latin typeface="Segoe UI" panose="020B0502040204020203" pitchFamily="34" charset="0"/>
                <a:cs typeface="Segoe UI" panose="020B0502040204020203" pitchFamily="34" charset="0"/>
              </a:rPr>
              <a:t>Error </a:t>
            </a:r>
            <a:r>
              <a:rPr lang="en-US" sz="2000" b="1" dirty="0" err="1">
                <a:solidFill>
                  <a:prstClr val="black"/>
                </a:solidFill>
                <a:latin typeface="Segoe UI" panose="020B0502040204020203" pitchFamily="34" charset="0"/>
                <a:cs typeface="Segoe UI" panose="020B0502040204020203" pitchFamily="34" charset="0"/>
              </a:rPr>
              <a:t>INference</a:t>
            </a:r>
            <a:r>
              <a:rPr lang="en-US" sz="2000" b="1" dirty="0">
                <a:solidFill>
                  <a:prstClr val="black"/>
                </a:solidFill>
                <a:latin typeface="Segoe UI" panose="020B0502040204020203" pitchFamily="34" charset="0"/>
                <a:cs typeface="Segoe UI" panose="020B0502040204020203" pitchFamily="34" charset="0"/>
              </a:rPr>
              <a:t> (EIN):</a:t>
            </a:r>
            <a:r>
              <a:rPr lang="en-US" sz="2000" dirty="0">
                <a:solidFill>
                  <a:prstClr val="black"/>
                </a:solidFill>
                <a:latin typeface="Segoe UI" panose="020B0502040204020203" pitchFamily="34" charset="0"/>
                <a:cs typeface="Segoe UI" panose="020B0502040204020203" pitchFamily="34" charset="0"/>
              </a:rPr>
              <a:t> statistical inference methodology that:</a:t>
            </a:r>
          </a:p>
          <a:p>
            <a:pPr marL="860425" lvl="3" indent="-228600">
              <a:lnSpc>
                <a:spcPct val="90000"/>
              </a:lnSpc>
              <a:spcBef>
                <a:spcPts val="500"/>
              </a:spcBef>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Infers the ECC scheme (i.e., type, word length, strength)</a:t>
            </a:r>
          </a:p>
          <a:p>
            <a:pPr marL="860425" lvl="3" indent="-228600">
              <a:lnSpc>
                <a:spcPct val="90000"/>
              </a:lnSpc>
              <a:spcBef>
                <a:spcPts val="500"/>
              </a:spcBef>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Infers the pre-correction error characteristics beneath the on-die ECC mechanism</a:t>
            </a:r>
          </a:p>
          <a:p>
            <a:pPr marL="860425" lvl="3" indent="-228600">
              <a:lnSpc>
                <a:spcPct val="90000"/>
              </a:lnSpc>
              <a:spcBef>
                <a:spcPts val="500"/>
              </a:spcBef>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Works without any hardware intrusion or insight into the ECC mechanism</a:t>
            </a:r>
          </a:p>
          <a:p>
            <a:pPr marL="628650" lvl="1" indent="-341313">
              <a:lnSpc>
                <a:spcPct val="90000"/>
              </a:lnSpc>
              <a:spcBef>
                <a:spcPts val="500"/>
              </a:spcBef>
              <a:buFont typeface="+mj-lt"/>
              <a:buAutoNum type="arabicPeriod"/>
            </a:pPr>
            <a:r>
              <a:rPr lang="en-US" sz="2000" b="1" dirty="0" err="1">
                <a:solidFill>
                  <a:prstClr val="black"/>
                </a:solidFill>
                <a:latin typeface="Segoe UI" panose="020B0502040204020203" pitchFamily="34" charset="0"/>
                <a:cs typeface="Segoe UI" panose="020B0502040204020203" pitchFamily="34" charset="0"/>
              </a:rPr>
              <a:t>EINSim</a:t>
            </a:r>
            <a:r>
              <a:rPr lang="en-US" sz="2000" b="1" dirty="0">
                <a:solidFill>
                  <a:prstClr val="black"/>
                </a:solidFill>
                <a:latin typeface="Segoe UI" panose="020B0502040204020203" pitchFamily="34" charset="0"/>
                <a:cs typeface="Segoe UI" panose="020B0502040204020203" pitchFamily="34" charset="0"/>
              </a:rPr>
              <a:t>:</a:t>
            </a:r>
            <a:r>
              <a:rPr lang="en-US" sz="2000" dirty="0">
                <a:solidFill>
                  <a:prstClr val="black"/>
                </a:solidFill>
                <a:latin typeface="Segoe UI" panose="020B0502040204020203" pitchFamily="34" charset="0"/>
                <a:cs typeface="Segoe UI" panose="020B0502040204020203" pitchFamily="34" charset="0"/>
              </a:rPr>
              <a:t> open-source tool for using EIN with real DRAM devices</a:t>
            </a:r>
          </a:p>
          <a:p>
            <a:pPr marL="860425" lvl="3" indent="-228600">
              <a:lnSpc>
                <a:spcPct val="90000"/>
              </a:lnSpc>
              <a:spcBef>
                <a:spcPts val="500"/>
              </a:spcBef>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Available at: </a:t>
            </a:r>
            <a:r>
              <a:rPr lang="en-US" i="1" dirty="0">
                <a:solidFill>
                  <a:prstClr val="black"/>
                </a:solidFill>
                <a:latin typeface="Segoe UI" panose="020B0502040204020203" pitchFamily="34" charset="0"/>
                <a:cs typeface="Segoe UI" panose="020B0502040204020203" pitchFamily="34" charset="0"/>
              </a:rPr>
              <a:t>https://github.com/CMU-SAFARI/EINSim</a:t>
            </a:r>
            <a:endParaRPr lang="en-US" sz="1600" i="1" dirty="0">
              <a:solidFill>
                <a:prstClr val="black"/>
              </a:solidFill>
              <a:latin typeface="Segoe UI" panose="020B0502040204020203" pitchFamily="34" charset="0"/>
              <a:cs typeface="Segoe UI" panose="020B0502040204020203" pitchFamily="34" charset="0"/>
            </a:endParaRPr>
          </a:p>
          <a:p>
            <a:pPr marL="628650" lvl="1" indent="-341313">
              <a:lnSpc>
                <a:spcPct val="90000"/>
              </a:lnSpc>
              <a:spcBef>
                <a:spcPts val="500"/>
              </a:spcBef>
              <a:buFont typeface="+mj-lt"/>
              <a:buAutoNum type="arabicPeriod"/>
            </a:pPr>
            <a:r>
              <a:rPr lang="en-US" sz="2000" b="1" dirty="0">
                <a:solidFill>
                  <a:prstClr val="black"/>
                </a:solidFill>
                <a:latin typeface="Segoe UI" panose="020B0502040204020203" pitchFamily="34" charset="0"/>
                <a:cs typeface="Segoe UI" panose="020B0502040204020203" pitchFamily="34" charset="0"/>
              </a:rPr>
              <a:t>Experimental demonstration: </a:t>
            </a:r>
            <a:r>
              <a:rPr lang="en-US" sz="2000" dirty="0">
                <a:solidFill>
                  <a:prstClr val="black"/>
                </a:solidFill>
                <a:latin typeface="Segoe UI" panose="020B0502040204020203" pitchFamily="34" charset="0"/>
                <a:cs typeface="Segoe UI" panose="020B0502040204020203" pitchFamily="34" charset="0"/>
              </a:rPr>
              <a:t>using 314</a:t>
            </a:r>
            <a:r>
              <a:rPr lang="en-US" sz="2000" b="1" dirty="0">
                <a:solidFill>
                  <a:prstClr val="black"/>
                </a:solidFill>
                <a:latin typeface="Segoe UI" panose="020B0502040204020203" pitchFamily="34" charset="0"/>
                <a:cs typeface="Segoe UI" panose="020B0502040204020203" pitchFamily="34" charset="0"/>
              </a:rPr>
              <a:t> </a:t>
            </a:r>
            <a:r>
              <a:rPr lang="en-US" sz="2000" dirty="0">
                <a:solidFill>
                  <a:prstClr val="black"/>
                </a:solidFill>
                <a:latin typeface="Segoe UI" panose="020B0502040204020203" pitchFamily="34" charset="0"/>
                <a:cs typeface="Segoe UI" panose="020B0502040204020203" pitchFamily="34" charset="0"/>
              </a:rPr>
              <a:t>LPDDR4 devices</a:t>
            </a:r>
          </a:p>
          <a:p>
            <a:pPr marL="860425" lvl="3" indent="-228600">
              <a:lnSpc>
                <a:spcPct val="90000"/>
              </a:lnSpc>
              <a:spcBef>
                <a:spcPts val="500"/>
              </a:spcBef>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EIN infers (</a:t>
            </a:r>
            <a:r>
              <a:rPr lang="en-US" dirty="0" err="1">
                <a:solidFill>
                  <a:prstClr val="black"/>
                </a:solidFill>
                <a:latin typeface="Segoe UI" panose="020B0502040204020203" pitchFamily="34" charset="0"/>
                <a:cs typeface="Segoe UI" panose="020B0502040204020203" pitchFamily="34" charset="0"/>
              </a:rPr>
              <a:t>i</a:t>
            </a:r>
            <a:r>
              <a:rPr lang="en-US" dirty="0">
                <a:solidFill>
                  <a:prstClr val="black"/>
                </a:solidFill>
                <a:latin typeface="Segoe UI" panose="020B0502040204020203" pitchFamily="34" charset="0"/>
                <a:cs typeface="Segoe UI" panose="020B0502040204020203" pitchFamily="34" charset="0"/>
              </a:rPr>
              <a:t>) the on-die ECC scheme and (ii) pre-correction error characteristics</a:t>
            </a:r>
          </a:p>
          <a:p>
            <a:pPr marL="0" lvl="1" algn="ctr">
              <a:lnSpc>
                <a:spcPct val="90000"/>
              </a:lnSpc>
              <a:spcBef>
                <a:spcPts val="700"/>
              </a:spcBef>
            </a:pPr>
            <a:r>
              <a:rPr lang="en-US" sz="2200" i="1" dirty="0">
                <a:solidFill>
                  <a:prstClr val="black"/>
                </a:solidFill>
                <a:latin typeface="Segoe UI" panose="020B0502040204020203" pitchFamily="34" charset="0"/>
                <a:cs typeface="Segoe UI" panose="020B0502040204020203" pitchFamily="34" charset="0"/>
              </a:rPr>
              <a:t>We hope EIN and </a:t>
            </a:r>
            <a:r>
              <a:rPr lang="en-US" sz="2200" i="1" dirty="0" err="1">
                <a:solidFill>
                  <a:prstClr val="black"/>
                </a:solidFill>
                <a:latin typeface="Segoe UI" panose="020B0502040204020203" pitchFamily="34" charset="0"/>
                <a:cs typeface="Segoe UI" panose="020B0502040204020203" pitchFamily="34" charset="0"/>
              </a:rPr>
              <a:t>EINSim</a:t>
            </a:r>
            <a:r>
              <a:rPr lang="en-US" sz="2200" i="1" dirty="0">
                <a:solidFill>
                  <a:prstClr val="black"/>
                </a:solidFill>
                <a:latin typeface="Segoe UI" panose="020B0502040204020203" pitchFamily="34" charset="0"/>
                <a:cs typeface="Segoe UI" panose="020B0502040204020203" pitchFamily="34" charset="0"/>
              </a:rPr>
              <a:t> enable many valuable studies going forward</a:t>
            </a:r>
          </a:p>
        </p:txBody>
      </p:sp>
    </p:spTree>
    <p:custDataLst>
      <p:tags r:id="rId1"/>
    </p:custDataLst>
    <p:extLst>
      <p:ext uri="{BB962C8B-B14F-4D97-AF65-F5344CB8AC3E}">
        <p14:creationId xmlns:p14="http://schemas.microsoft.com/office/powerpoint/2010/main" val="283327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uiExpand="1" animBg="1"/>
      <p:bldP spid="9" grpId="0" animBg="1"/>
      <p:bldP spid="8" grpId="0" animBg="1"/>
      <p:bldP spid="4" grpId="0" animBg="1"/>
      <p:bldP spid="3" grpId="0" uiExpand="1" build="p"/>
      <p:bldP spid="5"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Formalizing the Inference Problem</a:t>
            </a:r>
          </a:p>
        </p:txBody>
      </p:sp>
      <p:sp>
        <p:nvSpPr>
          <p:cNvPr id="13" name="Content Placeholder 12">
            <a:extLst>
              <a:ext uri="{FF2B5EF4-FFF2-40B4-BE49-F238E27FC236}">
                <a16:creationId xmlns:a16="http://schemas.microsoft.com/office/drawing/2014/main" id="{E55E915A-E85E-403D-A790-C76ED9704656}"/>
              </a:ext>
            </a:extLst>
          </p:cNvPr>
          <p:cNvSpPr>
            <a:spLocks noGrp="1"/>
          </p:cNvSpPr>
          <p:nvPr>
            <p:ph idx="1"/>
          </p:nvPr>
        </p:nvSpPr>
        <p:spPr>
          <a:xfrm>
            <a:off x="169011" y="2971509"/>
            <a:ext cx="8894602" cy="606085"/>
          </a:xfrm>
        </p:spPr>
        <p:txBody>
          <a:bodyPr/>
          <a:lstStyle/>
          <a:p>
            <a:r>
              <a:rPr lang="en-US" sz="2800" dirty="0"/>
              <a:t>Model</a:t>
            </a:r>
            <a:r>
              <a:rPr lang="en-US" sz="2800" i="1" dirty="0"/>
              <a:t> </a:t>
            </a:r>
            <a:r>
              <a:rPr lang="en-US" sz="2800" dirty="0"/>
              <a:t>the entire DRAM transformation as a </a:t>
            </a:r>
            <a:r>
              <a:rPr lang="en-US" sz="2800" b="1" dirty="0">
                <a:solidFill>
                  <a:schemeClr val="accent1"/>
                </a:solidFill>
              </a:rPr>
              <a:t>function</a:t>
            </a:r>
            <a:r>
              <a:rPr lang="en-US" sz="2800" dirty="0"/>
              <a:t>: </a:t>
            </a:r>
          </a:p>
        </p:txBody>
      </p:sp>
      <p:grpSp>
        <p:nvGrpSpPr>
          <p:cNvPr id="3" name="Group 2">
            <a:extLst>
              <a:ext uri="{FF2B5EF4-FFF2-40B4-BE49-F238E27FC236}">
                <a16:creationId xmlns:a16="http://schemas.microsoft.com/office/drawing/2014/main" id="{58FAF287-5C18-4648-9271-F026755BAFA7}"/>
              </a:ext>
            </a:extLst>
          </p:cNvPr>
          <p:cNvGrpSpPr/>
          <p:nvPr/>
        </p:nvGrpSpPr>
        <p:grpSpPr>
          <a:xfrm>
            <a:off x="221671" y="806945"/>
            <a:ext cx="8700658" cy="1814705"/>
            <a:chOff x="221671" y="806945"/>
            <a:chExt cx="8700658" cy="1814705"/>
          </a:xfrm>
        </p:grpSpPr>
        <p:sp>
          <p:nvSpPr>
            <p:cNvPr id="34" name="Rectangle: Rounded Corners 33">
              <a:extLst>
                <a:ext uri="{FF2B5EF4-FFF2-40B4-BE49-F238E27FC236}">
                  <a16:creationId xmlns:a16="http://schemas.microsoft.com/office/drawing/2014/main" id="{4B260631-3349-4A6A-87CA-3A91B14F1216}"/>
                </a:ext>
              </a:extLst>
            </p:cNvPr>
            <p:cNvSpPr/>
            <p:nvPr/>
          </p:nvSpPr>
          <p:spPr>
            <a:xfrm>
              <a:off x="3491345" y="1380004"/>
              <a:ext cx="5430984" cy="1220322"/>
            </a:xfrm>
            <a:prstGeom prst="roundRect">
              <a:avLst>
                <a:gd name="adj" fmla="val 13573"/>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urier New" panose="02070309020205020404" pitchFamily="49" charset="0"/>
                <a:cs typeface="Courier New" panose="02070309020205020404" pitchFamily="49" charset="0"/>
              </a:endParaRPr>
            </a:p>
          </p:txBody>
        </p:sp>
        <p:sp>
          <p:nvSpPr>
            <p:cNvPr id="35" name="Rectangle 34">
              <a:extLst>
                <a:ext uri="{FF2B5EF4-FFF2-40B4-BE49-F238E27FC236}">
                  <a16:creationId xmlns:a16="http://schemas.microsoft.com/office/drawing/2014/main" id="{5C6385FE-261B-4FDC-AA1E-CD3932131F63}"/>
                </a:ext>
              </a:extLst>
            </p:cNvPr>
            <p:cNvSpPr/>
            <p:nvPr/>
          </p:nvSpPr>
          <p:spPr>
            <a:xfrm>
              <a:off x="7700752" y="1511461"/>
              <a:ext cx="977495" cy="939054"/>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prstClr val="black"/>
                  </a:solidFill>
                  <a:latin typeface="Segoe UI" panose="020B0502040204020203" pitchFamily="34" charset="0"/>
                  <a:cs typeface="Segoe UI" panose="020B0502040204020203" pitchFamily="34" charset="0"/>
                </a:rPr>
                <a:t>Data Store</a:t>
              </a: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445E08FC-7E92-4DC4-9F54-CCD3C854306C}"/>
                    </a:ext>
                  </a:extLst>
                </p:cNvPr>
                <p:cNvSpPr/>
                <p:nvPr/>
              </p:nvSpPr>
              <p:spPr>
                <a:xfrm>
                  <a:off x="3766218" y="1511461"/>
                  <a:ext cx="1671625" cy="939054"/>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Scheme </a:t>
                  </a:r>
                  <a14:m>
                    <m:oMath xmlns:m="http://schemas.openxmlformats.org/officeDocument/2006/math">
                      <m:r>
                        <a:rPr lang="en-US" sz="2000" b="0" i="0" dirty="0" smtClean="0">
                          <a:solidFill>
                            <a:prstClr val="black"/>
                          </a:solidFill>
                          <a:latin typeface="Cambria Math" panose="02040503050406030204" pitchFamily="18" charset="0"/>
                          <a:cs typeface="Courier New" panose="02070309020205020404" pitchFamily="49" charset="0"/>
                        </a:rPr>
                        <m:t>(</m:t>
                      </m:r>
                      <m:r>
                        <a:rPr lang="en-US" sz="2000" b="1" i="1" dirty="0" smtClean="0">
                          <a:solidFill>
                            <a:srgbClr val="FF0000"/>
                          </a:solidFill>
                          <a:latin typeface="Cambria Math" panose="02040503050406030204" pitchFamily="18" charset="0"/>
                          <a:cs typeface="Courier New" panose="02070309020205020404" pitchFamily="49" charset="0"/>
                        </a:rPr>
                        <m:t>𝑺</m:t>
                      </m:r>
                      <m:r>
                        <a:rPr lang="en-US" sz="2000" b="1" i="1" dirty="0" smtClean="0">
                          <a:solidFill>
                            <a:prstClr val="black"/>
                          </a:solidFill>
                          <a:latin typeface="Cambria Math" panose="02040503050406030204" pitchFamily="18" charset="0"/>
                          <a:cs typeface="Courier New" panose="02070309020205020404" pitchFamily="49" charset="0"/>
                        </a:rPr>
                        <m:t>)</m:t>
                      </m:r>
                    </m:oMath>
                  </a14:m>
                  <a:endParaRPr lang="en-US" sz="2000" dirty="0">
                    <a:solidFill>
                      <a:prstClr val="black"/>
                    </a:solidFill>
                    <a:latin typeface="Segoe UI" panose="020B0502040204020203" pitchFamily="34" charset="0"/>
                    <a:cs typeface="Segoe UI" panose="020B0502040204020203" pitchFamily="34" charset="0"/>
                  </a:endParaRPr>
                </a:p>
              </p:txBody>
            </p:sp>
          </mc:Choice>
          <mc:Fallback xmlns="">
            <p:sp>
              <p:nvSpPr>
                <p:cNvPr id="36" name="Rectangle 35">
                  <a:extLst>
                    <a:ext uri="{FF2B5EF4-FFF2-40B4-BE49-F238E27FC236}">
                      <a16:creationId xmlns:a16="http://schemas.microsoft.com/office/drawing/2014/main" id="{445E08FC-7E92-4DC4-9F54-CCD3C854306C}"/>
                    </a:ext>
                  </a:extLst>
                </p:cNvPr>
                <p:cNvSpPr>
                  <a:spLocks noRot="1" noChangeAspect="1" noMove="1" noResize="1" noEditPoints="1" noAdjustHandles="1" noChangeArrowheads="1" noChangeShapeType="1" noTextEdit="1"/>
                </p:cNvSpPr>
                <p:nvPr/>
              </p:nvSpPr>
              <p:spPr>
                <a:xfrm>
                  <a:off x="3766218" y="1511461"/>
                  <a:ext cx="1671625" cy="939054"/>
                </a:xfrm>
                <a:prstGeom prst="rect">
                  <a:avLst/>
                </a:prstGeom>
                <a:blipFill>
                  <a:blip r:embed="rId4"/>
                  <a:stretch>
                    <a:fillRect l="-722" r="-3971"/>
                  </a:stretch>
                </a:blipFill>
                <a:ln w="19050">
                  <a:solidFill>
                    <a:schemeClr val="tx1"/>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07660A80-4969-481B-A5E7-4AFDE6F5BB64}"/>
                </a:ext>
              </a:extLst>
            </p:cNvPr>
            <p:cNvCxnSpPr>
              <a:cxnSpLocks/>
            </p:cNvCxnSpPr>
            <p:nvPr/>
          </p:nvCxnSpPr>
          <p:spPr>
            <a:xfrm>
              <a:off x="5437843" y="1771171"/>
              <a:ext cx="22629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216E80D-916E-4A02-B019-52FA1FE2057F}"/>
                </a:ext>
              </a:extLst>
            </p:cNvPr>
            <p:cNvCxnSpPr>
              <a:cxnSpLocks/>
            </p:cNvCxnSpPr>
            <p:nvPr/>
          </p:nvCxnSpPr>
          <p:spPr>
            <a:xfrm flipH="1">
              <a:off x="5437843" y="2194941"/>
              <a:ext cx="22629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FC4F181-B8C4-4799-A8CE-42D41F8F3E18}"/>
                </a:ext>
              </a:extLst>
            </p:cNvPr>
            <p:cNvCxnSpPr>
              <a:cxnSpLocks/>
            </p:cNvCxnSpPr>
            <p:nvPr/>
          </p:nvCxnSpPr>
          <p:spPr>
            <a:xfrm>
              <a:off x="1228436" y="1771171"/>
              <a:ext cx="25377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45BBEF5-7847-4A74-A252-419D71A4AEB5}"/>
                </a:ext>
              </a:extLst>
            </p:cNvPr>
            <p:cNvCxnSpPr>
              <a:cxnSpLocks/>
            </p:cNvCxnSpPr>
            <p:nvPr/>
          </p:nvCxnSpPr>
          <p:spPr>
            <a:xfrm flipH="1">
              <a:off x="1228437" y="2191311"/>
              <a:ext cx="25377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C8ABDFBF-48EA-4B1E-A29E-299FB4A69921}"/>
                </a:ext>
              </a:extLst>
            </p:cNvPr>
            <p:cNvSpPr/>
            <p:nvPr/>
          </p:nvSpPr>
          <p:spPr>
            <a:xfrm>
              <a:off x="221671" y="1380004"/>
              <a:ext cx="1006765" cy="1200337"/>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urier New" panose="02070309020205020404" pitchFamily="49" charset="0"/>
                <a:cs typeface="Courier New" panose="02070309020205020404" pitchFamily="49" charset="0"/>
              </a:endParaRPr>
            </a:p>
          </p:txBody>
        </p:sp>
        <p:sp>
          <p:nvSpPr>
            <p:cNvPr id="53" name="Rectangle 52">
              <a:extLst>
                <a:ext uri="{FF2B5EF4-FFF2-40B4-BE49-F238E27FC236}">
                  <a16:creationId xmlns:a16="http://schemas.microsoft.com/office/drawing/2014/main" id="{EF4A7020-CBBB-4140-B7EB-B08779EBE201}"/>
                </a:ext>
              </a:extLst>
            </p:cNvPr>
            <p:cNvSpPr/>
            <p:nvPr/>
          </p:nvSpPr>
          <p:spPr>
            <a:xfrm>
              <a:off x="339947" y="969340"/>
              <a:ext cx="770212" cy="400110"/>
            </a:xfrm>
            <a:prstGeom prst="rect">
              <a:avLst/>
            </a:prstGeom>
          </p:spPr>
          <p:txBody>
            <a:bodyPr wrap="square">
              <a:spAutoFit/>
            </a:bodyPr>
            <a:lstStyle/>
            <a:p>
              <a:pPr algn="ctr"/>
              <a:r>
                <a:rPr lang="en-US" sz="2000" b="1" dirty="0">
                  <a:latin typeface="Segoe UI" panose="020B0502040204020203" pitchFamily="34" charset="0"/>
                  <a:cs typeface="Segoe UI" panose="020B0502040204020203" pitchFamily="34" charset="0"/>
                </a:rPr>
                <a:t>CPU</a:t>
              </a:r>
            </a:p>
          </p:txBody>
        </p:sp>
        <p:sp>
          <p:nvSpPr>
            <p:cNvPr id="54" name="Rectangle 53">
              <a:extLst>
                <a:ext uri="{FF2B5EF4-FFF2-40B4-BE49-F238E27FC236}">
                  <a16:creationId xmlns:a16="http://schemas.microsoft.com/office/drawing/2014/main" id="{181F023C-7B9D-43ED-B094-439193412D31}"/>
                </a:ext>
              </a:extLst>
            </p:cNvPr>
            <p:cNvSpPr/>
            <p:nvPr/>
          </p:nvSpPr>
          <p:spPr>
            <a:xfrm>
              <a:off x="5898049" y="994218"/>
              <a:ext cx="977494" cy="400110"/>
            </a:xfrm>
            <a:prstGeom prst="rect">
              <a:avLst/>
            </a:prstGeom>
          </p:spPr>
          <p:txBody>
            <a:bodyPr wrap="square">
              <a:spAutoFit/>
            </a:bodyPr>
            <a:lstStyle/>
            <a:p>
              <a:pPr algn="ctr"/>
              <a:r>
                <a:rPr lang="en-US" sz="2000" b="1" dirty="0">
                  <a:latin typeface="Segoe UI" panose="020B0502040204020203" pitchFamily="34" charset="0"/>
                  <a:cs typeface="Segoe UI" panose="020B0502040204020203" pitchFamily="34" charset="0"/>
                </a:rPr>
                <a:t>DRAM</a:t>
              </a:r>
            </a:p>
          </p:txBody>
        </p:sp>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B9FD6038-53B4-4AA3-BD80-5005D4B7C3BA}"/>
                    </a:ext>
                  </a:extLst>
                </p:cNvPr>
                <p:cNvSpPr/>
                <p:nvPr/>
              </p:nvSpPr>
              <p:spPr>
                <a:xfrm>
                  <a:off x="1350061" y="2221540"/>
                  <a:ext cx="2141088" cy="40011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Courier New" panose="02070309020205020404" pitchFamily="49" charset="0"/>
                          </a:rPr>
                          <m:t>𝒅𝒂𝒕𝒂𝒘𝒐𝒓</m:t>
                        </m:r>
                        <m:sSup>
                          <m:sSupPr>
                            <m:ctrlPr>
                              <a:rPr lang="en-US" sz="2000" b="1" i="1" smtClean="0">
                                <a:latin typeface="Cambria Math" panose="02040503050406030204" pitchFamily="18" charset="0"/>
                                <a:cs typeface="Courier New" panose="02070309020205020404" pitchFamily="49" charset="0"/>
                              </a:rPr>
                            </m:ctrlPr>
                          </m:sSupPr>
                          <m:e>
                            <m:r>
                              <a:rPr lang="en-US" sz="2000" b="1" i="1" smtClean="0">
                                <a:latin typeface="Cambria Math" panose="02040503050406030204" pitchFamily="18" charset="0"/>
                                <a:cs typeface="Courier New" panose="02070309020205020404" pitchFamily="49" charset="0"/>
                              </a:rPr>
                              <m:t>𝒅</m:t>
                            </m:r>
                          </m:e>
                          <m:sup>
                            <m:r>
                              <a:rPr lang="en-US" sz="2000" b="1" i="1" smtClean="0">
                                <a:latin typeface="Cambria Math" panose="02040503050406030204" pitchFamily="18" charset="0"/>
                                <a:cs typeface="Courier New" panose="02070309020205020404" pitchFamily="49" charset="0"/>
                              </a:rPr>
                              <m:t>′</m:t>
                            </m:r>
                          </m:sup>
                        </m:sSup>
                        <m:r>
                          <m:rPr>
                            <m:nor/>
                          </m:rPr>
                          <a:rPr lang="en-US" sz="2000" b="0" i="0" smtClean="0">
                            <a:latin typeface="Cambria Math" panose="02040503050406030204" pitchFamily="18" charset="0"/>
                            <a:cs typeface="Courier New" panose="02070309020205020404" pitchFamily="49" charset="0"/>
                          </a:rPr>
                          <m:t> </m:t>
                        </m:r>
                        <m:r>
                          <m:rPr>
                            <m:nor/>
                          </m:rPr>
                          <a:rPr lang="en-US" sz="2000">
                            <a:solidFill>
                              <a:srgbClr val="FF0000"/>
                            </a:solidFill>
                            <a:latin typeface="verdana" panose="020B0604030504040204" pitchFamily="34" charset="0"/>
                          </a:rPr>
                          <m:t>←</m:t>
                        </m:r>
                        <m:r>
                          <m:rPr>
                            <m:nor/>
                          </m:rPr>
                          <a:rPr lang="en-US" sz="2000" b="0" i="0" smtClean="0">
                            <a:solidFill>
                              <a:srgbClr val="FF0000"/>
                            </a:solidFill>
                            <a:latin typeface="verdana" panose="020B0604030504040204" pitchFamily="34" charset="0"/>
                          </a:rPr>
                          <m:t> </m:t>
                        </m:r>
                        <m:r>
                          <a:rPr lang="en-US" sz="2000" b="1" i="1">
                            <a:solidFill>
                              <a:srgbClr val="FF0000"/>
                            </a:solidFill>
                            <a:latin typeface="Cambria Math" panose="02040503050406030204" pitchFamily="18" charset="0"/>
                            <a:cs typeface="Courier New" panose="02070309020205020404" pitchFamily="49" charset="0"/>
                          </a:rPr>
                          <m:t>𝒘</m:t>
                        </m:r>
                        <m:r>
                          <a:rPr lang="en-US" sz="2000" b="1" i="1" smtClean="0">
                            <a:solidFill>
                              <a:srgbClr val="FF0000"/>
                            </a:solidFill>
                            <a:latin typeface="Cambria Math" panose="02040503050406030204" pitchFamily="18" charset="0"/>
                            <a:cs typeface="Courier New" panose="02070309020205020404" pitchFamily="49" charset="0"/>
                          </a:rPr>
                          <m:t>′</m:t>
                        </m:r>
                      </m:oMath>
                    </m:oMathPara>
                  </a14:m>
                  <a:endParaRPr lang="en-US" sz="2000" b="1" i="1" dirty="0">
                    <a:latin typeface="Courier New" panose="02070309020205020404" pitchFamily="49" charset="0"/>
                    <a:cs typeface="Courier New" panose="02070309020205020404" pitchFamily="49" charset="0"/>
                  </a:endParaRPr>
                </a:p>
              </p:txBody>
            </p:sp>
          </mc:Choice>
          <mc:Fallback xmlns="">
            <p:sp>
              <p:nvSpPr>
                <p:cNvPr id="56" name="Rectangle 55">
                  <a:extLst>
                    <a:ext uri="{FF2B5EF4-FFF2-40B4-BE49-F238E27FC236}">
                      <a16:creationId xmlns:a16="http://schemas.microsoft.com/office/drawing/2014/main" id="{B9FD6038-53B4-4AA3-BD80-5005D4B7C3BA}"/>
                    </a:ext>
                  </a:extLst>
                </p:cNvPr>
                <p:cNvSpPr>
                  <a:spLocks noRot="1" noChangeAspect="1" noMove="1" noResize="1" noEditPoints="1" noAdjustHandles="1" noChangeArrowheads="1" noChangeShapeType="1" noTextEdit="1"/>
                </p:cNvSpPr>
                <p:nvPr/>
              </p:nvSpPr>
              <p:spPr>
                <a:xfrm>
                  <a:off x="1350061" y="2221540"/>
                  <a:ext cx="2141088" cy="400110"/>
                </a:xfrm>
                <a:prstGeom prst="rect">
                  <a:avLst/>
                </a:prstGeom>
                <a:blipFill>
                  <a:blip r:embed="rId5"/>
                  <a:stretch>
                    <a:fillRect l="-3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5E816578-36DB-4AFF-9359-6D91B9FF32C9}"/>
                    </a:ext>
                  </a:extLst>
                </p:cNvPr>
                <p:cNvSpPr/>
                <p:nvPr/>
              </p:nvSpPr>
              <p:spPr>
                <a:xfrm>
                  <a:off x="5794117" y="1408580"/>
                  <a:ext cx="1662554" cy="40011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Courier New" panose="02070309020205020404" pitchFamily="49" charset="0"/>
                          </a:rPr>
                          <m:t>𝒄𝒐𝒅𝒆𝒘𝒐𝒓𝒅</m:t>
                        </m:r>
                      </m:oMath>
                    </m:oMathPara>
                  </a14:m>
                  <a:endParaRPr lang="en-US" sz="2000" b="1" i="1" dirty="0">
                    <a:latin typeface="Courier New" panose="02070309020205020404" pitchFamily="49" charset="0"/>
                    <a:cs typeface="Courier New" panose="02070309020205020404" pitchFamily="49" charset="0"/>
                  </a:endParaRPr>
                </a:p>
              </p:txBody>
            </p:sp>
          </mc:Choice>
          <mc:Fallback xmlns="">
            <p:sp>
              <p:nvSpPr>
                <p:cNvPr id="59" name="Rectangle 58">
                  <a:extLst>
                    <a:ext uri="{FF2B5EF4-FFF2-40B4-BE49-F238E27FC236}">
                      <a16:creationId xmlns:a16="http://schemas.microsoft.com/office/drawing/2014/main" id="{5E816578-36DB-4AFF-9359-6D91B9FF32C9}"/>
                    </a:ext>
                  </a:extLst>
                </p:cNvPr>
                <p:cNvSpPr>
                  <a:spLocks noRot="1" noChangeAspect="1" noMove="1" noResize="1" noEditPoints="1" noAdjustHandles="1" noChangeArrowheads="1" noChangeShapeType="1" noTextEdit="1"/>
                </p:cNvSpPr>
                <p:nvPr/>
              </p:nvSpPr>
              <p:spPr>
                <a:xfrm>
                  <a:off x="5794117" y="1408580"/>
                  <a:ext cx="1662554"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97D544D5-0A0A-461E-A207-3ED8B52743B2}"/>
                    </a:ext>
                  </a:extLst>
                </p:cNvPr>
                <p:cNvSpPr/>
                <p:nvPr/>
              </p:nvSpPr>
              <p:spPr>
                <a:xfrm>
                  <a:off x="5835586" y="2215934"/>
                  <a:ext cx="1652560" cy="40011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Courier New" panose="02070309020205020404" pitchFamily="49" charset="0"/>
                          </a:rPr>
                          <m:t>𝒄𝒐𝒅𝒆𝒘𝒐𝒓𝒅</m:t>
                        </m:r>
                        <m:r>
                          <a:rPr lang="en-US" sz="2000" b="1" i="1" smtClean="0">
                            <a:latin typeface="Cambria Math" panose="02040503050406030204" pitchFamily="18" charset="0"/>
                            <a:cs typeface="Courier New" panose="02070309020205020404" pitchFamily="49" charset="0"/>
                          </a:rPr>
                          <m:t>′</m:t>
                        </m:r>
                      </m:oMath>
                    </m:oMathPara>
                  </a14:m>
                  <a:endParaRPr lang="en-US" sz="2000" b="1" i="1" dirty="0">
                    <a:latin typeface="Courier New" panose="02070309020205020404" pitchFamily="49" charset="0"/>
                    <a:cs typeface="Courier New" panose="02070309020205020404" pitchFamily="49" charset="0"/>
                  </a:endParaRPr>
                </a:p>
              </p:txBody>
            </p:sp>
          </mc:Choice>
          <mc:Fallback xmlns="">
            <p:sp>
              <p:nvSpPr>
                <p:cNvPr id="60" name="Rectangle 59">
                  <a:extLst>
                    <a:ext uri="{FF2B5EF4-FFF2-40B4-BE49-F238E27FC236}">
                      <a16:creationId xmlns:a16="http://schemas.microsoft.com/office/drawing/2014/main" id="{97D544D5-0A0A-461E-A207-3ED8B52743B2}"/>
                    </a:ext>
                  </a:extLst>
                </p:cNvPr>
                <p:cNvSpPr>
                  <a:spLocks noRot="1" noChangeAspect="1" noMove="1" noResize="1" noEditPoints="1" noAdjustHandles="1" noChangeArrowheads="1" noChangeShapeType="1" noTextEdit="1"/>
                </p:cNvSpPr>
                <p:nvPr/>
              </p:nvSpPr>
              <p:spPr>
                <a:xfrm>
                  <a:off x="5835586" y="2215934"/>
                  <a:ext cx="1652560"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DE90869A-2D7E-4918-98E4-B9397EED0A7E}"/>
                    </a:ext>
                  </a:extLst>
                </p:cNvPr>
                <p:cNvSpPr/>
                <p:nvPr/>
              </p:nvSpPr>
              <p:spPr>
                <a:xfrm>
                  <a:off x="1310845" y="1408580"/>
                  <a:ext cx="2154036" cy="40011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Courier New" panose="02070309020205020404" pitchFamily="49" charset="0"/>
                          </a:rPr>
                          <m:t>𝒅𝒂𝒕𝒂𝒘𝒐𝒓𝒅</m:t>
                        </m:r>
                        <m:r>
                          <m:rPr>
                            <m:nor/>
                          </m:rPr>
                          <a:rPr lang="en-US" sz="2000" b="0" i="0" smtClean="0">
                            <a:latin typeface="Cambria Math" panose="02040503050406030204" pitchFamily="18" charset="0"/>
                            <a:cs typeface="Courier New" panose="02070309020205020404" pitchFamily="49" charset="0"/>
                          </a:rPr>
                          <m:t> </m:t>
                        </m:r>
                        <m:r>
                          <m:rPr>
                            <m:nor/>
                          </m:rPr>
                          <a:rPr lang="en-US" sz="2000" smtClean="0">
                            <a:solidFill>
                              <a:srgbClr val="FF0000"/>
                            </a:solidFill>
                            <a:latin typeface="verdana" panose="020B0604030504040204" pitchFamily="34" charset="0"/>
                          </a:rPr>
                          <m:t>←</m:t>
                        </m:r>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cs typeface="Courier New" panose="02070309020205020404" pitchFamily="49" charset="0"/>
                          </a:rPr>
                          <m:t>𝒘</m:t>
                        </m:r>
                      </m:oMath>
                    </m:oMathPara>
                  </a14:m>
                  <a:endParaRPr lang="en-US" sz="2000" b="1" i="1" dirty="0">
                    <a:latin typeface="Courier New" panose="02070309020205020404" pitchFamily="49" charset="0"/>
                    <a:cs typeface="Courier New" panose="02070309020205020404" pitchFamily="49" charset="0"/>
                  </a:endParaRPr>
                </a:p>
              </p:txBody>
            </p:sp>
          </mc:Choice>
          <mc:Fallback xmlns="">
            <p:sp>
              <p:nvSpPr>
                <p:cNvPr id="61" name="Rectangle 60">
                  <a:extLst>
                    <a:ext uri="{FF2B5EF4-FFF2-40B4-BE49-F238E27FC236}">
                      <a16:creationId xmlns:a16="http://schemas.microsoft.com/office/drawing/2014/main" id="{DE90869A-2D7E-4918-98E4-B9397EED0A7E}"/>
                    </a:ext>
                  </a:extLst>
                </p:cNvPr>
                <p:cNvSpPr>
                  <a:spLocks noRot="1" noChangeAspect="1" noMove="1" noResize="1" noEditPoints="1" noAdjustHandles="1" noChangeArrowheads="1" noChangeShapeType="1" noTextEdit="1"/>
                </p:cNvSpPr>
                <p:nvPr/>
              </p:nvSpPr>
              <p:spPr>
                <a:xfrm>
                  <a:off x="1310845" y="1408580"/>
                  <a:ext cx="2154036" cy="400110"/>
                </a:xfrm>
                <a:prstGeom prst="rect">
                  <a:avLst/>
                </a:prstGeom>
                <a:blipFill>
                  <a:blip r:embed="rId8"/>
                  <a:stretch>
                    <a:fillRect/>
                  </a:stretch>
                </a:blipFill>
              </p:spPr>
              <p:txBody>
                <a:bodyPr/>
                <a:lstStyle/>
                <a:p>
                  <a:r>
                    <a:rPr lang="en-US">
                      <a:noFill/>
                    </a:rPr>
                    <a:t> </a:t>
                  </a:r>
                </a:p>
              </p:txBody>
            </p:sp>
          </mc:Fallback>
        </mc:AlternateContent>
        <p:sp>
          <p:nvSpPr>
            <p:cNvPr id="62" name="Lightning Bolt 20">
              <a:extLst>
                <a:ext uri="{FF2B5EF4-FFF2-40B4-BE49-F238E27FC236}">
                  <a16:creationId xmlns:a16="http://schemas.microsoft.com/office/drawing/2014/main" id="{3EDED314-8692-46DC-B551-AEE503367E4E}"/>
                </a:ext>
              </a:extLst>
            </p:cNvPr>
            <p:cNvSpPr/>
            <p:nvPr/>
          </p:nvSpPr>
          <p:spPr>
            <a:xfrm>
              <a:off x="7442907" y="850468"/>
              <a:ext cx="777647" cy="844085"/>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10258 w 21600"/>
                <a:gd name="connsiteY0" fmla="*/ 0 h 22592"/>
                <a:gd name="connsiteX1" fmla="*/ 12860 w 21600"/>
                <a:gd name="connsiteY1" fmla="*/ 7072 h 22592"/>
                <a:gd name="connsiteX2" fmla="*/ 11050 w 21600"/>
                <a:gd name="connsiteY2" fmla="*/ 7789 h 22592"/>
                <a:gd name="connsiteX3" fmla="*/ 16577 w 21600"/>
                <a:gd name="connsiteY3" fmla="*/ 12999 h 22592"/>
                <a:gd name="connsiteX4" fmla="*/ 14767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1050 w 21600"/>
                <a:gd name="connsiteY2" fmla="*/ 7789 h 22592"/>
                <a:gd name="connsiteX3" fmla="*/ 16577 w 21600"/>
                <a:gd name="connsiteY3" fmla="*/ 12999 h 22592"/>
                <a:gd name="connsiteX4" fmla="*/ 14767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2704 w 21600"/>
                <a:gd name="connsiteY2" fmla="*/ 7326 h 22592"/>
                <a:gd name="connsiteX3" fmla="*/ 16577 w 21600"/>
                <a:gd name="connsiteY3" fmla="*/ 12999 h 22592"/>
                <a:gd name="connsiteX4" fmla="*/ 14767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2704 w 21600"/>
                <a:gd name="connsiteY2" fmla="*/ 7326 h 22592"/>
                <a:gd name="connsiteX3" fmla="*/ 16577 w 21600"/>
                <a:gd name="connsiteY3" fmla="*/ 12999 h 22592"/>
                <a:gd name="connsiteX4" fmla="*/ 15230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2704 w 21600"/>
                <a:gd name="connsiteY2" fmla="*/ 7326 h 22592"/>
                <a:gd name="connsiteX3" fmla="*/ 17701 w 21600"/>
                <a:gd name="connsiteY3" fmla="*/ 12139 h 22592"/>
                <a:gd name="connsiteX4" fmla="*/ 15230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3299 w 21600"/>
                <a:gd name="connsiteY2" fmla="*/ 7326 h 22592"/>
                <a:gd name="connsiteX3" fmla="*/ 17701 w 21600"/>
                <a:gd name="connsiteY3" fmla="*/ 12139 h 22592"/>
                <a:gd name="connsiteX4" fmla="*/ 15230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6498 w 21600"/>
                <a:gd name="connsiteY1" fmla="*/ 5881 h 22592"/>
                <a:gd name="connsiteX2" fmla="*/ 13299 w 21600"/>
                <a:gd name="connsiteY2" fmla="*/ 7326 h 22592"/>
                <a:gd name="connsiteX3" fmla="*/ 17701 w 21600"/>
                <a:gd name="connsiteY3" fmla="*/ 12139 h 22592"/>
                <a:gd name="connsiteX4" fmla="*/ 15230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2375 w 21600"/>
                <a:gd name="connsiteY0" fmla="*/ 0 h 23386"/>
                <a:gd name="connsiteX1" fmla="*/ 16498 w 21600"/>
                <a:gd name="connsiteY1" fmla="*/ 6675 h 23386"/>
                <a:gd name="connsiteX2" fmla="*/ 13299 w 21600"/>
                <a:gd name="connsiteY2" fmla="*/ 8120 h 23386"/>
                <a:gd name="connsiteX3" fmla="*/ 17701 w 21600"/>
                <a:gd name="connsiteY3" fmla="*/ 12933 h 23386"/>
                <a:gd name="connsiteX4" fmla="*/ 15230 w 21600"/>
                <a:gd name="connsiteY4" fmla="*/ 14663 h 23386"/>
                <a:gd name="connsiteX5" fmla="*/ 21600 w 21600"/>
                <a:gd name="connsiteY5" fmla="*/ 23386 h 23386"/>
                <a:gd name="connsiteX6" fmla="*/ 10012 w 21600"/>
                <a:gd name="connsiteY6" fmla="*/ 16701 h 23386"/>
                <a:gd name="connsiteX7" fmla="*/ 12222 w 21600"/>
                <a:gd name="connsiteY7" fmla="*/ 15773 h 23386"/>
                <a:gd name="connsiteX8" fmla="*/ 5022 w 21600"/>
                <a:gd name="connsiteY8" fmla="*/ 11491 h 23386"/>
                <a:gd name="connsiteX9" fmla="*/ 7602 w 21600"/>
                <a:gd name="connsiteY9" fmla="*/ 10168 h 23386"/>
                <a:gd name="connsiteX10" fmla="*/ 0 w 21600"/>
                <a:gd name="connsiteY10" fmla="*/ 5676 h 23386"/>
                <a:gd name="connsiteX11" fmla="*/ 12375 w 21600"/>
                <a:gd name="connsiteY11" fmla="*/ 0 h 23386"/>
                <a:gd name="connsiteX0" fmla="*/ 13169 w 21600"/>
                <a:gd name="connsiteY0" fmla="*/ 0 h 23717"/>
                <a:gd name="connsiteX1" fmla="*/ 16498 w 21600"/>
                <a:gd name="connsiteY1" fmla="*/ 7006 h 23717"/>
                <a:gd name="connsiteX2" fmla="*/ 13299 w 21600"/>
                <a:gd name="connsiteY2" fmla="*/ 8451 h 23717"/>
                <a:gd name="connsiteX3" fmla="*/ 17701 w 21600"/>
                <a:gd name="connsiteY3" fmla="*/ 13264 h 23717"/>
                <a:gd name="connsiteX4" fmla="*/ 15230 w 21600"/>
                <a:gd name="connsiteY4" fmla="*/ 14994 h 23717"/>
                <a:gd name="connsiteX5" fmla="*/ 21600 w 21600"/>
                <a:gd name="connsiteY5" fmla="*/ 23717 h 23717"/>
                <a:gd name="connsiteX6" fmla="*/ 10012 w 21600"/>
                <a:gd name="connsiteY6" fmla="*/ 17032 h 23717"/>
                <a:gd name="connsiteX7" fmla="*/ 12222 w 21600"/>
                <a:gd name="connsiteY7" fmla="*/ 16104 h 23717"/>
                <a:gd name="connsiteX8" fmla="*/ 5022 w 21600"/>
                <a:gd name="connsiteY8" fmla="*/ 11822 h 23717"/>
                <a:gd name="connsiteX9" fmla="*/ 7602 w 21600"/>
                <a:gd name="connsiteY9" fmla="*/ 10499 h 23717"/>
                <a:gd name="connsiteX10" fmla="*/ 0 w 21600"/>
                <a:gd name="connsiteY10" fmla="*/ 6007 h 23717"/>
                <a:gd name="connsiteX11" fmla="*/ 13169 w 21600"/>
                <a:gd name="connsiteY11" fmla="*/ 0 h 23717"/>
                <a:gd name="connsiteX0" fmla="*/ 13169 w 21600"/>
                <a:gd name="connsiteY0" fmla="*/ 0 h 23717"/>
                <a:gd name="connsiteX1" fmla="*/ 15638 w 21600"/>
                <a:gd name="connsiteY1" fmla="*/ 7006 h 23717"/>
                <a:gd name="connsiteX2" fmla="*/ 13299 w 21600"/>
                <a:gd name="connsiteY2" fmla="*/ 8451 h 23717"/>
                <a:gd name="connsiteX3" fmla="*/ 17701 w 21600"/>
                <a:gd name="connsiteY3" fmla="*/ 13264 h 23717"/>
                <a:gd name="connsiteX4" fmla="*/ 15230 w 21600"/>
                <a:gd name="connsiteY4" fmla="*/ 14994 h 23717"/>
                <a:gd name="connsiteX5" fmla="*/ 21600 w 21600"/>
                <a:gd name="connsiteY5" fmla="*/ 23717 h 23717"/>
                <a:gd name="connsiteX6" fmla="*/ 10012 w 21600"/>
                <a:gd name="connsiteY6" fmla="*/ 17032 h 23717"/>
                <a:gd name="connsiteX7" fmla="*/ 12222 w 21600"/>
                <a:gd name="connsiteY7" fmla="*/ 16104 h 23717"/>
                <a:gd name="connsiteX8" fmla="*/ 5022 w 21600"/>
                <a:gd name="connsiteY8" fmla="*/ 11822 h 23717"/>
                <a:gd name="connsiteX9" fmla="*/ 7602 w 21600"/>
                <a:gd name="connsiteY9" fmla="*/ 10499 h 23717"/>
                <a:gd name="connsiteX10" fmla="*/ 0 w 21600"/>
                <a:gd name="connsiteY10" fmla="*/ 6007 h 23717"/>
                <a:gd name="connsiteX11" fmla="*/ 13169 w 21600"/>
                <a:gd name="connsiteY11" fmla="*/ 0 h 23717"/>
                <a:gd name="connsiteX0" fmla="*/ 10656 w 21600"/>
                <a:gd name="connsiteY0" fmla="*/ 0 h 22460"/>
                <a:gd name="connsiteX1" fmla="*/ 15638 w 21600"/>
                <a:gd name="connsiteY1" fmla="*/ 5749 h 22460"/>
                <a:gd name="connsiteX2" fmla="*/ 13299 w 21600"/>
                <a:gd name="connsiteY2" fmla="*/ 7194 h 22460"/>
                <a:gd name="connsiteX3" fmla="*/ 17701 w 21600"/>
                <a:gd name="connsiteY3" fmla="*/ 12007 h 22460"/>
                <a:gd name="connsiteX4" fmla="*/ 15230 w 21600"/>
                <a:gd name="connsiteY4" fmla="*/ 13737 h 22460"/>
                <a:gd name="connsiteX5" fmla="*/ 21600 w 21600"/>
                <a:gd name="connsiteY5" fmla="*/ 22460 h 22460"/>
                <a:gd name="connsiteX6" fmla="*/ 10012 w 21600"/>
                <a:gd name="connsiteY6" fmla="*/ 15775 h 22460"/>
                <a:gd name="connsiteX7" fmla="*/ 12222 w 21600"/>
                <a:gd name="connsiteY7" fmla="*/ 14847 h 22460"/>
                <a:gd name="connsiteX8" fmla="*/ 5022 w 21600"/>
                <a:gd name="connsiteY8" fmla="*/ 10565 h 22460"/>
                <a:gd name="connsiteX9" fmla="*/ 7602 w 21600"/>
                <a:gd name="connsiteY9" fmla="*/ 9242 h 22460"/>
                <a:gd name="connsiteX10" fmla="*/ 0 w 21600"/>
                <a:gd name="connsiteY10" fmla="*/ 4750 h 22460"/>
                <a:gd name="connsiteX11" fmla="*/ 10656 w 21600"/>
                <a:gd name="connsiteY11" fmla="*/ 0 h 22460"/>
                <a:gd name="connsiteX0" fmla="*/ 10656 w 21600"/>
                <a:gd name="connsiteY0" fmla="*/ 0 h 22460"/>
                <a:gd name="connsiteX1" fmla="*/ 16432 w 21600"/>
                <a:gd name="connsiteY1" fmla="*/ 5484 h 22460"/>
                <a:gd name="connsiteX2" fmla="*/ 13299 w 21600"/>
                <a:gd name="connsiteY2" fmla="*/ 7194 h 22460"/>
                <a:gd name="connsiteX3" fmla="*/ 17701 w 21600"/>
                <a:gd name="connsiteY3" fmla="*/ 12007 h 22460"/>
                <a:gd name="connsiteX4" fmla="*/ 15230 w 21600"/>
                <a:gd name="connsiteY4" fmla="*/ 13737 h 22460"/>
                <a:gd name="connsiteX5" fmla="*/ 21600 w 21600"/>
                <a:gd name="connsiteY5" fmla="*/ 22460 h 22460"/>
                <a:gd name="connsiteX6" fmla="*/ 10012 w 21600"/>
                <a:gd name="connsiteY6" fmla="*/ 15775 h 22460"/>
                <a:gd name="connsiteX7" fmla="*/ 12222 w 21600"/>
                <a:gd name="connsiteY7" fmla="*/ 14847 h 22460"/>
                <a:gd name="connsiteX8" fmla="*/ 5022 w 21600"/>
                <a:gd name="connsiteY8" fmla="*/ 10565 h 22460"/>
                <a:gd name="connsiteX9" fmla="*/ 7602 w 21600"/>
                <a:gd name="connsiteY9" fmla="*/ 9242 h 22460"/>
                <a:gd name="connsiteX10" fmla="*/ 0 w 21600"/>
                <a:gd name="connsiteY10" fmla="*/ 4750 h 22460"/>
                <a:gd name="connsiteX11" fmla="*/ 10656 w 21600"/>
                <a:gd name="connsiteY11" fmla="*/ 0 h 22460"/>
                <a:gd name="connsiteX0" fmla="*/ 10656 w 21600"/>
                <a:gd name="connsiteY0" fmla="*/ 0 h 22460"/>
                <a:gd name="connsiteX1" fmla="*/ 16432 w 21600"/>
                <a:gd name="connsiteY1" fmla="*/ 5484 h 22460"/>
                <a:gd name="connsiteX2" fmla="*/ 14159 w 21600"/>
                <a:gd name="connsiteY2" fmla="*/ 6863 h 22460"/>
                <a:gd name="connsiteX3" fmla="*/ 17701 w 21600"/>
                <a:gd name="connsiteY3" fmla="*/ 12007 h 22460"/>
                <a:gd name="connsiteX4" fmla="*/ 15230 w 21600"/>
                <a:gd name="connsiteY4" fmla="*/ 13737 h 22460"/>
                <a:gd name="connsiteX5" fmla="*/ 21600 w 21600"/>
                <a:gd name="connsiteY5" fmla="*/ 22460 h 22460"/>
                <a:gd name="connsiteX6" fmla="*/ 10012 w 21600"/>
                <a:gd name="connsiteY6" fmla="*/ 15775 h 22460"/>
                <a:gd name="connsiteX7" fmla="*/ 12222 w 21600"/>
                <a:gd name="connsiteY7" fmla="*/ 14847 h 22460"/>
                <a:gd name="connsiteX8" fmla="*/ 5022 w 21600"/>
                <a:gd name="connsiteY8" fmla="*/ 10565 h 22460"/>
                <a:gd name="connsiteX9" fmla="*/ 7602 w 21600"/>
                <a:gd name="connsiteY9" fmla="*/ 9242 h 22460"/>
                <a:gd name="connsiteX10" fmla="*/ 0 w 21600"/>
                <a:gd name="connsiteY10" fmla="*/ 4750 h 22460"/>
                <a:gd name="connsiteX11" fmla="*/ 10656 w 21600"/>
                <a:gd name="connsiteY11" fmla="*/ 0 h 22460"/>
                <a:gd name="connsiteX0" fmla="*/ 10656 w 21600"/>
                <a:gd name="connsiteY0" fmla="*/ 0 h 22460"/>
                <a:gd name="connsiteX1" fmla="*/ 16432 w 21600"/>
                <a:gd name="connsiteY1" fmla="*/ 5484 h 22460"/>
                <a:gd name="connsiteX2" fmla="*/ 14159 w 21600"/>
                <a:gd name="connsiteY2" fmla="*/ 6863 h 22460"/>
                <a:gd name="connsiteX3" fmla="*/ 18164 w 21600"/>
                <a:gd name="connsiteY3" fmla="*/ 12007 h 22460"/>
                <a:gd name="connsiteX4" fmla="*/ 15230 w 21600"/>
                <a:gd name="connsiteY4" fmla="*/ 13737 h 22460"/>
                <a:gd name="connsiteX5" fmla="*/ 21600 w 21600"/>
                <a:gd name="connsiteY5" fmla="*/ 22460 h 22460"/>
                <a:gd name="connsiteX6" fmla="*/ 10012 w 21600"/>
                <a:gd name="connsiteY6" fmla="*/ 15775 h 22460"/>
                <a:gd name="connsiteX7" fmla="*/ 12222 w 21600"/>
                <a:gd name="connsiteY7" fmla="*/ 14847 h 22460"/>
                <a:gd name="connsiteX8" fmla="*/ 5022 w 21600"/>
                <a:gd name="connsiteY8" fmla="*/ 10565 h 22460"/>
                <a:gd name="connsiteX9" fmla="*/ 7602 w 21600"/>
                <a:gd name="connsiteY9" fmla="*/ 9242 h 22460"/>
                <a:gd name="connsiteX10" fmla="*/ 0 w 21600"/>
                <a:gd name="connsiteY10" fmla="*/ 4750 h 22460"/>
                <a:gd name="connsiteX11" fmla="*/ 10656 w 21600"/>
                <a:gd name="connsiteY11" fmla="*/ 0 h 22460"/>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5230 w 21600"/>
                <a:gd name="connsiteY4" fmla="*/ 14729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5230 w 21600"/>
                <a:gd name="connsiteY4" fmla="*/ 14729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6354 w 21600"/>
                <a:gd name="connsiteY4" fmla="*/ 1420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6023 w 21600"/>
                <a:gd name="connsiteY4" fmla="*/ 1387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6995 h 23452"/>
                <a:gd name="connsiteX3" fmla="*/ 18164 w 21600"/>
                <a:gd name="connsiteY3" fmla="*/ 12999 h 23452"/>
                <a:gd name="connsiteX4" fmla="*/ 16023 w 21600"/>
                <a:gd name="connsiteY4" fmla="*/ 1387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789 h 23452"/>
                <a:gd name="connsiteX3" fmla="*/ 18164 w 21600"/>
                <a:gd name="connsiteY3" fmla="*/ 12999 h 23452"/>
                <a:gd name="connsiteX4" fmla="*/ 16023 w 21600"/>
                <a:gd name="connsiteY4" fmla="*/ 1387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2999 h 23452"/>
                <a:gd name="connsiteX4" fmla="*/ 16023 w 21600"/>
                <a:gd name="connsiteY4" fmla="*/ 1387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2999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4653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3859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4322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 h="23452">
                  <a:moveTo>
                    <a:pt x="12111" y="0"/>
                  </a:moveTo>
                  <a:lnTo>
                    <a:pt x="16432" y="7071"/>
                  </a:lnTo>
                  <a:lnTo>
                    <a:pt x="14159" y="7789"/>
                  </a:lnTo>
                  <a:lnTo>
                    <a:pt x="18164" y="14322"/>
                  </a:lnTo>
                  <a:lnTo>
                    <a:pt x="16023" y="14465"/>
                  </a:lnTo>
                  <a:lnTo>
                    <a:pt x="21600" y="23452"/>
                  </a:lnTo>
                  <a:lnTo>
                    <a:pt x="10012" y="16767"/>
                  </a:lnTo>
                  <a:lnTo>
                    <a:pt x="12222" y="15839"/>
                  </a:lnTo>
                  <a:lnTo>
                    <a:pt x="5022" y="11557"/>
                  </a:lnTo>
                  <a:lnTo>
                    <a:pt x="7602" y="10234"/>
                  </a:lnTo>
                  <a:lnTo>
                    <a:pt x="0" y="5742"/>
                  </a:lnTo>
                  <a:lnTo>
                    <a:pt x="12111" y="0"/>
                  </a:lnTo>
                  <a:close/>
                </a:path>
              </a:pathLst>
            </a:cu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0104485D-EC78-4476-8A73-526B9D57D456}"/>
                    </a:ext>
                  </a:extLst>
                </p:cNvPr>
                <p:cNvSpPr/>
                <p:nvPr/>
              </p:nvSpPr>
              <p:spPr>
                <a:xfrm>
                  <a:off x="7567882" y="806945"/>
                  <a:ext cx="5084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800" b="1" i="1" dirty="0" smtClean="0">
                            <a:solidFill>
                              <a:srgbClr val="FF0000"/>
                            </a:solidFill>
                            <a:latin typeface="Cambria Math" panose="02040503050406030204" pitchFamily="18" charset="0"/>
                            <a:cs typeface="Courier New" panose="02070309020205020404" pitchFamily="49" charset="0"/>
                          </a:rPr>
                          <m:t>𝜽</m:t>
                        </m:r>
                      </m:oMath>
                    </m:oMathPara>
                  </a14:m>
                  <a:endParaRPr lang="en-US" sz="2800" b="1" dirty="0">
                    <a:solidFill>
                      <a:srgbClr val="FF0000"/>
                    </a:solidFill>
                    <a:latin typeface="Segoe UI" panose="020B0502040204020203" pitchFamily="34" charset="0"/>
                  </a:endParaRPr>
                </a:p>
              </p:txBody>
            </p:sp>
          </mc:Choice>
          <mc:Fallback xmlns="">
            <p:sp>
              <p:nvSpPr>
                <p:cNvPr id="63" name="Rectangle 62">
                  <a:extLst>
                    <a:ext uri="{FF2B5EF4-FFF2-40B4-BE49-F238E27FC236}">
                      <a16:creationId xmlns:a16="http://schemas.microsoft.com/office/drawing/2014/main" id="{0104485D-EC78-4476-8A73-526B9D57D456}"/>
                    </a:ext>
                  </a:extLst>
                </p:cNvPr>
                <p:cNvSpPr>
                  <a:spLocks noRot="1" noChangeAspect="1" noMove="1" noResize="1" noEditPoints="1" noAdjustHandles="1" noChangeArrowheads="1" noChangeShapeType="1" noTextEdit="1"/>
                </p:cNvSpPr>
                <p:nvPr/>
              </p:nvSpPr>
              <p:spPr>
                <a:xfrm>
                  <a:off x="7567882" y="806945"/>
                  <a:ext cx="508473" cy="523220"/>
                </a:xfrm>
                <a:prstGeom prst="rect">
                  <a:avLst/>
                </a:prstGeom>
                <a:blipFill>
                  <a:blip r:embed="rId9"/>
                  <a:stretch>
                    <a:fillRect/>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60691C4C-31B4-40D0-8D43-6AC4B69A88B4}"/>
              </a:ext>
            </a:extLst>
          </p:cNvPr>
          <p:cNvGrpSpPr/>
          <p:nvPr/>
        </p:nvGrpSpPr>
        <p:grpSpPr>
          <a:xfrm>
            <a:off x="118056" y="3880974"/>
            <a:ext cx="3127313" cy="954107"/>
            <a:chOff x="1031167" y="1599341"/>
            <a:chExt cx="3127313" cy="954107"/>
          </a:xfrm>
        </p:grpSpPr>
        <p:sp>
          <p:nvSpPr>
            <p:cNvPr id="33" name="Rectangle 32">
              <a:extLst>
                <a:ext uri="{FF2B5EF4-FFF2-40B4-BE49-F238E27FC236}">
                  <a16:creationId xmlns:a16="http://schemas.microsoft.com/office/drawing/2014/main" id="{945C279B-0EFC-4C86-9D8A-AEA516F09EA1}"/>
                </a:ext>
              </a:extLst>
            </p:cNvPr>
            <p:cNvSpPr/>
            <p:nvPr/>
          </p:nvSpPr>
          <p:spPr>
            <a:xfrm>
              <a:off x="1031167" y="1599341"/>
              <a:ext cx="2316981" cy="954107"/>
            </a:xfrm>
            <a:prstGeom prst="rect">
              <a:avLst/>
            </a:prstGeom>
          </p:spPr>
          <p:txBody>
            <a:bodyPr wrap="none">
              <a:spAutoFit/>
            </a:bodyPr>
            <a:lstStyle/>
            <a:p>
              <a:pPr algn="ctr"/>
              <a:r>
                <a:rPr lang="en-US" sz="2800" b="1" i="1" dirty="0">
                  <a:solidFill>
                    <a:schemeClr val="accent1"/>
                  </a:solidFill>
                  <a:latin typeface="Segoe UI" panose="020B0502040204020203" pitchFamily="34" charset="0"/>
                  <a:cs typeface="Segoe UI" panose="020B0502040204020203" pitchFamily="34" charset="0"/>
                </a:rPr>
                <a:t>Distribution </a:t>
              </a:r>
            </a:p>
            <a:p>
              <a:pPr algn="ctr"/>
              <a:r>
                <a:rPr lang="en-US" sz="2800" b="1" i="1" dirty="0">
                  <a:solidFill>
                    <a:schemeClr val="accent1"/>
                  </a:solidFill>
                  <a:latin typeface="Segoe UI" panose="020B0502040204020203" pitchFamily="34" charset="0"/>
                  <a:cs typeface="Segoe UI" panose="020B0502040204020203" pitchFamily="34" charset="0"/>
                </a:rPr>
                <a:t>of outputs</a:t>
              </a:r>
            </a:p>
          </p:txBody>
        </p:sp>
        <p:cxnSp>
          <p:nvCxnSpPr>
            <p:cNvPr id="37" name="Straight Arrow Connector 36">
              <a:extLst>
                <a:ext uri="{FF2B5EF4-FFF2-40B4-BE49-F238E27FC236}">
                  <a16:creationId xmlns:a16="http://schemas.microsoft.com/office/drawing/2014/main" id="{10F173BB-6FBB-4952-BD16-B48775832D0B}"/>
                </a:ext>
              </a:extLst>
            </p:cNvPr>
            <p:cNvCxnSpPr>
              <a:cxnSpLocks/>
            </p:cNvCxnSpPr>
            <p:nvPr/>
          </p:nvCxnSpPr>
          <p:spPr>
            <a:xfrm>
              <a:off x="3150207" y="2150748"/>
              <a:ext cx="1008273" cy="390794"/>
            </a:xfrm>
            <a:prstGeom prst="bentConnector3">
              <a:avLst>
                <a:gd name="adj1" fmla="val 100069"/>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4F4CD03-98DE-4110-9B5E-80FD7E2C603B}"/>
                  </a:ext>
                </a:extLst>
              </p:cNvPr>
              <p:cNvSpPr/>
              <p:nvPr/>
            </p:nvSpPr>
            <p:spPr>
              <a:xfrm>
                <a:off x="178933" y="4856701"/>
                <a:ext cx="8805047" cy="1415259"/>
              </a:xfrm>
              <a:prstGeom prst="rect">
                <a:avLst/>
              </a:prstGeom>
            </p:spPr>
            <p:txBody>
              <a:bodyPr wrap="square">
                <a:spAutoFit/>
              </a:bodyPr>
              <a:lstStyle/>
              <a:p>
                <a:pPr lvl="0">
                  <a:lnSpc>
                    <a:spcPct val="90000"/>
                  </a:lnSpc>
                  <a:spcBef>
                    <a:spcPts val="1000"/>
                  </a:spcBef>
                </a:pPr>
                <a14:m>
                  <m:oMathPara xmlns:m="http://schemas.openxmlformats.org/officeDocument/2006/math">
                    <m:oMathParaPr>
                      <m:jc m:val="centerGroup"/>
                    </m:oMathParaPr>
                    <m:oMath xmlns:m="http://schemas.openxmlformats.org/officeDocument/2006/math">
                      <m:r>
                        <a:rPr lang="en-US" sz="3600" b="1" i="1" dirty="0" smtClean="0">
                          <a:solidFill>
                            <a:prstClr val="black"/>
                          </a:solidFill>
                          <a:latin typeface="Cambria Math" panose="02040503050406030204" pitchFamily="18" charset="0"/>
                          <a:cs typeface="Courier New" panose="02070309020205020404" pitchFamily="49" charset="0"/>
                        </a:rPr>
                        <m:t>𝒘</m:t>
                      </m:r>
                      <m:r>
                        <a:rPr lang="en-US" sz="3600" b="1" i="1" dirty="0" smtClean="0">
                          <a:solidFill>
                            <a:prstClr val="black"/>
                          </a:solidFill>
                          <a:latin typeface="Cambria Math" panose="02040503050406030204" pitchFamily="18" charset="0"/>
                          <a:cs typeface="Courier New" panose="02070309020205020404" pitchFamily="49" charset="0"/>
                        </a:rPr>
                        <m:t>′= </m:t>
                      </m:r>
                      <m:r>
                        <a:rPr lang="en-US" sz="3600" b="1" i="1" dirty="0">
                          <a:solidFill>
                            <a:prstClr val="black"/>
                          </a:solidFill>
                          <a:latin typeface="Cambria Math" panose="02040503050406030204" pitchFamily="18" charset="0"/>
                          <a:cs typeface="Courier New" panose="02070309020205020404" pitchFamily="49" charset="0"/>
                        </a:rPr>
                        <m:t>𝒇</m:t>
                      </m:r>
                      <m:d>
                        <m:dPr>
                          <m:endChr m:val="|"/>
                          <m:ctrlPr>
                            <a:rPr lang="en-US" sz="3600" b="1" i="1" dirty="0">
                              <a:solidFill>
                                <a:prstClr val="black"/>
                              </a:solidFill>
                              <a:latin typeface="Cambria Math" panose="02040503050406030204" pitchFamily="18" charset="0"/>
                              <a:cs typeface="Courier New" panose="02070309020205020404" pitchFamily="49" charset="0"/>
                            </a:rPr>
                          </m:ctrlPr>
                        </m:dPr>
                        <m:e>
                          <m:r>
                            <a:rPr lang="en-US" sz="3600" b="1" i="1" dirty="0" smtClean="0">
                              <a:solidFill>
                                <a:prstClr val="black"/>
                              </a:solidFill>
                              <a:latin typeface="Cambria Math" panose="02040503050406030204" pitchFamily="18" charset="0"/>
                              <a:cs typeface="Courier New" panose="02070309020205020404" pitchFamily="49" charset="0"/>
                            </a:rPr>
                            <m:t>𝒘</m:t>
                          </m:r>
                          <m:r>
                            <a:rPr lang="en-US" sz="3600" b="1" i="1" dirty="0">
                              <a:solidFill>
                                <a:prstClr val="black"/>
                              </a:solidFill>
                              <a:latin typeface="Cambria Math" panose="02040503050406030204" pitchFamily="18" charset="0"/>
                              <a:cs typeface="Courier New" panose="02070309020205020404" pitchFamily="49" charset="0"/>
                            </a:rPr>
                            <m:t> </m:t>
                          </m:r>
                        </m:e>
                      </m:d>
                      <m:r>
                        <a:rPr lang="en-US" sz="3600" b="1" i="1" dirty="0">
                          <a:solidFill>
                            <a:prstClr val="black"/>
                          </a:solidFill>
                          <a:latin typeface="Cambria Math" panose="02040503050406030204" pitchFamily="18" charset="0"/>
                          <a:cs typeface="Courier New" panose="02070309020205020404" pitchFamily="49" charset="0"/>
                        </a:rPr>
                        <m:t> </m:t>
                      </m:r>
                      <m:r>
                        <a:rPr lang="en-US" sz="3600" b="1" i="1" dirty="0">
                          <a:solidFill>
                            <a:prstClr val="black"/>
                          </a:solidFill>
                          <a:latin typeface="Cambria Math" panose="02040503050406030204" pitchFamily="18" charset="0"/>
                          <a:cs typeface="Courier New" panose="02070309020205020404" pitchFamily="49" charset="0"/>
                        </a:rPr>
                        <m:t>𝑺</m:t>
                      </m:r>
                      <m:r>
                        <a:rPr lang="en-US" sz="3600" b="1" i="1" dirty="0">
                          <a:solidFill>
                            <a:prstClr val="black"/>
                          </a:solidFill>
                          <a:latin typeface="Cambria Math" panose="02040503050406030204" pitchFamily="18" charset="0"/>
                          <a:cs typeface="Courier New" panose="02070309020205020404" pitchFamily="49" charset="0"/>
                        </a:rPr>
                        <m:t>, </m:t>
                      </m:r>
                      <m:r>
                        <a:rPr lang="el-GR" sz="3600" b="1" i="1" dirty="0">
                          <a:solidFill>
                            <a:prstClr val="black"/>
                          </a:solidFill>
                          <a:latin typeface="Cambria Math" panose="02040503050406030204" pitchFamily="18" charset="0"/>
                          <a:cs typeface="Courier New" panose="02070309020205020404" pitchFamily="49" charset="0"/>
                        </a:rPr>
                        <m:t>𝜽</m:t>
                      </m:r>
                      <m:r>
                        <a:rPr lang="en-US" sz="3600" b="1" i="1" dirty="0">
                          <a:solidFill>
                            <a:prstClr val="black"/>
                          </a:solidFill>
                          <a:latin typeface="Cambria Math" panose="02040503050406030204" pitchFamily="18" charset="0"/>
                          <a:cs typeface="Courier New" panose="02070309020205020404" pitchFamily="49" charset="0"/>
                        </a:rPr>
                        <m:t>)</m:t>
                      </m:r>
                    </m:oMath>
                  </m:oMathPara>
                </a14:m>
                <a:endParaRPr lang="en-US" sz="3600" b="1" dirty="0">
                  <a:solidFill>
                    <a:prstClr val="black"/>
                  </a:solidFill>
                  <a:latin typeface="Segoe UI" panose="020B0502040204020203" pitchFamily="34" charset="0"/>
                  <a:cs typeface="Courier New" panose="02070309020205020404" pitchFamily="49" charset="0"/>
                </a:endParaRPr>
              </a:p>
              <a:p>
                <a:pPr lvl="0">
                  <a:lnSpc>
                    <a:spcPct val="90000"/>
                  </a:lnSpc>
                  <a:spcBef>
                    <a:spcPts val="1000"/>
                  </a:spcBef>
                </a:pPr>
                <a:endParaRPr lang="en-US" sz="900" dirty="0">
                  <a:solidFill>
                    <a:prstClr val="black"/>
                  </a:solidFill>
                  <a:latin typeface="Segoe UI" panose="020B0502040204020203" pitchFamily="34" charset="0"/>
                  <a:cs typeface="Segoe UI" panose="020B0502040204020203" pitchFamily="34" charset="0"/>
                </a:endParaRPr>
              </a:p>
              <a:p>
                <a:pPr lvl="0" algn="ctr">
                  <a:lnSpc>
                    <a:spcPct val="90000"/>
                  </a:lnSpc>
                  <a:spcBef>
                    <a:spcPts val="1000"/>
                  </a:spcBef>
                </a:pPr>
                <a:r>
                  <a:rPr lang="en-US" sz="3200" dirty="0">
                    <a:solidFill>
                      <a:prstClr val="black"/>
                    </a:solidFill>
                    <a:latin typeface="Segoe UI" panose="020B0502040204020203" pitchFamily="34" charset="0"/>
                    <a:cs typeface="Segoe UI" panose="020B0502040204020203" pitchFamily="34" charset="0"/>
                  </a:rPr>
                  <a:t>We want to </a:t>
                </a:r>
                <a:r>
                  <a:rPr lang="en-US" sz="3200" b="1" dirty="0">
                    <a:solidFill>
                      <a:srgbClr val="70AD47"/>
                    </a:solidFill>
                    <a:latin typeface="Segoe UI" panose="020B0502040204020203" pitchFamily="34" charset="0"/>
                    <a:cs typeface="Segoe UI" panose="020B0502040204020203" pitchFamily="34" charset="0"/>
                  </a:rPr>
                  <a:t>infer</a:t>
                </a:r>
                <a:r>
                  <a:rPr lang="en-US" sz="3200" b="1" i="1" dirty="0">
                    <a:solidFill>
                      <a:prstClr val="black"/>
                    </a:solidFill>
                    <a:latin typeface="Segoe UI" panose="020B0502040204020203" pitchFamily="34" charset="0"/>
                    <a:cs typeface="Segoe UI" panose="020B0502040204020203" pitchFamily="34" charset="0"/>
                  </a:rPr>
                  <a:t> </a:t>
                </a:r>
                <a14:m>
                  <m:oMath xmlns:m="http://schemas.openxmlformats.org/officeDocument/2006/math">
                    <m:r>
                      <a:rPr lang="en-US" sz="3200" dirty="0">
                        <a:solidFill>
                          <a:prstClr val="black"/>
                        </a:solidFill>
                        <a:latin typeface="Cambria Math" panose="02040503050406030204" pitchFamily="18" charset="0"/>
                        <a:cs typeface="Courier New" panose="02070309020205020404" pitchFamily="49" charset="0"/>
                      </a:rPr>
                      <m:t>{</m:t>
                    </m:r>
                    <m:r>
                      <a:rPr lang="en-US" sz="3200" b="1" i="1" dirty="0">
                        <a:solidFill>
                          <a:prstClr val="black"/>
                        </a:solidFill>
                        <a:latin typeface="Cambria Math" panose="02040503050406030204" pitchFamily="18" charset="0"/>
                        <a:cs typeface="Courier New" panose="02070309020205020404" pitchFamily="49" charset="0"/>
                      </a:rPr>
                      <m:t>𝑺</m:t>
                    </m:r>
                    <m:r>
                      <a:rPr lang="en-US" sz="3200" b="1" i="1" dirty="0">
                        <a:solidFill>
                          <a:prstClr val="black"/>
                        </a:solidFill>
                        <a:latin typeface="Cambria Math" panose="02040503050406030204" pitchFamily="18" charset="0"/>
                        <a:cs typeface="Courier New" panose="02070309020205020404" pitchFamily="49" charset="0"/>
                      </a:rPr>
                      <m:t>, </m:t>
                    </m:r>
                    <m:r>
                      <a:rPr lang="el-GR" sz="3200" b="1" i="1" dirty="0">
                        <a:solidFill>
                          <a:prstClr val="black"/>
                        </a:solidFill>
                        <a:latin typeface="Cambria Math" panose="02040503050406030204" pitchFamily="18" charset="0"/>
                        <a:cs typeface="Courier New" panose="02070309020205020404" pitchFamily="49" charset="0"/>
                      </a:rPr>
                      <m:t>𝜽</m:t>
                    </m:r>
                    <m:r>
                      <a:rPr lang="en-US" sz="3200" b="1" i="1" dirty="0">
                        <a:solidFill>
                          <a:prstClr val="black"/>
                        </a:solidFill>
                        <a:latin typeface="Cambria Math" panose="02040503050406030204" pitchFamily="18" charset="0"/>
                        <a:cs typeface="Courier New" panose="02070309020205020404" pitchFamily="49" charset="0"/>
                      </a:rPr>
                      <m:t>}</m:t>
                    </m:r>
                  </m:oMath>
                </a14:m>
                <a:r>
                  <a:rPr lang="en-US" sz="3200" dirty="0">
                    <a:solidFill>
                      <a:prstClr val="black"/>
                    </a:solidFill>
                    <a:latin typeface="Segoe UI" panose="020B0502040204020203" pitchFamily="34" charset="0"/>
                    <a:cs typeface="Segoe UI" panose="020B0502040204020203" pitchFamily="34" charset="0"/>
                  </a:rPr>
                  <a:t> given </a:t>
                </a:r>
                <a:r>
                  <a:rPr lang="en-US" sz="3200" b="1" dirty="0">
                    <a:solidFill>
                      <a:srgbClr val="70AD47"/>
                    </a:solidFill>
                    <a:latin typeface="Segoe UI" panose="020B0502040204020203" pitchFamily="34" charset="0"/>
                    <a:cs typeface="Segoe UI" panose="020B0502040204020203" pitchFamily="34" charset="0"/>
                  </a:rPr>
                  <a:t>observed</a:t>
                </a:r>
                <a:r>
                  <a:rPr lang="en-US" sz="3200" b="1" i="1" dirty="0">
                    <a:solidFill>
                      <a:prstClr val="black"/>
                    </a:solidFill>
                    <a:latin typeface="Segoe UI" panose="020B0502040204020203" pitchFamily="34" charset="0"/>
                    <a:cs typeface="Segoe UI" panose="020B0502040204020203" pitchFamily="34" charset="0"/>
                  </a:rPr>
                  <a:t> </a:t>
                </a:r>
                <a14:m>
                  <m:oMath xmlns:m="http://schemas.openxmlformats.org/officeDocument/2006/math">
                    <m:r>
                      <a:rPr lang="en-US" sz="3200" dirty="0">
                        <a:solidFill>
                          <a:prstClr val="black"/>
                        </a:solidFill>
                        <a:latin typeface="Cambria Math" panose="02040503050406030204" pitchFamily="18" charset="0"/>
                        <a:cs typeface="Courier New" panose="02070309020205020404" pitchFamily="49" charset="0"/>
                      </a:rPr>
                      <m:t>{</m:t>
                    </m:r>
                    <m:r>
                      <a:rPr lang="en-US" sz="3200" b="1" i="1" dirty="0">
                        <a:solidFill>
                          <a:prstClr val="black"/>
                        </a:solidFill>
                        <a:latin typeface="Cambria Math" panose="02040503050406030204" pitchFamily="18" charset="0"/>
                        <a:cs typeface="Courier New" panose="02070309020205020404" pitchFamily="49" charset="0"/>
                      </a:rPr>
                      <m:t>𝒘</m:t>
                    </m:r>
                    <m:r>
                      <a:rPr lang="en-US" sz="3200" b="1" i="1" dirty="0">
                        <a:solidFill>
                          <a:prstClr val="black"/>
                        </a:solidFill>
                        <a:latin typeface="Cambria Math" panose="02040503050406030204" pitchFamily="18" charset="0"/>
                        <a:cs typeface="Courier New" panose="02070309020205020404" pitchFamily="49" charset="0"/>
                      </a:rPr>
                      <m:t>,</m:t>
                    </m:r>
                    <m:r>
                      <a:rPr lang="en-US" sz="3200" b="1" i="1" dirty="0">
                        <a:solidFill>
                          <a:prstClr val="black"/>
                        </a:solidFill>
                        <a:latin typeface="Cambria Math" panose="02040503050406030204" pitchFamily="18" charset="0"/>
                        <a:cs typeface="Courier New" panose="02070309020205020404" pitchFamily="49" charset="0"/>
                      </a:rPr>
                      <m:t>𝒘</m:t>
                    </m:r>
                    <m:r>
                      <a:rPr lang="en-US" sz="3200" b="1" i="1" dirty="0" smtClean="0">
                        <a:solidFill>
                          <a:prstClr val="black"/>
                        </a:solidFill>
                        <a:latin typeface="Cambria Math" panose="02040503050406030204" pitchFamily="18" charset="0"/>
                        <a:cs typeface="Courier New" panose="02070309020205020404" pitchFamily="49" charset="0"/>
                      </a:rPr>
                      <m:t>′</m:t>
                    </m:r>
                    <m:r>
                      <a:rPr lang="en-US" sz="3200" b="1" i="1" dirty="0">
                        <a:solidFill>
                          <a:prstClr val="black"/>
                        </a:solidFill>
                        <a:latin typeface="Cambria Math" panose="02040503050406030204" pitchFamily="18" charset="0"/>
                        <a:cs typeface="Courier New" panose="02070309020205020404" pitchFamily="49" charset="0"/>
                      </a:rPr>
                      <m:t>}</m:t>
                    </m:r>
                  </m:oMath>
                </a14:m>
                <a:r>
                  <a:rPr lang="en-US" sz="3200" dirty="0">
                    <a:solidFill>
                      <a:prstClr val="black"/>
                    </a:solidFill>
                    <a:latin typeface="Segoe UI" panose="020B0502040204020203" pitchFamily="34" charset="0"/>
                    <a:cs typeface="Segoe UI" panose="020B0502040204020203" pitchFamily="34" charset="0"/>
                  </a:rPr>
                  <a:t> </a:t>
                </a:r>
                <a:endParaRPr lang="en-US" sz="3200" b="1" i="1" dirty="0">
                  <a:solidFill>
                    <a:prstClr val="black"/>
                  </a:solidFill>
                  <a:latin typeface="Cambria Math" panose="02040503050406030204" pitchFamily="18" charset="0"/>
                  <a:cs typeface="Courier New" panose="02070309020205020404" pitchFamily="49" charset="0"/>
                </a:endParaRPr>
              </a:p>
            </p:txBody>
          </p:sp>
        </mc:Choice>
        <mc:Fallback xmlns="">
          <p:sp>
            <p:nvSpPr>
              <p:cNvPr id="15" name="Rectangle 14">
                <a:extLst>
                  <a:ext uri="{FF2B5EF4-FFF2-40B4-BE49-F238E27FC236}">
                    <a16:creationId xmlns:a16="http://schemas.microsoft.com/office/drawing/2014/main" id="{14F4CD03-98DE-4110-9B5E-80FD7E2C603B}"/>
                  </a:ext>
                </a:extLst>
              </p:cNvPr>
              <p:cNvSpPr>
                <a:spLocks noRot="1" noChangeAspect="1" noMove="1" noResize="1" noEditPoints="1" noAdjustHandles="1" noChangeArrowheads="1" noChangeShapeType="1" noTextEdit="1"/>
              </p:cNvSpPr>
              <p:nvPr/>
            </p:nvSpPr>
            <p:spPr>
              <a:xfrm>
                <a:off x="178933" y="4856701"/>
                <a:ext cx="8805047" cy="1415259"/>
              </a:xfrm>
              <a:prstGeom prst="rect">
                <a:avLst/>
              </a:prstGeom>
              <a:blipFill>
                <a:blip r:embed="rId10"/>
                <a:stretch>
                  <a:fillRect l="-554" b="-13362"/>
                </a:stretch>
              </a:blipFill>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8D8CCCEF-1A6A-417D-AC30-945589661C56}"/>
              </a:ext>
            </a:extLst>
          </p:cNvPr>
          <p:cNvGrpSpPr/>
          <p:nvPr/>
        </p:nvGrpSpPr>
        <p:grpSpPr>
          <a:xfrm>
            <a:off x="2380652" y="3380523"/>
            <a:ext cx="2399870" cy="1452894"/>
            <a:chOff x="1858864" y="1791492"/>
            <a:chExt cx="2399870" cy="1452894"/>
          </a:xfrm>
        </p:grpSpPr>
        <p:sp>
          <p:nvSpPr>
            <p:cNvPr id="44" name="Rectangle 43">
              <a:extLst>
                <a:ext uri="{FF2B5EF4-FFF2-40B4-BE49-F238E27FC236}">
                  <a16:creationId xmlns:a16="http://schemas.microsoft.com/office/drawing/2014/main" id="{4DACB68F-B2BA-45F9-B2FA-56CD03E725B2}"/>
                </a:ext>
              </a:extLst>
            </p:cNvPr>
            <p:cNvSpPr/>
            <p:nvPr/>
          </p:nvSpPr>
          <p:spPr>
            <a:xfrm>
              <a:off x="1858864" y="1791492"/>
              <a:ext cx="2220993" cy="954107"/>
            </a:xfrm>
            <a:prstGeom prst="rect">
              <a:avLst/>
            </a:prstGeom>
          </p:spPr>
          <p:txBody>
            <a:bodyPr wrap="square">
              <a:spAutoFit/>
            </a:bodyPr>
            <a:lstStyle/>
            <a:p>
              <a:pPr algn="ctr"/>
              <a:r>
                <a:rPr lang="en-US" sz="2800" b="1" i="1" dirty="0">
                  <a:solidFill>
                    <a:schemeClr val="accent1"/>
                  </a:solidFill>
                  <a:latin typeface="Segoe UI" panose="020B0502040204020203" pitchFamily="34" charset="0"/>
                  <a:cs typeface="Segoe UI" panose="020B0502040204020203" pitchFamily="34" charset="0"/>
                </a:rPr>
                <a:t>Distribution </a:t>
              </a:r>
            </a:p>
            <a:p>
              <a:pPr algn="ctr"/>
              <a:r>
                <a:rPr lang="en-US" sz="2800" b="1" i="1" dirty="0">
                  <a:solidFill>
                    <a:schemeClr val="accent1"/>
                  </a:solidFill>
                  <a:latin typeface="Segoe UI" panose="020B0502040204020203" pitchFamily="34" charset="0"/>
                  <a:cs typeface="Segoe UI" panose="020B0502040204020203" pitchFamily="34" charset="0"/>
                </a:rPr>
                <a:t>of inputs</a:t>
              </a:r>
            </a:p>
          </p:txBody>
        </p:sp>
        <p:cxnSp>
          <p:nvCxnSpPr>
            <p:cNvPr id="45" name="Straight Arrow Connector 36">
              <a:extLst>
                <a:ext uri="{FF2B5EF4-FFF2-40B4-BE49-F238E27FC236}">
                  <a16:creationId xmlns:a16="http://schemas.microsoft.com/office/drawing/2014/main" id="{9B571567-3A5E-40C4-95D5-8F69580508E9}"/>
                </a:ext>
              </a:extLst>
            </p:cNvPr>
            <p:cNvCxnSpPr>
              <a:cxnSpLocks/>
              <a:stCxn id="44" idx="3"/>
            </p:cNvCxnSpPr>
            <p:nvPr/>
          </p:nvCxnSpPr>
          <p:spPr>
            <a:xfrm>
              <a:off x="4079857" y="2268546"/>
              <a:ext cx="178877" cy="975840"/>
            </a:xfrm>
            <a:prstGeom prst="bent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10A63ADF-1344-4F33-A55F-3623C348D3A9}"/>
              </a:ext>
            </a:extLst>
          </p:cNvPr>
          <p:cNvGrpSpPr/>
          <p:nvPr/>
        </p:nvGrpSpPr>
        <p:grpSpPr>
          <a:xfrm>
            <a:off x="5385768" y="3627419"/>
            <a:ext cx="2535525" cy="1195756"/>
            <a:chOff x="453784" y="1680451"/>
            <a:chExt cx="2535525" cy="1195756"/>
          </a:xfrm>
        </p:grpSpPr>
        <p:sp>
          <p:nvSpPr>
            <p:cNvPr id="48" name="Rectangle 47">
              <a:extLst>
                <a:ext uri="{FF2B5EF4-FFF2-40B4-BE49-F238E27FC236}">
                  <a16:creationId xmlns:a16="http://schemas.microsoft.com/office/drawing/2014/main" id="{8D410D93-1AD4-4479-B9A9-F6C93C3DDE5B}"/>
                </a:ext>
              </a:extLst>
            </p:cNvPr>
            <p:cNvSpPr/>
            <p:nvPr/>
          </p:nvSpPr>
          <p:spPr>
            <a:xfrm>
              <a:off x="768316" y="1680451"/>
              <a:ext cx="2220993" cy="523220"/>
            </a:xfrm>
            <a:prstGeom prst="rect">
              <a:avLst/>
            </a:prstGeom>
          </p:spPr>
          <p:txBody>
            <a:bodyPr wrap="none">
              <a:spAutoFit/>
            </a:bodyPr>
            <a:lstStyle/>
            <a:p>
              <a:pPr algn="ctr"/>
              <a:r>
                <a:rPr lang="en-US" sz="2800" b="1" i="1" dirty="0">
                  <a:solidFill>
                    <a:schemeClr val="accent1"/>
                  </a:solidFill>
                  <a:latin typeface="Segoe UI" panose="020B0502040204020203" pitchFamily="34" charset="0"/>
                  <a:cs typeface="Segoe UI" panose="020B0502040204020203" pitchFamily="34" charset="0"/>
                </a:rPr>
                <a:t>ECC Scheme</a:t>
              </a:r>
            </a:p>
          </p:txBody>
        </p:sp>
        <p:cxnSp>
          <p:nvCxnSpPr>
            <p:cNvPr id="50" name="Straight Arrow Connector 36">
              <a:extLst>
                <a:ext uri="{FF2B5EF4-FFF2-40B4-BE49-F238E27FC236}">
                  <a16:creationId xmlns:a16="http://schemas.microsoft.com/office/drawing/2014/main" id="{395AA44D-DC9B-412B-A300-90BF5A6E535C}"/>
                </a:ext>
              </a:extLst>
            </p:cNvPr>
            <p:cNvCxnSpPr>
              <a:cxnSpLocks/>
              <a:stCxn id="48" idx="1"/>
            </p:cNvCxnSpPr>
            <p:nvPr/>
          </p:nvCxnSpPr>
          <p:spPr>
            <a:xfrm rot="10800000" flipV="1">
              <a:off x="453784" y="1942061"/>
              <a:ext cx="314533" cy="934146"/>
            </a:xfrm>
            <a:prstGeom prst="bent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EA9A99A7-B3AF-4EE7-B27A-0E6C56F2C549}"/>
              </a:ext>
            </a:extLst>
          </p:cNvPr>
          <p:cNvGrpSpPr/>
          <p:nvPr/>
        </p:nvGrpSpPr>
        <p:grpSpPr>
          <a:xfrm>
            <a:off x="5828177" y="4170771"/>
            <a:ext cx="3291602" cy="652404"/>
            <a:chOff x="559383" y="2224711"/>
            <a:chExt cx="3291602" cy="652404"/>
          </a:xfrm>
        </p:grpSpPr>
        <p:sp>
          <p:nvSpPr>
            <p:cNvPr id="66" name="Rectangle 65">
              <a:extLst>
                <a:ext uri="{FF2B5EF4-FFF2-40B4-BE49-F238E27FC236}">
                  <a16:creationId xmlns:a16="http://schemas.microsoft.com/office/drawing/2014/main" id="{6D30B5DB-1C49-43C5-91FE-5F1B3BC10198}"/>
                </a:ext>
              </a:extLst>
            </p:cNvPr>
            <p:cNvSpPr/>
            <p:nvPr/>
          </p:nvSpPr>
          <p:spPr>
            <a:xfrm>
              <a:off x="709099" y="2224711"/>
              <a:ext cx="3141886" cy="523220"/>
            </a:xfrm>
            <a:prstGeom prst="rect">
              <a:avLst/>
            </a:prstGeom>
          </p:spPr>
          <p:txBody>
            <a:bodyPr wrap="none">
              <a:spAutoFit/>
            </a:bodyPr>
            <a:lstStyle/>
            <a:p>
              <a:pPr algn="ctr"/>
              <a:r>
                <a:rPr lang="en-US" sz="2800" b="1" i="1" dirty="0">
                  <a:solidFill>
                    <a:schemeClr val="accent1"/>
                  </a:solidFill>
                  <a:latin typeface="Segoe UI" panose="020B0502040204020203" pitchFamily="34" charset="0"/>
                  <a:cs typeface="Segoe UI" panose="020B0502040204020203" pitchFamily="34" charset="0"/>
                </a:rPr>
                <a:t>Error Distribution</a:t>
              </a:r>
            </a:p>
          </p:txBody>
        </p:sp>
        <p:cxnSp>
          <p:nvCxnSpPr>
            <p:cNvPr id="67" name="Straight Arrow Connector 36">
              <a:extLst>
                <a:ext uri="{FF2B5EF4-FFF2-40B4-BE49-F238E27FC236}">
                  <a16:creationId xmlns:a16="http://schemas.microsoft.com/office/drawing/2014/main" id="{A76ABFFB-B8D0-4A43-AB96-37F95FD4ADAC}"/>
                </a:ext>
              </a:extLst>
            </p:cNvPr>
            <p:cNvCxnSpPr>
              <a:cxnSpLocks/>
              <a:stCxn id="66" idx="1"/>
            </p:cNvCxnSpPr>
            <p:nvPr/>
          </p:nvCxnSpPr>
          <p:spPr>
            <a:xfrm rot="10800000" flipV="1">
              <a:off x="559383" y="2486321"/>
              <a:ext cx="149717" cy="390794"/>
            </a:xfrm>
            <a:prstGeom prst="bent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A758147B-5A3D-4CDB-B2D9-95CCC8BC0F36}"/>
              </a:ext>
            </a:extLst>
          </p:cNvPr>
          <p:cNvGrpSpPr/>
          <p:nvPr/>
        </p:nvGrpSpPr>
        <p:grpSpPr>
          <a:xfrm>
            <a:off x="1598717" y="798941"/>
            <a:ext cx="3293304" cy="1861119"/>
            <a:chOff x="6526375" y="5058586"/>
            <a:chExt cx="3293304" cy="1861119"/>
          </a:xfrm>
        </p:grpSpPr>
        <p:sp>
          <p:nvSpPr>
            <p:cNvPr id="74" name="Rectangle: Rounded Corners 73">
              <a:extLst>
                <a:ext uri="{FF2B5EF4-FFF2-40B4-BE49-F238E27FC236}">
                  <a16:creationId xmlns:a16="http://schemas.microsoft.com/office/drawing/2014/main" id="{7DFB81C8-2DCA-402E-80CA-4CB6D3045F1C}"/>
                </a:ext>
              </a:extLst>
            </p:cNvPr>
            <p:cNvSpPr/>
            <p:nvPr/>
          </p:nvSpPr>
          <p:spPr>
            <a:xfrm>
              <a:off x="7804883" y="5615330"/>
              <a:ext cx="532719" cy="13043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5" name="Rectangle 74">
              <a:extLst>
                <a:ext uri="{FF2B5EF4-FFF2-40B4-BE49-F238E27FC236}">
                  <a16:creationId xmlns:a16="http://schemas.microsoft.com/office/drawing/2014/main" id="{6B6413AB-95CA-45EF-AFB1-FDED14310584}"/>
                </a:ext>
              </a:extLst>
            </p:cNvPr>
            <p:cNvSpPr/>
            <p:nvPr/>
          </p:nvSpPr>
          <p:spPr>
            <a:xfrm>
              <a:off x="6526375" y="5058586"/>
              <a:ext cx="3293304" cy="523220"/>
            </a:xfrm>
            <a:prstGeom prst="rect">
              <a:avLst/>
            </a:prstGeom>
          </p:spPr>
          <p:txBody>
            <a:bodyPr wrap="square">
              <a:spAutoFit/>
            </a:bodyPr>
            <a:lstStyle/>
            <a:p>
              <a:pPr algn="ctr"/>
              <a:r>
                <a:rPr lang="en-US" sz="2800" b="1" i="1" dirty="0">
                  <a:solidFill>
                    <a:srgbClr val="FF0000"/>
                  </a:solidFill>
                  <a:latin typeface="Segoe UI" panose="020B0502040204020203" pitchFamily="34" charset="0"/>
                  <a:cs typeface="Segoe UI" panose="020B0502040204020203" pitchFamily="34" charset="0"/>
                </a:rPr>
                <a:t>Random variables</a:t>
              </a:r>
            </a:p>
          </p:txBody>
        </p:sp>
      </p:grpSp>
    </p:spTree>
    <p:extLst>
      <p:ext uri="{BB962C8B-B14F-4D97-AF65-F5344CB8AC3E}">
        <p14:creationId xmlns:p14="http://schemas.microsoft.com/office/powerpoint/2010/main" val="17607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Formalizing the Inference Problem</a:t>
            </a:r>
          </a:p>
        </p:txBody>
      </p:sp>
      <mc:AlternateContent xmlns:mc="http://schemas.openxmlformats.org/markup-compatibility/2006" xmlns:a14="http://schemas.microsoft.com/office/drawing/2010/main">
        <mc:Choice Requires="a14">
          <p:sp>
            <p:nvSpPr>
              <p:cNvPr id="22" name="Content Placeholder 6">
                <a:extLst>
                  <a:ext uri="{FF2B5EF4-FFF2-40B4-BE49-F238E27FC236}">
                    <a16:creationId xmlns:a16="http://schemas.microsoft.com/office/drawing/2014/main" id="{A9DB5B5B-1D0B-4930-B460-05D382776C91}"/>
                  </a:ext>
                </a:extLst>
              </p:cNvPr>
              <p:cNvSpPr>
                <a:spLocks noGrp="1"/>
              </p:cNvSpPr>
              <p:nvPr>
                <p:ph idx="1"/>
              </p:nvPr>
            </p:nvSpPr>
            <p:spPr>
              <a:xfrm>
                <a:off x="169011" y="3390854"/>
                <a:ext cx="8894602" cy="2087140"/>
              </a:xfrm>
            </p:spPr>
            <p:txBody>
              <a:bodyPr/>
              <a:lstStyle/>
              <a:p>
                <a14:m>
                  <m:oMath xmlns:m="http://schemas.openxmlformats.org/officeDocument/2006/math">
                    <m:r>
                      <a:rPr lang="en-US" sz="2800" b="1" i="1" dirty="0" smtClean="0">
                        <a:solidFill>
                          <a:prstClr val="black"/>
                        </a:solidFill>
                        <a:latin typeface="Cambria Math" panose="02040503050406030204" pitchFamily="18" charset="0"/>
                        <a:cs typeface="Courier New" panose="02070309020205020404" pitchFamily="49" charset="0"/>
                      </a:rPr>
                      <m:t>𝑺</m:t>
                    </m:r>
                    <m:r>
                      <a:rPr lang="en-US" sz="2800" b="1" i="1" dirty="0" smtClean="0">
                        <a:solidFill>
                          <a:prstClr val="black"/>
                        </a:solidFill>
                        <a:latin typeface="Cambria Math" panose="02040503050406030204" pitchFamily="18" charset="0"/>
                        <a:cs typeface="Courier New" panose="02070309020205020404" pitchFamily="49" charset="0"/>
                      </a:rPr>
                      <m:t>:</m:t>
                    </m:r>
                  </m:oMath>
                </a14:m>
                <a:r>
                  <a:rPr lang="en-US" sz="2800" dirty="0"/>
                  <a:t> ECC encoding/decoding algorithms</a:t>
                </a:r>
              </a:p>
              <a:p>
                <a14:m>
                  <m:oMath xmlns:m="http://schemas.openxmlformats.org/officeDocument/2006/math">
                    <m:r>
                      <a:rPr lang="el-GR" sz="2800" b="1" i="1" dirty="0">
                        <a:solidFill>
                          <a:prstClr val="black"/>
                        </a:solidFill>
                        <a:latin typeface="Cambria Math" panose="02040503050406030204" pitchFamily="18" charset="0"/>
                        <a:cs typeface="Courier New" panose="02070309020205020404" pitchFamily="49" charset="0"/>
                      </a:rPr>
                      <m:t>𝜽</m:t>
                    </m:r>
                    <m:r>
                      <a:rPr lang="en-US" sz="2800" b="1" i="1" dirty="0">
                        <a:solidFill>
                          <a:prstClr val="black"/>
                        </a:solidFill>
                        <a:latin typeface="Cambria Math" panose="02040503050406030204" pitchFamily="18" charset="0"/>
                        <a:cs typeface="Courier New" panose="02070309020205020404" pitchFamily="49" charset="0"/>
                      </a:rPr>
                      <m:t>:</m:t>
                    </m:r>
                  </m:oMath>
                </a14:m>
                <a:r>
                  <a:rPr lang="en-US" sz="2800" dirty="0"/>
                  <a:t> Spatial distribution of errors (e.g., uniform-random)</a:t>
                </a:r>
              </a:p>
              <a:p>
                <a14:m>
                  <m:oMath xmlns:m="http://schemas.openxmlformats.org/officeDocument/2006/math">
                    <m:r>
                      <a:rPr lang="en-US" sz="2800" b="1" i="1" dirty="0">
                        <a:solidFill>
                          <a:prstClr val="black"/>
                        </a:solidFill>
                        <a:latin typeface="Cambria Math" panose="02040503050406030204" pitchFamily="18" charset="0"/>
                        <a:cs typeface="Courier New" panose="02070309020205020404" pitchFamily="49" charset="0"/>
                      </a:rPr>
                      <m:t>𝒘</m:t>
                    </m:r>
                    <m:r>
                      <a:rPr lang="en-US" sz="2800" b="1" i="1" dirty="0" smtClean="0">
                        <a:solidFill>
                          <a:prstClr val="black"/>
                        </a:solidFill>
                        <a:latin typeface="Cambria Math" panose="02040503050406030204" pitchFamily="18" charset="0"/>
                        <a:cs typeface="Courier New" panose="02070309020205020404" pitchFamily="49" charset="0"/>
                      </a:rPr>
                      <m:t>,</m:t>
                    </m:r>
                    <m:r>
                      <a:rPr lang="en-US" sz="2800" b="1" i="1" dirty="0" smtClean="0">
                        <a:solidFill>
                          <a:prstClr val="black"/>
                        </a:solidFill>
                        <a:latin typeface="Cambria Math" panose="02040503050406030204" pitchFamily="18" charset="0"/>
                        <a:cs typeface="Courier New" panose="02070309020205020404" pitchFamily="49" charset="0"/>
                      </a:rPr>
                      <m:t>𝒘</m:t>
                    </m:r>
                    <m:r>
                      <a:rPr lang="en-US" sz="2800" b="1" i="1" dirty="0" smtClean="0">
                        <a:solidFill>
                          <a:prstClr val="black"/>
                        </a:solidFill>
                        <a:latin typeface="Cambria Math" panose="02040503050406030204" pitchFamily="18" charset="0"/>
                        <a:cs typeface="Courier New" panose="02070309020205020404" pitchFamily="49" charset="0"/>
                      </a:rPr>
                      <m:t>′:</m:t>
                    </m:r>
                  </m:oMath>
                </a14:m>
                <a:r>
                  <a:rPr lang="en-US" sz="2800" dirty="0"/>
                  <a:t> Probability of each value (i.e., </a:t>
                </a:r>
                <a:r>
                  <a:rPr lang="en-US" sz="2800" b="1" dirty="0">
                    <a:latin typeface="Courier New" panose="02070309020205020404" pitchFamily="49" charset="0"/>
                    <a:cs typeface="Courier New" panose="02070309020205020404" pitchFamily="49" charset="0"/>
                  </a:rPr>
                  <a:t>0x0</a:t>
                </a:r>
                <a:r>
                  <a:rPr lang="en-US" sz="2800" dirty="0"/>
                  <a:t>, </a:t>
                </a:r>
                <a:r>
                  <a:rPr lang="en-US" sz="2800" b="1" dirty="0">
                    <a:latin typeface="Courier New" panose="02070309020205020404" pitchFamily="49" charset="0"/>
                    <a:cs typeface="Courier New" panose="02070309020205020404" pitchFamily="49" charset="0"/>
                  </a:rPr>
                  <a:t>0x1</a:t>
                </a:r>
                <a:r>
                  <a:rPr lang="en-US" sz="2800" dirty="0"/>
                  <a:t>, …)</a:t>
                </a:r>
              </a:p>
              <a:p>
                <a:pPr lvl="1"/>
                <a14:m>
                  <m:oMath xmlns:m="http://schemas.openxmlformats.org/officeDocument/2006/math">
                    <m:r>
                      <a:rPr lang="en-US" sz="2400" b="1" i="1" dirty="0">
                        <a:solidFill>
                          <a:prstClr val="black"/>
                        </a:solidFill>
                        <a:latin typeface="Cambria Math" panose="02040503050406030204" pitchFamily="18" charset="0"/>
                        <a:cs typeface="Courier New" panose="02070309020205020404" pitchFamily="49" charset="0"/>
                      </a:rPr>
                      <m:t>𝒘</m:t>
                    </m:r>
                  </m:oMath>
                </a14:m>
                <a:r>
                  <a:rPr lang="en-US" sz="2400" dirty="0"/>
                  <a:t> is typically defined by the </a:t>
                </a:r>
                <a:r>
                  <a:rPr lang="en-US" sz="2400" b="1" dirty="0">
                    <a:solidFill>
                      <a:schemeClr val="accent1"/>
                    </a:solidFill>
                  </a:rPr>
                  <a:t>data pattern </a:t>
                </a:r>
                <a:r>
                  <a:rPr lang="en-US" sz="2400" dirty="0"/>
                  <a:t>we write</a:t>
                </a:r>
                <a:endParaRPr lang="en-US" sz="2400" b="1" i="1" dirty="0">
                  <a:solidFill>
                    <a:prstClr val="black"/>
                  </a:solidFill>
                  <a:latin typeface="Cambria Math" panose="02040503050406030204" pitchFamily="18" charset="0"/>
                  <a:cs typeface="Courier New" panose="02070309020205020404" pitchFamily="49" charset="0"/>
                </a:endParaRPr>
              </a:p>
            </p:txBody>
          </p:sp>
        </mc:Choice>
        <mc:Fallback xmlns="">
          <p:sp>
            <p:nvSpPr>
              <p:cNvPr id="22" name="Content Placeholder 6">
                <a:extLst>
                  <a:ext uri="{FF2B5EF4-FFF2-40B4-BE49-F238E27FC236}">
                    <a16:creationId xmlns:a16="http://schemas.microsoft.com/office/drawing/2014/main" id="{A9DB5B5B-1D0B-4930-B460-05D382776C91}"/>
                  </a:ext>
                </a:extLst>
              </p:cNvPr>
              <p:cNvSpPr>
                <a:spLocks noGrp="1" noRot="1" noChangeAspect="1" noMove="1" noResize="1" noEditPoints="1" noAdjustHandles="1" noChangeArrowheads="1" noChangeShapeType="1" noTextEdit="1"/>
              </p:cNvSpPr>
              <p:nvPr>
                <p:ph idx="1"/>
              </p:nvPr>
            </p:nvSpPr>
            <p:spPr>
              <a:xfrm>
                <a:off x="169011" y="3390854"/>
                <a:ext cx="8894602" cy="2087140"/>
              </a:xfrm>
              <a:blipFill>
                <a:blip r:embed="rId3"/>
                <a:stretch>
                  <a:fillRect t="-4956" r="-6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22C0FB5-E900-4655-B0F5-45F6B9AC9F71}"/>
                  </a:ext>
                </a:extLst>
              </p:cNvPr>
              <p:cNvSpPr/>
              <p:nvPr/>
            </p:nvSpPr>
            <p:spPr>
              <a:xfrm>
                <a:off x="3201936" y="2796173"/>
                <a:ext cx="2800190"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1" i="1" dirty="0" smtClean="0">
                          <a:solidFill>
                            <a:prstClr val="black"/>
                          </a:solidFill>
                          <a:latin typeface="Cambria Math" panose="02040503050406030204" pitchFamily="18" charset="0"/>
                          <a:cs typeface="Courier New" panose="02070309020205020404" pitchFamily="49" charset="0"/>
                        </a:rPr>
                        <m:t>𝒘</m:t>
                      </m:r>
                      <m:r>
                        <a:rPr lang="en-US" sz="2800" b="1" i="1" dirty="0" smtClean="0">
                          <a:solidFill>
                            <a:prstClr val="black"/>
                          </a:solidFill>
                          <a:latin typeface="Cambria Math" panose="02040503050406030204" pitchFamily="18" charset="0"/>
                          <a:cs typeface="Courier New" panose="02070309020205020404" pitchFamily="49" charset="0"/>
                        </a:rPr>
                        <m:t>′= </m:t>
                      </m:r>
                      <m:r>
                        <a:rPr lang="en-US" sz="2800" b="1" i="1" dirty="0">
                          <a:solidFill>
                            <a:prstClr val="black"/>
                          </a:solidFill>
                          <a:latin typeface="Cambria Math" panose="02040503050406030204" pitchFamily="18" charset="0"/>
                          <a:cs typeface="Courier New" panose="02070309020205020404" pitchFamily="49" charset="0"/>
                        </a:rPr>
                        <m:t>𝒇</m:t>
                      </m:r>
                      <m:d>
                        <m:dPr>
                          <m:endChr m:val="|"/>
                          <m:ctrlPr>
                            <a:rPr lang="en-US" sz="2800" b="1" i="1" dirty="0">
                              <a:solidFill>
                                <a:prstClr val="black"/>
                              </a:solidFill>
                              <a:latin typeface="Cambria Math" panose="02040503050406030204" pitchFamily="18" charset="0"/>
                              <a:cs typeface="Courier New" panose="02070309020205020404" pitchFamily="49" charset="0"/>
                            </a:rPr>
                          </m:ctrlPr>
                        </m:dPr>
                        <m:e>
                          <m:r>
                            <a:rPr lang="en-US" sz="2800" b="1" i="1" dirty="0">
                              <a:solidFill>
                                <a:prstClr val="black"/>
                              </a:solidFill>
                              <a:latin typeface="Cambria Math" panose="02040503050406030204" pitchFamily="18" charset="0"/>
                              <a:cs typeface="Courier New" panose="02070309020205020404" pitchFamily="49" charset="0"/>
                            </a:rPr>
                            <m:t>𝒘</m:t>
                          </m:r>
                          <m:r>
                            <a:rPr lang="en-US" sz="2800" b="1" i="1" dirty="0">
                              <a:solidFill>
                                <a:prstClr val="black"/>
                              </a:solidFill>
                              <a:latin typeface="Cambria Math" panose="02040503050406030204" pitchFamily="18" charset="0"/>
                              <a:cs typeface="Courier New" panose="02070309020205020404" pitchFamily="49" charset="0"/>
                            </a:rPr>
                            <m:t> </m:t>
                          </m:r>
                        </m:e>
                      </m:d>
                      <m:r>
                        <a:rPr lang="en-US" sz="2800" b="1" i="1" dirty="0">
                          <a:solidFill>
                            <a:prstClr val="black"/>
                          </a:solidFill>
                          <a:latin typeface="Cambria Math" panose="02040503050406030204" pitchFamily="18" charset="0"/>
                          <a:cs typeface="Courier New" panose="02070309020205020404" pitchFamily="49" charset="0"/>
                        </a:rPr>
                        <m:t> </m:t>
                      </m:r>
                      <m:r>
                        <a:rPr lang="en-US" sz="2800" b="1" i="1" dirty="0">
                          <a:solidFill>
                            <a:prstClr val="black"/>
                          </a:solidFill>
                          <a:latin typeface="Cambria Math" panose="02040503050406030204" pitchFamily="18" charset="0"/>
                          <a:cs typeface="Courier New" panose="02070309020205020404" pitchFamily="49" charset="0"/>
                        </a:rPr>
                        <m:t>𝑺</m:t>
                      </m:r>
                      <m:r>
                        <a:rPr lang="en-US" sz="2800" b="1" i="1" dirty="0">
                          <a:solidFill>
                            <a:prstClr val="black"/>
                          </a:solidFill>
                          <a:latin typeface="Cambria Math" panose="02040503050406030204" pitchFamily="18" charset="0"/>
                          <a:cs typeface="Courier New" panose="02070309020205020404" pitchFamily="49" charset="0"/>
                        </a:rPr>
                        <m:t>, </m:t>
                      </m:r>
                      <m:r>
                        <a:rPr lang="el-GR" sz="2800" b="1" i="1" dirty="0">
                          <a:solidFill>
                            <a:prstClr val="black"/>
                          </a:solidFill>
                          <a:latin typeface="Cambria Math" panose="02040503050406030204" pitchFamily="18" charset="0"/>
                          <a:cs typeface="Courier New" panose="02070309020205020404" pitchFamily="49" charset="0"/>
                        </a:rPr>
                        <m:t>𝜽</m:t>
                      </m:r>
                      <m:r>
                        <a:rPr lang="en-US" sz="2800" b="1" i="1" dirty="0">
                          <a:solidFill>
                            <a:prstClr val="black"/>
                          </a:solidFill>
                          <a:latin typeface="Cambria Math" panose="02040503050406030204" pitchFamily="18" charset="0"/>
                          <a:cs typeface="Courier New" panose="02070309020205020404" pitchFamily="49" charset="0"/>
                        </a:rPr>
                        <m:t>)</m:t>
                      </m:r>
                    </m:oMath>
                  </m:oMathPara>
                </a14:m>
                <a:endParaRPr lang="en-US" sz="2800" b="1" i="1" dirty="0">
                  <a:solidFill>
                    <a:prstClr val="black"/>
                  </a:solidFill>
                  <a:latin typeface="Cambria Math" panose="02040503050406030204" pitchFamily="18" charset="0"/>
                  <a:cs typeface="Courier New" panose="02070309020205020404" pitchFamily="49" charset="0"/>
                </a:endParaRPr>
              </a:p>
            </p:txBody>
          </p:sp>
        </mc:Choice>
        <mc:Fallback xmlns="">
          <p:sp>
            <p:nvSpPr>
              <p:cNvPr id="23" name="Rectangle 22">
                <a:extLst>
                  <a:ext uri="{FF2B5EF4-FFF2-40B4-BE49-F238E27FC236}">
                    <a16:creationId xmlns:a16="http://schemas.microsoft.com/office/drawing/2014/main" id="{D22C0FB5-E900-4655-B0F5-45F6B9AC9F71}"/>
                  </a:ext>
                </a:extLst>
              </p:cNvPr>
              <p:cNvSpPr>
                <a:spLocks noRot="1" noChangeAspect="1" noMove="1" noResize="1" noEditPoints="1" noAdjustHandles="1" noChangeArrowheads="1" noChangeShapeType="1" noTextEdit="1"/>
              </p:cNvSpPr>
              <p:nvPr/>
            </p:nvSpPr>
            <p:spPr>
              <a:xfrm>
                <a:off x="3201936" y="2796173"/>
                <a:ext cx="2800190" cy="523220"/>
              </a:xfrm>
              <a:prstGeom prst="rect">
                <a:avLst/>
              </a:prstGeom>
              <a:blipFill>
                <a:blip r:embed="rId4"/>
                <a:stretch>
                  <a:fillRect/>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78950C94-FC20-4203-93F5-50FD331E3F42}"/>
              </a:ext>
            </a:extLst>
          </p:cNvPr>
          <p:cNvGrpSpPr/>
          <p:nvPr/>
        </p:nvGrpSpPr>
        <p:grpSpPr>
          <a:xfrm>
            <a:off x="221671" y="806945"/>
            <a:ext cx="8700658" cy="1814705"/>
            <a:chOff x="221671" y="806945"/>
            <a:chExt cx="8700658" cy="1814705"/>
          </a:xfrm>
        </p:grpSpPr>
        <p:sp>
          <p:nvSpPr>
            <p:cNvPr id="25" name="Rectangle: Rounded Corners 24">
              <a:extLst>
                <a:ext uri="{FF2B5EF4-FFF2-40B4-BE49-F238E27FC236}">
                  <a16:creationId xmlns:a16="http://schemas.microsoft.com/office/drawing/2014/main" id="{29DDBE16-880D-4439-ADC3-60B25C08559F}"/>
                </a:ext>
              </a:extLst>
            </p:cNvPr>
            <p:cNvSpPr/>
            <p:nvPr/>
          </p:nvSpPr>
          <p:spPr>
            <a:xfrm>
              <a:off x="3491345" y="1380004"/>
              <a:ext cx="5430984" cy="1220322"/>
            </a:xfrm>
            <a:prstGeom prst="roundRect">
              <a:avLst>
                <a:gd name="adj" fmla="val 13573"/>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urier New" panose="02070309020205020404" pitchFamily="49" charset="0"/>
                <a:cs typeface="Courier New" panose="02070309020205020404" pitchFamily="49" charset="0"/>
              </a:endParaRPr>
            </a:p>
          </p:txBody>
        </p:sp>
        <p:sp>
          <p:nvSpPr>
            <p:cNvPr id="26" name="Rectangle 25">
              <a:extLst>
                <a:ext uri="{FF2B5EF4-FFF2-40B4-BE49-F238E27FC236}">
                  <a16:creationId xmlns:a16="http://schemas.microsoft.com/office/drawing/2014/main" id="{F76F106D-3513-4240-97E7-A31B363D5BB2}"/>
                </a:ext>
              </a:extLst>
            </p:cNvPr>
            <p:cNvSpPr/>
            <p:nvPr/>
          </p:nvSpPr>
          <p:spPr>
            <a:xfrm>
              <a:off x="7700752" y="1511461"/>
              <a:ext cx="977495" cy="939054"/>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prstClr val="black"/>
                  </a:solidFill>
                  <a:latin typeface="Segoe UI" panose="020B0502040204020203" pitchFamily="34" charset="0"/>
                  <a:cs typeface="Segoe UI" panose="020B0502040204020203" pitchFamily="34" charset="0"/>
                </a:rPr>
                <a:t>Data Store</a:t>
              </a: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10FC19DD-2C65-4727-893A-30162BD343FB}"/>
                    </a:ext>
                  </a:extLst>
                </p:cNvPr>
                <p:cNvSpPr/>
                <p:nvPr/>
              </p:nvSpPr>
              <p:spPr>
                <a:xfrm>
                  <a:off x="3766218" y="1511461"/>
                  <a:ext cx="1671625" cy="939054"/>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Scheme </a:t>
                  </a:r>
                  <a14:m>
                    <m:oMath xmlns:m="http://schemas.openxmlformats.org/officeDocument/2006/math">
                      <m:r>
                        <a:rPr lang="en-US" sz="2000" b="0" i="0" dirty="0" smtClean="0">
                          <a:solidFill>
                            <a:prstClr val="black"/>
                          </a:solidFill>
                          <a:latin typeface="Cambria Math" panose="02040503050406030204" pitchFamily="18" charset="0"/>
                          <a:cs typeface="Courier New" panose="02070309020205020404" pitchFamily="49" charset="0"/>
                        </a:rPr>
                        <m:t>(</m:t>
                      </m:r>
                      <m:r>
                        <a:rPr lang="en-US" sz="2000" b="1" i="1" dirty="0" smtClean="0">
                          <a:solidFill>
                            <a:srgbClr val="FF0000"/>
                          </a:solidFill>
                          <a:latin typeface="Cambria Math" panose="02040503050406030204" pitchFamily="18" charset="0"/>
                          <a:cs typeface="Courier New" panose="02070309020205020404" pitchFamily="49" charset="0"/>
                        </a:rPr>
                        <m:t>𝑺</m:t>
                      </m:r>
                      <m:r>
                        <a:rPr lang="en-US" sz="2000" b="1" i="1" dirty="0" smtClean="0">
                          <a:solidFill>
                            <a:prstClr val="black"/>
                          </a:solidFill>
                          <a:latin typeface="Cambria Math" panose="02040503050406030204" pitchFamily="18" charset="0"/>
                          <a:cs typeface="Courier New" panose="02070309020205020404" pitchFamily="49" charset="0"/>
                        </a:rPr>
                        <m:t>)</m:t>
                      </m:r>
                    </m:oMath>
                  </a14:m>
                  <a:endParaRPr lang="en-US" sz="2000" dirty="0">
                    <a:solidFill>
                      <a:prstClr val="black"/>
                    </a:solidFill>
                    <a:latin typeface="Segoe UI" panose="020B0502040204020203" pitchFamily="34" charset="0"/>
                    <a:cs typeface="Segoe UI" panose="020B0502040204020203" pitchFamily="34" charset="0"/>
                  </a:endParaRPr>
                </a:p>
              </p:txBody>
            </p:sp>
          </mc:Choice>
          <mc:Fallback xmlns="">
            <p:sp>
              <p:nvSpPr>
                <p:cNvPr id="36" name="Rectangle 35">
                  <a:extLst>
                    <a:ext uri="{FF2B5EF4-FFF2-40B4-BE49-F238E27FC236}">
                      <a16:creationId xmlns:a16="http://schemas.microsoft.com/office/drawing/2014/main" id="{445E08FC-7E92-4DC4-9F54-CCD3C854306C}"/>
                    </a:ext>
                  </a:extLst>
                </p:cNvPr>
                <p:cNvSpPr>
                  <a:spLocks noRot="1" noChangeAspect="1" noMove="1" noResize="1" noEditPoints="1" noAdjustHandles="1" noChangeArrowheads="1" noChangeShapeType="1" noTextEdit="1"/>
                </p:cNvSpPr>
                <p:nvPr/>
              </p:nvSpPr>
              <p:spPr>
                <a:xfrm>
                  <a:off x="3766218" y="1511461"/>
                  <a:ext cx="1671625" cy="939054"/>
                </a:xfrm>
                <a:prstGeom prst="rect">
                  <a:avLst/>
                </a:prstGeom>
                <a:blipFill>
                  <a:blip r:embed="rId5"/>
                  <a:stretch>
                    <a:fillRect l="-722" r="-3971"/>
                  </a:stretch>
                </a:blipFill>
                <a:ln w="19050">
                  <a:solidFill>
                    <a:schemeClr val="tx1"/>
                  </a:solidFill>
                </a:ln>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C90FD703-85C1-4D63-83FD-9672A131E70C}"/>
                </a:ext>
              </a:extLst>
            </p:cNvPr>
            <p:cNvCxnSpPr>
              <a:cxnSpLocks/>
            </p:cNvCxnSpPr>
            <p:nvPr/>
          </p:nvCxnSpPr>
          <p:spPr>
            <a:xfrm>
              <a:off x="5437843" y="1771171"/>
              <a:ext cx="22629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1A458E6-4889-428F-8B4A-B54543FD62CD}"/>
                </a:ext>
              </a:extLst>
            </p:cNvPr>
            <p:cNvCxnSpPr>
              <a:cxnSpLocks/>
            </p:cNvCxnSpPr>
            <p:nvPr/>
          </p:nvCxnSpPr>
          <p:spPr>
            <a:xfrm flipH="1">
              <a:off x="5437843" y="2194941"/>
              <a:ext cx="22629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835DF6-41E1-4694-8498-4070EFB3BEDD}"/>
                </a:ext>
              </a:extLst>
            </p:cNvPr>
            <p:cNvCxnSpPr>
              <a:cxnSpLocks/>
            </p:cNvCxnSpPr>
            <p:nvPr/>
          </p:nvCxnSpPr>
          <p:spPr>
            <a:xfrm>
              <a:off x="1228436" y="1771171"/>
              <a:ext cx="25377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3000501-4A26-4D54-8E0C-EE4051A159D7}"/>
                </a:ext>
              </a:extLst>
            </p:cNvPr>
            <p:cNvCxnSpPr>
              <a:cxnSpLocks/>
            </p:cNvCxnSpPr>
            <p:nvPr/>
          </p:nvCxnSpPr>
          <p:spPr>
            <a:xfrm flipH="1">
              <a:off x="1228437" y="2191311"/>
              <a:ext cx="25377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54B6C4D7-8039-468C-B142-E92F07401FA6}"/>
                </a:ext>
              </a:extLst>
            </p:cNvPr>
            <p:cNvSpPr/>
            <p:nvPr/>
          </p:nvSpPr>
          <p:spPr>
            <a:xfrm>
              <a:off x="221671" y="1380004"/>
              <a:ext cx="1006765" cy="1200337"/>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urier New" panose="02070309020205020404" pitchFamily="49" charset="0"/>
                <a:cs typeface="Courier New" panose="02070309020205020404" pitchFamily="49" charset="0"/>
              </a:endParaRPr>
            </a:p>
          </p:txBody>
        </p:sp>
        <p:sp>
          <p:nvSpPr>
            <p:cNvPr id="33" name="Rectangle 32">
              <a:extLst>
                <a:ext uri="{FF2B5EF4-FFF2-40B4-BE49-F238E27FC236}">
                  <a16:creationId xmlns:a16="http://schemas.microsoft.com/office/drawing/2014/main" id="{C827DB94-208A-49DF-9A93-14EEB71C9801}"/>
                </a:ext>
              </a:extLst>
            </p:cNvPr>
            <p:cNvSpPr/>
            <p:nvPr/>
          </p:nvSpPr>
          <p:spPr>
            <a:xfrm>
              <a:off x="339947" y="969340"/>
              <a:ext cx="770212" cy="400110"/>
            </a:xfrm>
            <a:prstGeom prst="rect">
              <a:avLst/>
            </a:prstGeom>
          </p:spPr>
          <p:txBody>
            <a:bodyPr wrap="square">
              <a:spAutoFit/>
            </a:bodyPr>
            <a:lstStyle/>
            <a:p>
              <a:pPr algn="ctr"/>
              <a:r>
                <a:rPr lang="en-US" sz="2000" b="1" dirty="0">
                  <a:latin typeface="Segoe UI" panose="020B0502040204020203" pitchFamily="34" charset="0"/>
                  <a:cs typeface="Segoe UI" panose="020B0502040204020203" pitchFamily="34" charset="0"/>
                </a:rPr>
                <a:t>CPU</a:t>
              </a:r>
            </a:p>
          </p:txBody>
        </p:sp>
        <p:sp>
          <p:nvSpPr>
            <p:cNvPr id="34" name="Rectangle 33">
              <a:extLst>
                <a:ext uri="{FF2B5EF4-FFF2-40B4-BE49-F238E27FC236}">
                  <a16:creationId xmlns:a16="http://schemas.microsoft.com/office/drawing/2014/main" id="{4BCC9584-0C1A-4024-A27A-A11EAEED83CF}"/>
                </a:ext>
              </a:extLst>
            </p:cNvPr>
            <p:cNvSpPr/>
            <p:nvPr/>
          </p:nvSpPr>
          <p:spPr>
            <a:xfrm>
              <a:off x="5898049" y="994218"/>
              <a:ext cx="977494" cy="400110"/>
            </a:xfrm>
            <a:prstGeom prst="rect">
              <a:avLst/>
            </a:prstGeom>
          </p:spPr>
          <p:txBody>
            <a:bodyPr wrap="square">
              <a:spAutoFit/>
            </a:bodyPr>
            <a:lstStyle/>
            <a:p>
              <a:pPr algn="ctr"/>
              <a:r>
                <a:rPr lang="en-US" sz="2000" b="1" dirty="0">
                  <a:latin typeface="Segoe UI" panose="020B0502040204020203" pitchFamily="34" charset="0"/>
                  <a:cs typeface="Segoe UI" panose="020B0502040204020203" pitchFamily="34" charset="0"/>
                </a:rPr>
                <a:t>DRAM</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2367D60F-186F-497B-B6ED-7E069EC6A8FE}"/>
                    </a:ext>
                  </a:extLst>
                </p:cNvPr>
                <p:cNvSpPr/>
                <p:nvPr/>
              </p:nvSpPr>
              <p:spPr>
                <a:xfrm>
                  <a:off x="1350061" y="2221540"/>
                  <a:ext cx="2141088" cy="40011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Courier New" panose="02070309020205020404" pitchFamily="49" charset="0"/>
                          </a:rPr>
                          <m:t>𝒅𝒂𝒕𝒂𝒘𝒐𝒓</m:t>
                        </m:r>
                        <m:sSup>
                          <m:sSupPr>
                            <m:ctrlPr>
                              <a:rPr lang="en-US" sz="2000" b="1" i="1" smtClean="0">
                                <a:latin typeface="Cambria Math" panose="02040503050406030204" pitchFamily="18" charset="0"/>
                                <a:cs typeface="Courier New" panose="02070309020205020404" pitchFamily="49" charset="0"/>
                              </a:rPr>
                            </m:ctrlPr>
                          </m:sSupPr>
                          <m:e>
                            <m:r>
                              <a:rPr lang="en-US" sz="2000" b="1" i="1" smtClean="0">
                                <a:latin typeface="Cambria Math" panose="02040503050406030204" pitchFamily="18" charset="0"/>
                                <a:cs typeface="Courier New" panose="02070309020205020404" pitchFamily="49" charset="0"/>
                              </a:rPr>
                              <m:t>𝒅</m:t>
                            </m:r>
                          </m:e>
                          <m:sup>
                            <m:r>
                              <a:rPr lang="en-US" sz="2000" b="1" i="1" smtClean="0">
                                <a:latin typeface="Cambria Math" panose="02040503050406030204" pitchFamily="18" charset="0"/>
                                <a:cs typeface="Courier New" panose="02070309020205020404" pitchFamily="49" charset="0"/>
                              </a:rPr>
                              <m:t>′</m:t>
                            </m:r>
                          </m:sup>
                        </m:sSup>
                        <m:r>
                          <m:rPr>
                            <m:nor/>
                          </m:rPr>
                          <a:rPr lang="en-US" sz="2000" b="0" i="0" smtClean="0">
                            <a:latin typeface="Cambria Math" panose="02040503050406030204" pitchFamily="18" charset="0"/>
                            <a:cs typeface="Courier New" panose="02070309020205020404" pitchFamily="49" charset="0"/>
                          </a:rPr>
                          <m:t> </m:t>
                        </m:r>
                        <m:r>
                          <m:rPr>
                            <m:nor/>
                          </m:rPr>
                          <a:rPr lang="en-US" sz="2000">
                            <a:solidFill>
                              <a:srgbClr val="FF0000"/>
                            </a:solidFill>
                            <a:latin typeface="verdana" panose="020B0604030504040204" pitchFamily="34" charset="0"/>
                          </a:rPr>
                          <m:t>←</m:t>
                        </m:r>
                        <m:r>
                          <m:rPr>
                            <m:nor/>
                          </m:rPr>
                          <a:rPr lang="en-US" sz="2000" b="0" i="0" smtClean="0">
                            <a:solidFill>
                              <a:srgbClr val="FF0000"/>
                            </a:solidFill>
                            <a:latin typeface="verdana" panose="020B0604030504040204" pitchFamily="34" charset="0"/>
                          </a:rPr>
                          <m:t> </m:t>
                        </m:r>
                        <m:r>
                          <a:rPr lang="en-US" sz="2000" b="1" i="1">
                            <a:solidFill>
                              <a:srgbClr val="FF0000"/>
                            </a:solidFill>
                            <a:latin typeface="Cambria Math" panose="02040503050406030204" pitchFamily="18" charset="0"/>
                            <a:cs typeface="Courier New" panose="02070309020205020404" pitchFamily="49" charset="0"/>
                          </a:rPr>
                          <m:t>𝒘</m:t>
                        </m:r>
                        <m:r>
                          <a:rPr lang="en-US" sz="2000" b="1" i="1" smtClean="0">
                            <a:solidFill>
                              <a:srgbClr val="FF0000"/>
                            </a:solidFill>
                            <a:latin typeface="Cambria Math" panose="02040503050406030204" pitchFamily="18" charset="0"/>
                            <a:cs typeface="Courier New" panose="02070309020205020404" pitchFamily="49" charset="0"/>
                          </a:rPr>
                          <m:t>′</m:t>
                        </m:r>
                      </m:oMath>
                    </m:oMathPara>
                  </a14:m>
                  <a:endParaRPr lang="en-US" sz="2000" b="1" i="1" dirty="0">
                    <a:latin typeface="Courier New" panose="02070309020205020404" pitchFamily="49" charset="0"/>
                    <a:cs typeface="Courier New" panose="02070309020205020404" pitchFamily="49" charset="0"/>
                  </a:endParaRPr>
                </a:p>
              </p:txBody>
            </p:sp>
          </mc:Choice>
          <mc:Fallback xmlns="">
            <p:sp>
              <p:nvSpPr>
                <p:cNvPr id="35" name="Rectangle 34">
                  <a:extLst>
                    <a:ext uri="{FF2B5EF4-FFF2-40B4-BE49-F238E27FC236}">
                      <a16:creationId xmlns:a16="http://schemas.microsoft.com/office/drawing/2014/main" id="{2367D60F-186F-497B-B6ED-7E069EC6A8FE}"/>
                    </a:ext>
                  </a:extLst>
                </p:cNvPr>
                <p:cNvSpPr>
                  <a:spLocks noRot="1" noChangeAspect="1" noMove="1" noResize="1" noEditPoints="1" noAdjustHandles="1" noChangeArrowheads="1" noChangeShapeType="1" noTextEdit="1"/>
                </p:cNvSpPr>
                <p:nvPr/>
              </p:nvSpPr>
              <p:spPr>
                <a:xfrm>
                  <a:off x="1350061" y="2221540"/>
                  <a:ext cx="2141088" cy="400110"/>
                </a:xfrm>
                <a:prstGeom prst="rect">
                  <a:avLst/>
                </a:prstGeom>
                <a:blipFill>
                  <a:blip r:embed="rId6"/>
                  <a:stretch>
                    <a:fillRect l="-3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1AF66471-8FA6-46EF-B07B-288D32A61733}"/>
                    </a:ext>
                  </a:extLst>
                </p:cNvPr>
                <p:cNvSpPr/>
                <p:nvPr/>
              </p:nvSpPr>
              <p:spPr>
                <a:xfrm>
                  <a:off x="5794117" y="1408580"/>
                  <a:ext cx="1662554" cy="40011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Courier New" panose="02070309020205020404" pitchFamily="49" charset="0"/>
                          </a:rPr>
                          <m:t>𝒄𝒐𝒅𝒆𝒘𝒐𝒓𝒅</m:t>
                        </m:r>
                      </m:oMath>
                    </m:oMathPara>
                  </a14:m>
                  <a:endParaRPr lang="en-US" sz="2000" b="1" i="1" dirty="0">
                    <a:latin typeface="Courier New" panose="02070309020205020404" pitchFamily="49" charset="0"/>
                    <a:cs typeface="Courier New" panose="02070309020205020404" pitchFamily="49" charset="0"/>
                  </a:endParaRPr>
                </a:p>
              </p:txBody>
            </p:sp>
          </mc:Choice>
          <mc:Fallback xmlns="">
            <p:sp>
              <p:nvSpPr>
                <p:cNvPr id="36" name="Rectangle 35">
                  <a:extLst>
                    <a:ext uri="{FF2B5EF4-FFF2-40B4-BE49-F238E27FC236}">
                      <a16:creationId xmlns:a16="http://schemas.microsoft.com/office/drawing/2014/main" id="{1AF66471-8FA6-46EF-B07B-288D32A61733}"/>
                    </a:ext>
                  </a:extLst>
                </p:cNvPr>
                <p:cNvSpPr>
                  <a:spLocks noRot="1" noChangeAspect="1" noMove="1" noResize="1" noEditPoints="1" noAdjustHandles="1" noChangeArrowheads="1" noChangeShapeType="1" noTextEdit="1"/>
                </p:cNvSpPr>
                <p:nvPr/>
              </p:nvSpPr>
              <p:spPr>
                <a:xfrm>
                  <a:off x="5794117" y="1408580"/>
                  <a:ext cx="1662554"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5250FA79-8075-4354-BA2A-81E82885E5C5}"/>
                    </a:ext>
                  </a:extLst>
                </p:cNvPr>
                <p:cNvSpPr/>
                <p:nvPr/>
              </p:nvSpPr>
              <p:spPr>
                <a:xfrm>
                  <a:off x="5835586" y="2215934"/>
                  <a:ext cx="1652560" cy="40011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Courier New" panose="02070309020205020404" pitchFamily="49" charset="0"/>
                          </a:rPr>
                          <m:t>𝒄𝒐𝒅𝒆𝒘𝒐𝒓𝒅</m:t>
                        </m:r>
                        <m:r>
                          <a:rPr lang="en-US" sz="2000" b="1" i="1" smtClean="0">
                            <a:latin typeface="Cambria Math" panose="02040503050406030204" pitchFamily="18" charset="0"/>
                            <a:cs typeface="Courier New" panose="02070309020205020404" pitchFamily="49" charset="0"/>
                          </a:rPr>
                          <m:t>′</m:t>
                        </m:r>
                      </m:oMath>
                    </m:oMathPara>
                  </a14:m>
                  <a:endParaRPr lang="en-US" sz="2000" b="1" i="1" dirty="0">
                    <a:latin typeface="Courier New" panose="02070309020205020404" pitchFamily="49" charset="0"/>
                    <a:cs typeface="Courier New" panose="02070309020205020404" pitchFamily="49" charset="0"/>
                  </a:endParaRPr>
                </a:p>
              </p:txBody>
            </p:sp>
          </mc:Choice>
          <mc:Fallback xmlns="">
            <p:sp>
              <p:nvSpPr>
                <p:cNvPr id="40" name="Rectangle 39">
                  <a:extLst>
                    <a:ext uri="{FF2B5EF4-FFF2-40B4-BE49-F238E27FC236}">
                      <a16:creationId xmlns:a16="http://schemas.microsoft.com/office/drawing/2014/main" id="{5250FA79-8075-4354-BA2A-81E82885E5C5}"/>
                    </a:ext>
                  </a:extLst>
                </p:cNvPr>
                <p:cNvSpPr>
                  <a:spLocks noRot="1" noChangeAspect="1" noMove="1" noResize="1" noEditPoints="1" noAdjustHandles="1" noChangeArrowheads="1" noChangeShapeType="1" noTextEdit="1"/>
                </p:cNvSpPr>
                <p:nvPr/>
              </p:nvSpPr>
              <p:spPr>
                <a:xfrm>
                  <a:off x="5835586" y="2215934"/>
                  <a:ext cx="1652560"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3A59CD8-09CF-46E8-833A-5698AC7184C3}"/>
                    </a:ext>
                  </a:extLst>
                </p:cNvPr>
                <p:cNvSpPr/>
                <p:nvPr/>
              </p:nvSpPr>
              <p:spPr>
                <a:xfrm>
                  <a:off x="1310845" y="1408580"/>
                  <a:ext cx="2154036" cy="40011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Courier New" panose="02070309020205020404" pitchFamily="49" charset="0"/>
                          </a:rPr>
                          <m:t>𝒅𝒂𝒕𝒂𝒘𝒐𝒓𝒅</m:t>
                        </m:r>
                        <m:r>
                          <m:rPr>
                            <m:nor/>
                          </m:rPr>
                          <a:rPr lang="en-US" sz="2000" b="0" i="0" smtClean="0">
                            <a:latin typeface="Cambria Math" panose="02040503050406030204" pitchFamily="18" charset="0"/>
                            <a:cs typeface="Courier New" panose="02070309020205020404" pitchFamily="49" charset="0"/>
                          </a:rPr>
                          <m:t> </m:t>
                        </m:r>
                        <m:r>
                          <m:rPr>
                            <m:nor/>
                          </m:rPr>
                          <a:rPr lang="en-US" sz="2000" smtClean="0">
                            <a:solidFill>
                              <a:srgbClr val="FF0000"/>
                            </a:solidFill>
                            <a:latin typeface="verdana" panose="020B0604030504040204" pitchFamily="34" charset="0"/>
                          </a:rPr>
                          <m:t>←</m:t>
                        </m:r>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cs typeface="Courier New" panose="02070309020205020404" pitchFamily="49" charset="0"/>
                          </a:rPr>
                          <m:t>𝒘</m:t>
                        </m:r>
                      </m:oMath>
                    </m:oMathPara>
                  </a14:m>
                  <a:endParaRPr lang="en-US" sz="2000" b="1" i="1" dirty="0">
                    <a:latin typeface="Courier New" panose="02070309020205020404" pitchFamily="49" charset="0"/>
                    <a:cs typeface="Courier New" panose="02070309020205020404" pitchFamily="49" charset="0"/>
                  </a:endParaRPr>
                </a:p>
              </p:txBody>
            </p:sp>
          </mc:Choice>
          <mc:Fallback xmlns="">
            <p:sp>
              <p:nvSpPr>
                <p:cNvPr id="42" name="Rectangle 41">
                  <a:extLst>
                    <a:ext uri="{FF2B5EF4-FFF2-40B4-BE49-F238E27FC236}">
                      <a16:creationId xmlns:a16="http://schemas.microsoft.com/office/drawing/2014/main" id="{03A59CD8-09CF-46E8-833A-5698AC7184C3}"/>
                    </a:ext>
                  </a:extLst>
                </p:cNvPr>
                <p:cNvSpPr>
                  <a:spLocks noRot="1" noChangeAspect="1" noMove="1" noResize="1" noEditPoints="1" noAdjustHandles="1" noChangeArrowheads="1" noChangeShapeType="1" noTextEdit="1"/>
                </p:cNvSpPr>
                <p:nvPr/>
              </p:nvSpPr>
              <p:spPr>
                <a:xfrm>
                  <a:off x="1310845" y="1408580"/>
                  <a:ext cx="2154036" cy="400110"/>
                </a:xfrm>
                <a:prstGeom prst="rect">
                  <a:avLst/>
                </a:prstGeom>
                <a:blipFill>
                  <a:blip r:embed="rId9"/>
                  <a:stretch>
                    <a:fillRect/>
                  </a:stretch>
                </a:blipFill>
              </p:spPr>
              <p:txBody>
                <a:bodyPr/>
                <a:lstStyle/>
                <a:p>
                  <a:r>
                    <a:rPr lang="en-US">
                      <a:noFill/>
                    </a:rPr>
                    <a:t> </a:t>
                  </a:r>
                </a:p>
              </p:txBody>
            </p:sp>
          </mc:Fallback>
        </mc:AlternateContent>
        <p:sp>
          <p:nvSpPr>
            <p:cNvPr id="49" name="Lightning Bolt 20">
              <a:extLst>
                <a:ext uri="{FF2B5EF4-FFF2-40B4-BE49-F238E27FC236}">
                  <a16:creationId xmlns:a16="http://schemas.microsoft.com/office/drawing/2014/main" id="{171755AF-FB70-4688-B51C-CE892AD1D836}"/>
                </a:ext>
              </a:extLst>
            </p:cNvPr>
            <p:cNvSpPr/>
            <p:nvPr/>
          </p:nvSpPr>
          <p:spPr>
            <a:xfrm>
              <a:off x="7442907" y="850468"/>
              <a:ext cx="777647" cy="844085"/>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10258 w 21600"/>
                <a:gd name="connsiteY0" fmla="*/ 0 h 22592"/>
                <a:gd name="connsiteX1" fmla="*/ 12860 w 21600"/>
                <a:gd name="connsiteY1" fmla="*/ 7072 h 22592"/>
                <a:gd name="connsiteX2" fmla="*/ 11050 w 21600"/>
                <a:gd name="connsiteY2" fmla="*/ 7789 h 22592"/>
                <a:gd name="connsiteX3" fmla="*/ 16577 w 21600"/>
                <a:gd name="connsiteY3" fmla="*/ 12999 h 22592"/>
                <a:gd name="connsiteX4" fmla="*/ 14767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1050 w 21600"/>
                <a:gd name="connsiteY2" fmla="*/ 7789 h 22592"/>
                <a:gd name="connsiteX3" fmla="*/ 16577 w 21600"/>
                <a:gd name="connsiteY3" fmla="*/ 12999 h 22592"/>
                <a:gd name="connsiteX4" fmla="*/ 14767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2704 w 21600"/>
                <a:gd name="connsiteY2" fmla="*/ 7326 h 22592"/>
                <a:gd name="connsiteX3" fmla="*/ 16577 w 21600"/>
                <a:gd name="connsiteY3" fmla="*/ 12999 h 22592"/>
                <a:gd name="connsiteX4" fmla="*/ 14767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2704 w 21600"/>
                <a:gd name="connsiteY2" fmla="*/ 7326 h 22592"/>
                <a:gd name="connsiteX3" fmla="*/ 16577 w 21600"/>
                <a:gd name="connsiteY3" fmla="*/ 12999 h 22592"/>
                <a:gd name="connsiteX4" fmla="*/ 15230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2704 w 21600"/>
                <a:gd name="connsiteY2" fmla="*/ 7326 h 22592"/>
                <a:gd name="connsiteX3" fmla="*/ 17701 w 21600"/>
                <a:gd name="connsiteY3" fmla="*/ 12139 h 22592"/>
                <a:gd name="connsiteX4" fmla="*/ 15230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3299 w 21600"/>
                <a:gd name="connsiteY2" fmla="*/ 7326 h 22592"/>
                <a:gd name="connsiteX3" fmla="*/ 17701 w 21600"/>
                <a:gd name="connsiteY3" fmla="*/ 12139 h 22592"/>
                <a:gd name="connsiteX4" fmla="*/ 15230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6498 w 21600"/>
                <a:gd name="connsiteY1" fmla="*/ 5881 h 22592"/>
                <a:gd name="connsiteX2" fmla="*/ 13299 w 21600"/>
                <a:gd name="connsiteY2" fmla="*/ 7326 h 22592"/>
                <a:gd name="connsiteX3" fmla="*/ 17701 w 21600"/>
                <a:gd name="connsiteY3" fmla="*/ 12139 h 22592"/>
                <a:gd name="connsiteX4" fmla="*/ 15230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2375 w 21600"/>
                <a:gd name="connsiteY0" fmla="*/ 0 h 23386"/>
                <a:gd name="connsiteX1" fmla="*/ 16498 w 21600"/>
                <a:gd name="connsiteY1" fmla="*/ 6675 h 23386"/>
                <a:gd name="connsiteX2" fmla="*/ 13299 w 21600"/>
                <a:gd name="connsiteY2" fmla="*/ 8120 h 23386"/>
                <a:gd name="connsiteX3" fmla="*/ 17701 w 21600"/>
                <a:gd name="connsiteY3" fmla="*/ 12933 h 23386"/>
                <a:gd name="connsiteX4" fmla="*/ 15230 w 21600"/>
                <a:gd name="connsiteY4" fmla="*/ 14663 h 23386"/>
                <a:gd name="connsiteX5" fmla="*/ 21600 w 21600"/>
                <a:gd name="connsiteY5" fmla="*/ 23386 h 23386"/>
                <a:gd name="connsiteX6" fmla="*/ 10012 w 21600"/>
                <a:gd name="connsiteY6" fmla="*/ 16701 h 23386"/>
                <a:gd name="connsiteX7" fmla="*/ 12222 w 21600"/>
                <a:gd name="connsiteY7" fmla="*/ 15773 h 23386"/>
                <a:gd name="connsiteX8" fmla="*/ 5022 w 21600"/>
                <a:gd name="connsiteY8" fmla="*/ 11491 h 23386"/>
                <a:gd name="connsiteX9" fmla="*/ 7602 w 21600"/>
                <a:gd name="connsiteY9" fmla="*/ 10168 h 23386"/>
                <a:gd name="connsiteX10" fmla="*/ 0 w 21600"/>
                <a:gd name="connsiteY10" fmla="*/ 5676 h 23386"/>
                <a:gd name="connsiteX11" fmla="*/ 12375 w 21600"/>
                <a:gd name="connsiteY11" fmla="*/ 0 h 23386"/>
                <a:gd name="connsiteX0" fmla="*/ 13169 w 21600"/>
                <a:gd name="connsiteY0" fmla="*/ 0 h 23717"/>
                <a:gd name="connsiteX1" fmla="*/ 16498 w 21600"/>
                <a:gd name="connsiteY1" fmla="*/ 7006 h 23717"/>
                <a:gd name="connsiteX2" fmla="*/ 13299 w 21600"/>
                <a:gd name="connsiteY2" fmla="*/ 8451 h 23717"/>
                <a:gd name="connsiteX3" fmla="*/ 17701 w 21600"/>
                <a:gd name="connsiteY3" fmla="*/ 13264 h 23717"/>
                <a:gd name="connsiteX4" fmla="*/ 15230 w 21600"/>
                <a:gd name="connsiteY4" fmla="*/ 14994 h 23717"/>
                <a:gd name="connsiteX5" fmla="*/ 21600 w 21600"/>
                <a:gd name="connsiteY5" fmla="*/ 23717 h 23717"/>
                <a:gd name="connsiteX6" fmla="*/ 10012 w 21600"/>
                <a:gd name="connsiteY6" fmla="*/ 17032 h 23717"/>
                <a:gd name="connsiteX7" fmla="*/ 12222 w 21600"/>
                <a:gd name="connsiteY7" fmla="*/ 16104 h 23717"/>
                <a:gd name="connsiteX8" fmla="*/ 5022 w 21600"/>
                <a:gd name="connsiteY8" fmla="*/ 11822 h 23717"/>
                <a:gd name="connsiteX9" fmla="*/ 7602 w 21600"/>
                <a:gd name="connsiteY9" fmla="*/ 10499 h 23717"/>
                <a:gd name="connsiteX10" fmla="*/ 0 w 21600"/>
                <a:gd name="connsiteY10" fmla="*/ 6007 h 23717"/>
                <a:gd name="connsiteX11" fmla="*/ 13169 w 21600"/>
                <a:gd name="connsiteY11" fmla="*/ 0 h 23717"/>
                <a:gd name="connsiteX0" fmla="*/ 13169 w 21600"/>
                <a:gd name="connsiteY0" fmla="*/ 0 h 23717"/>
                <a:gd name="connsiteX1" fmla="*/ 15638 w 21600"/>
                <a:gd name="connsiteY1" fmla="*/ 7006 h 23717"/>
                <a:gd name="connsiteX2" fmla="*/ 13299 w 21600"/>
                <a:gd name="connsiteY2" fmla="*/ 8451 h 23717"/>
                <a:gd name="connsiteX3" fmla="*/ 17701 w 21600"/>
                <a:gd name="connsiteY3" fmla="*/ 13264 h 23717"/>
                <a:gd name="connsiteX4" fmla="*/ 15230 w 21600"/>
                <a:gd name="connsiteY4" fmla="*/ 14994 h 23717"/>
                <a:gd name="connsiteX5" fmla="*/ 21600 w 21600"/>
                <a:gd name="connsiteY5" fmla="*/ 23717 h 23717"/>
                <a:gd name="connsiteX6" fmla="*/ 10012 w 21600"/>
                <a:gd name="connsiteY6" fmla="*/ 17032 h 23717"/>
                <a:gd name="connsiteX7" fmla="*/ 12222 w 21600"/>
                <a:gd name="connsiteY7" fmla="*/ 16104 h 23717"/>
                <a:gd name="connsiteX8" fmla="*/ 5022 w 21600"/>
                <a:gd name="connsiteY8" fmla="*/ 11822 h 23717"/>
                <a:gd name="connsiteX9" fmla="*/ 7602 w 21600"/>
                <a:gd name="connsiteY9" fmla="*/ 10499 h 23717"/>
                <a:gd name="connsiteX10" fmla="*/ 0 w 21600"/>
                <a:gd name="connsiteY10" fmla="*/ 6007 h 23717"/>
                <a:gd name="connsiteX11" fmla="*/ 13169 w 21600"/>
                <a:gd name="connsiteY11" fmla="*/ 0 h 23717"/>
                <a:gd name="connsiteX0" fmla="*/ 10656 w 21600"/>
                <a:gd name="connsiteY0" fmla="*/ 0 h 22460"/>
                <a:gd name="connsiteX1" fmla="*/ 15638 w 21600"/>
                <a:gd name="connsiteY1" fmla="*/ 5749 h 22460"/>
                <a:gd name="connsiteX2" fmla="*/ 13299 w 21600"/>
                <a:gd name="connsiteY2" fmla="*/ 7194 h 22460"/>
                <a:gd name="connsiteX3" fmla="*/ 17701 w 21600"/>
                <a:gd name="connsiteY3" fmla="*/ 12007 h 22460"/>
                <a:gd name="connsiteX4" fmla="*/ 15230 w 21600"/>
                <a:gd name="connsiteY4" fmla="*/ 13737 h 22460"/>
                <a:gd name="connsiteX5" fmla="*/ 21600 w 21600"/>
                <a:gd name="connsiteY5" fmla="*/ 22460 h 22460"/>
                <a:gd name="connsiteX6" fmla="*/ 10012 w 21600"/>
                <a:gd name="connsiteY6" fmla="*/ 15775 h 22460"/>
                <a:gd name="connsiteX7" fmla="*/ 12222 w 21600"/>
                <a:gd name="connsiteY7" fmla="*/ 14847 h 22460"/>
                <a:gd name="connsiteX8" fmla="*/ 5022 w 21600"/>
                <a:gd name="connsiteY8" fmla="*/ 10565 h 22460"/>
                <a:gd name="connsiteX9" fmla="*/ 7602 w 21600"/>
                <a:gd name="connsiteY9" fmla="*/ 9242 h 22460"/>
                <a:gd name="connsiteX10" fmla="*/ 0 w 21600"/>
                <a:gd name="connsiteY10" fmla="*/ 4750 h 22460"/>
                <a:gd name="connsiteX11" fmla="*/ 10656 w 21600"/>
                <a:gd name="connsiteY11" fmla="*/ 0 h 22460"/>
                <a:gd name="connsiteX0" fmla="*/ 10656 w 21600"/>
                <a:gd name="connsiteY0" fmla="*/ 0 h 22460"/>
                <a:gd name="connsiteX1" fmla="*/ 16432 w 21600"/>
                <a:gd name="connsiteY1" fmla="*/ 5484 h 22460"/>
                <a:gd name="connsiteX2" fmla="*/ 13299 w 21600"/>
                <a:gd name="connsiteY2" fmla="*/ 7194 h 22460"/>
                <a:gd name="connsiteX3" fmla="*/ 17701 w 21600"/>
                <a:gd name="connsiteY3" fmla="*/ 12007 h 22460"/>
                <a:gd name="connsiteX4" fmla="*/ 15230 w 21600"/>
                <a:gd name="connsiteY4" fmla="*/ 13737 h 22460"/>
                <a:gd name="connsiteX5" fmla="*/ 21600 w 21600"/>
                <a:gd name="connsiteY5" fmla="*/ 22460 h 22460"/>
                <a:gd name="connsiteX6" fmla="*/ 10012 w 21600"/>
                <a:gd name="connsiteY6" fmla="*/ 15775 h 22460"/>
                <a:gd name="connsiteX7" fmla="*/ 12222 w 21600"/>
                <a:gd name="connsiteY7" fmla="*/ 14847 h 22460"/>
                <a:gd name="connsiteX8" fmla="*/ 5022 w 21600"/>
                <a:gd name="connsiteY8" fmla="*/ 10565 h 22460"/>
                <a:gd name="connsiteX9" fmla="*/ 7602 w 21600"/>
                <a:gd name="connsiteY9" fmla="*/ 9242 h 22460"/>
                <a:gd name="connsiteX10" fmla="*/ 0 w 21600"/>
                <a:gd name="connsiteY10" fmla="*/ 4750 h 22460"/>
                <a:gd name="connsiteX11" fmla="*/ 10656 w 21600"/>
                <a:gd name="connsiteY11" fmla="*/ 0 h 22460"/>
                <a:gd name="connsiteX0" fmla="*/ 10656 w 21600"/>
                <a:gd name="connsiteY0" fmla="*/ 0 h 22460"/>
                <a:gd name="connsiteX1" fmla="*/ 16432 w 21600"/>
                <a:gd name="connsiteY1" fmla="*/ 5484 h 22460"/>
                <a:gd name="connsiteX2" fmla="*/ 14159 w 21600"/>
                <a:gd name="connsiteY2" fmla="*/ 6863 h 22460"/>
                <a:gd name="connsiteX3" fmla="*/ 17701 w 21600"/>
                <a:gd name="connsiteY3" fmla="*/ 12007 h 22460"/>
                <a:gd name="connsiteX4" fmla="*/ 15230 w 21600"/>
                <a:gd name="connsiteY4" fmla="*/ 13737 h 22460"/>
                <a:gd name="connsiteX5" fmla="*/ 21600 w 21600"/>
                <a:gd name="connsiteY5" fmla="*/ 22460 h 22460"/>
                <a:gd name="connsiteX6" fmla="*/ 10012 w 21600"/>
                <a:gd name="connsiteY6" fmla="*/ 15775 h 22460"/>
                <a:gd name="connsiteX7" fmla="*/ 12222 w 21600"/>
                <a:gd name="connsiteY7" fmla="*/ 14847 h 22460"/>
                <a:gd name="connsiteX8" fmla="*/ 5022 w 21600"/>
                <a:gd name="connsiteY8" fmla="*/ 10565 h 22460"/>
                <a:gd name="connsiteX9" fmla="*/ 7602 w 21600"/>
                <a:gd name="connsiteY9" fmla="*/ 9242 h 22460"/>
                <a:gd name="connsiteX10" fmla="*/ 0 w 21600"/>
                <a:gd name="connsiteY10" fmla="*/ 4750 h 22460"/>
                <a:gd name="connsiteX11" fmla="*/ 10656 w 21600"/>
                <a:gd name="connsiteY11" fmla="*/ 0 h 22460"/>
                <a:gd name="connsiteX0" fmla="*/ 10656 w 21600"/>
                <a:gd name="connsiteY0" fmla="*/ 0 h 22460"/>
                <a:gd name="connsiteX1" fmla="*/ 16432 w 21600"/>
                <a:gd name="connsiteY1" fmla="*/ 5484 h 22460"/>
                <a:gd name="connsiteX2" fmla="*/ 14159 w 21600"/>
                <a:gd name="connsiteY2" fmla="*/ 6863 h 22460"/>
                <a:gd name="connsiteX3" fmla="*/ 18164 w 21600"/>
                <a:gd name="connsiteY3" fmla="*/ 12007 h 22460"/>
                <a:gd name="connsiteX4" fmla="*/ 15230 w 21600"/>
                <a:gd name="connsiteY4" fmla="*/ 13737 h 22460"/>
                <a:gd name="connsiteX5" fmla="*/ 21600 w 21600"/>
                <a:gd name="connsiteY5" fmla="*/ 22460 h 22460"/>
                <a:gd name="connsiteX6" fmla="*/ 10012 w 21600"/>
                <a:gd name="connsiteY6" fmla="*/ 15775 h 22460"/>
                <a:gd name="connsiteX7" fmla="*/ 12222 w 21600"/>
                <a:gd name="connsiteY7" fmla="*/ 14847 h 22460"/>
                <a:gd name="connsiteX8" fmla="*/ 5022 w 21600"/>
                <a:gd name="connsiteY8" fmla="*/ 10565 h 22460"/>
                <a:gd name="connsiteX9" fmla="*/ 7602 w 21600"/>
                <a:gd name="connsiteY9" fmla="*/ 9242 h 22460"/>
                <a:gd name="connsiteX10" fmla="*/ 0 w 21600"/>
                <a:gd name="connsiteY10" fmla="*/ 4750 h 22460"/>
                <a:gd name="connsiteX11" fmla="*/ 10656 w 21600"/>
                <a:gd name="connsiteY11" fmla="*/ 0 h 22460"/>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5230 w 21600"/>
                <a:gd name="connsiteY4" fmla="*/ 14729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5230 w 21600"/>
                <a:gd name="connsiteY4" fmla="*/ 14729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6354 w 21600"/>
                <a:gd name="connsiteY4" fmla="*/ 1420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6023 w 21600"/>
                <a:gd name="connsiteY4" fmla="*/ 1387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6995 h 23452"/>
                <a:gd name="connsiteX3" fmla="*/ 18164 w 21600"/>
                <a:gd name="connsiteY3" fmla="*/ 12999 h 23452"/>
                <a:gd name="connsiteX4" fmla="*/ 16023 w 21600"/>
                <a:gd name="connsiteY4" fmla="*/ 1387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789 h 23452"/>
                <a:gd name="connsiteX3" fmla="*/ 18164 w 21600"/>
                <a:gd name="connsiteY3" fmla="*/ 12999 h 23452"/>
                <a:gd name="connsiteX4" fmla="*/ 16023 w 21600"/>
                <a:gd name="connsiteY4" fmla="*/ 1387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2999 h 23452"/>
                <a:gd name="connsiteX4" fmla="*/ 16023 w 21600"/>
                <a:gd name="connsiteY4" fmla="*/ 1387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2999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4653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3859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4322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 h="23452">
                  <a:moveTo>
                    <a:pt x="12111" y="0"/>
                  </a:moveTo>
                  <a:lnTo>
                    <a:pt x="16432" y="7071"/>
                  </a:lnTo>
                  <a:lnTo>
                    <a:pt x="14159" y="7789"/>
                  </a:lnTo>
                  <a:lnTo>
                    <a:pt x="18164" y="14322"/>
                  </a:lnTo>
                  <a:lnTo>
                    <a:pt x="16023" y="14465"/>
                  </a:lnTo>
                  <a:lnTo>
                    <a:pt x="21600" y="23452"/>
                  </a:lnTo>
                  <a:lnTo>
                    <a:pt x="10012" y="16767"/>
                  </a:lnTo>
                  <a:lnTo>
                    <a:pt x="12222" y="15839"/>
                  </a:lnTo>
                  <a:lnTo>
                    <a:pt x="5022" y="11557"/>
                  </a:lnTo>
                  <a:lnTo>
                    <a:pt x="7602" y="10234"/>
                  </a:lnTo>
                  <a:lnTo>
                    <a:pt x="0" y="5742"/>
                  </a:lnTo>
                  <a:lnTo>
                    <a:pt x="12111" y="0"/>
                  </a:lnTo>
                  <a:close/>
                </a:path>
              </a:pathLst>
            </a:cu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E6EFED8B-946A-4788-ADDE-75E537063079}"/>
                    </a:ext>
                  </a:extLst>
                </p:cNvPr>
                <p:cNvSpPr/>
                <p:nvPr/>
              </p:nvSpPr>
              <p:spPr>
                <a:xfrm>
                  <a:off x="7567882" y="806945"/>
                  <a:ext cx="5084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800" b="1" i="1" dirty="0" smtClean="0">
                            <a:solidFill>
                              <a:srgbClr val="FF0000"/>
                            </a:solidFill>
                            <a:latin typeface="Cambria Math" panose="02040503050406030204" pitchFamily="18" charset="0"/>
                            <a:cs typeface="Courier New" panose="02070309020205020404" pitchFamily="49" charset="0"/>
                          </a:rPr>
                          <m:t>𝜽</m:t>
                        </m:r>
                      </m:oMath>
                    </m:oMathPara>
                  </a14:m>
                  <a:endParaRPr lang="en-US" sz="2800" b="1" dirty="0">
                    <a:solidFill>
                      <a:srgbClr val="FF0000"/>
                    </a:solidFill>
                    <a:latin typeface="Segoe UI" panose="020B0502040204020203" pitchFamily="34" charset="0"/>
                  </a:endParaRPr>
                </a:p>
              </p:txBody>
            </p:sp>
          </mc:Choice>
          <mc:Fallback xmlns="">
            <p:sp>
              <p:nvSpPr>
                <p:cNvPr id="63" name="Rectangle 62">
                  <a:extLst>
                    <a:ext uri="{FF2B5EF4-FFF2-40B4-BE49-F238E27FC236}">
                      <a16:creationId xmlns:a16="http://schemas.microsoft.com/office/drawing/2014/main" id="{0104485D-EC78-4476-8A73-526B9D57D456}"/>
                    </a:ext>
                  </a:extLst>
                </p:cNvPr>
                <p:cNvSpPr>
                  <a:spLocks noRot="1" noChangeAspect="1" noMove="1" noResize="1" noEditPoints="1" noAdjustHandles="1" noChangeArrowheads="1" noChangeShapeType="1" noTextEdit="1"/>
                </p:cNvSpPr>
                <p:nvPr/>
              </p:nvSpPr>
              <p:spPr>
                <a:xfrm>
                  <a:off x="7567882" y="806945"/>
                  <a:ext cx="508473" cy="523220"/>
                </a:xfrm>
                <a:prstGeom prst="rect">
                  <a:avLst/>
                </a:prstGeom>
                <a:blipFill>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8056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Formalizing the Inference Problem</a:t>
            </a:r>
          </a:p>
        </p:txBody>
      </p:sp>
      <mc:AlternateContent xmlns:mc="http://schemas.openxmlformats.org/markup-compatibility/2006" xmlns:a14="http://schemas.microsoft.com/office/drawing/2010/main">
        <mc:Choice Requires="a14">
          <p:sp>
            <p:nvSpPr>
              <p:cNvPr id="22" name="Content Placeholder 6">
                <a:extLst>
                  <a:ext uri="{FF2B5EF4-FFF2-40B4-BE49-F238E27FC236}">
                    <a16:creationId xmlns:a16="http://schemas.microsoft.com/office/drawing/2014/main" id="{A9DB5B5B-1D0B-4930-B460-05D382776C91}"/>
                  </a:ext>
                </a:extLst>
              </p:cNvPr>
              <p:cNvSpPr>
                <a:spLocks noGrp="1"/>
              </p:cNvSpPr>
              <p:nvPr>
                <p:ph idx="1"/>
              </p:nvPr>
            </p:nvSpPr>
            <p:spPr>
              <a:xfrm>
                <a:off x="169011" y="3390854"/>
                <a:ext cx="8894602" cy="3019469"/>
              </a:xfrm>
            </p:spPr>
            <p:txBody>
              <a:bodyPr/>
              <a:lstStyle/>
              <a:p>
                <a:r>
                  <a:rPr lang="en-US" sz="2800" b="1" dirty="0">
                    <a:solidFill>
                      <a:srgbClr val="FF0000"/>
                    </a:solidFill>
                  </a:rPr>
                  <a:t>Unfortunately:</a:t>
                </a:r>
                <a:r>
                  <a:rPr lang="en-US" sz="2800" dirty="0"/>
                  <a:t> </a:t>
                </a:r>
                <a14:m>
                  <m:oMath xmlns:m="http://schemas.openxmlformats.org/officeDocument/2006/math">
                    <m:r>
                      <a:rPr lang="en-US" sz="2800" b="1" i="1" dirty="0" smtClean="0">
                        <a:latin typeface="Cambria Math" panose="02040503050406030204" pitchFamily="18" charset="0"/>
                        <a:cs typeface="Courier New" panose="02070309020205020404" pitchFamily="49" charset="0"/>
                      </a:rPr>
                      <m:t>𝒘</m:t>
                    </m:r>
                    <m:r>
                      <a:rPr lang="en-US" sz="2800" b="1" i="1" dirty="0" smtClean="0">
                        <a:latin typeface="Cambria Math" panose="02040503050406030204" pitchFamily="18" charset="0"/>
                        <a:cs typeface="Courier New" panose="02070309020205020404" pitchFamily="49" charset="0"/>
                      </a:rPr>
                      <m:t>′ </m:t>
                    </m:r>
                  </m:oMath>
                </a14:m>
                <a:r>
                  <a:rPr lang="en-US" sz="2800" dirty="0"/>
                  <a:t>is hard to measure</a:t>
                </a:r>
              </a:p>
              <a:p>
                <a:pPr lvl="1"/>
                <a:r>
                  <a:rPr lang="en-US" sz="2400" dirty="0">
                    <a:solidFill>
                      <a:prstClr val="black"/>
                    </a:solidFill>
                  </a:rPr>
                  <a:t>64-bit </a:t>
                </a:r>
                <a14:m>
                  <m:oMath xmlns:m="http://schemas.openxmlformats.org/officeDocument/2006/math">
                    <m:r>
                      <a:rPr lang="en-US" b="1" i="1">
                        <a:latin typeface="Cambria Math" panose="02040503050406030204" pitchFamily="18" charset="0"/>
                        <a:cs typeface="Courier New" panose="02070309020205020404" pitchFamily="49" charset="0"/>
                      </a:rPr>
                      <m:t>𝒅𝒂𝒕𝒂𝒘𝒐𝒓𝒅</m:t>
                    </m:r>
                    <m:r>
                      <a:rPr lang="en-US" b="1" i="1">
                        <a:latin typeface="Cambria Math" panose="02040503050406030204" pitchFamily="18" charset="0"/>
                        <a:cs typeface="Courier New" panose="02070309020205020404" pitchFamily="49" charset="0"/>
                      </a:rPr>
                      <m:t> </m:t>
                    </m:r>
                  </m:oMath>
                </a14:m>
                <a:r>
                  <a:rPr lang="en-US" sz="2400" dirty="0">
                    <a:solidFill>
                      <a:prstClr val="black"/>
                    </a:solidFill>
                  </a:rPr>
                  <a:t>→ </a:t>
                </a:r>
                <a14:m>
                  <m:oMath xmlns:m="http://schemas.openxmlformats.org/officeDocument/2006/math">
                    <m:r>
                      <a:rPr lang="en-US" sz="2400" dirty="0">
                        <a:solidFill>
                          <a:prstClr val="black"/>
                        </a:solidFill>
                        <a:latin typeface="Cambria Math" panose="02040503050406030204" pitchFamily="18" charset="0"/>
                        <a:cs typeface="Courier New" panose="02070309020205020404" pitchFamily="49" charset="0"/>
                      </a:rPr>
                      <m:t>2</m:t>
                    </m:r>
                    <m:r>
                      <a:rPr lang="en-US" sz="2400" baseline="30000" dirty="0">
                        <a:solidFill>
                          <a:prstClr val="black"/>
                        </a:solidFill>
                        <a:latin typeface="Cambria Math" panose="02040503050406030204" pitchFamily="18" charset="0"/>
                        <a:cs typeface="Courier New" panose="02070309020205020404" pitchFamily="49" charset="0"/>
                      </a:rPr>
                      <m:t>64</m:t>
                    </m:r>
                  </m:oMath>
                </a14:m>
                <a:r>
                  <a:rPr lang="en-US" sz="2400" dirty="0">
                    <a:solidFill>
                      <a:prstClr val="black"/>
                    </a:solidFill>
                  </a:rPr>
                  <a:t> possible values</a:t>
                </a:r>
                <a:endParaRPr lang="en-US" sz="2400" dirty="0"/>
              </a:p>
              <a:p>
                <a:pPr lvl="1"/>
                <a:r>
                  <a:rPr lang="en-US" sz="2400" dirty="0">
                    <a:solidFill>
                      <a:prstClr val="black"/>
                    </a:solidFill>
                  </a:rPr>
                  <a:t>Typical 8GiB DRAM only has ~</a:t>
                </a:r>
                <a14:m>
                  <m:oMath xmlns:m="http://schemas.openxmlformats.org/officeDocument/2006/math">
                    <m:r>
                      <a:rPr lang="en-US" dirty="0">
                        <a:solidFill>
                          <a:prstClr val="black"/>
                        </a:solidFill>
                        <a:latin typeface="Cambria Math" panose="02040503050406030204" pitchFamily="18" charset="0"/>
                        <a:cs typeface="Courier New" panose="02070309020205020404" pitchFamily="49" charset="0"/>
                      </a:rPr>
                      <m:t>2</m:t>
                    </m:r>
                    <m:r>
                      <a:rPr lang="en-US" b="0" i="0" baseline="30000" dirty="0" smtClean="0">
                        <a:solidFill>
                          <a:prstClr val="black"/>
                        </a:solidFill>
                        <a:latin typeface="Cambria Math" panose="02040503050406030204" pitchFamily="18" charset="0"/>
                        <a:cs typeface="Courier New" panose="02070309020205020404" pitchFamily="49" charset="0"/>
                      </a:rPr>
                      <m:t>30</m:t>
                    </m:r>
                  </m:oMath>
                </a14:m>
                <a:r>
                  <a:rPr lang="en-US" sz="2400" dirty="0">
                    <a:solidFill>
                      <a:prstClr val="black"/>
                    </a:solidFill>
                  </a:rPr>
                  <a:t> </a:t>
                </a:r>
                <a14:m>
                  <m:oMath xmlns:m="http://schemas.openxmlformats.org/officeDocument/2006/math">
                    <m:r>
                      <a:rPr lang="en-US" b="1" i="1">
                        <a:latin typeface="Cambria Math" panose="02040503050406030204" pitchFamily="18" charset="0"/>
                        <a:cs typeface="Courier New" panose="02070309020205020404" pitchFamily="49" charset="0"/>
                      </a:rPr>
                      <m:t>𝒅𝒂𝒕𝒂𝒘𝒐𝒓𝒅</m:t>
                    </m:r>
                    <m:r>
                      <a:rPr lang="en-US" b="1" i="1" smtClean="0">
                        <a:latin typeface="Cambria Math" panose="02040503050406030204" pitchFamily="18" charset="0"/>
                        <a:cs typeface="Courier New" panose="02070309020205020404" pitchFamily="49" charset="0"/>
                      </a:rPr>
                      <m:t>𝒔</m:t>
                    </m:r>
                  </m:oMath>
                </a14:m>
                <a:r>
                  <a:rPr lang="en-US" b="1" dirty="0">
                    <a:cs typeface="Courier New" panose="02070309020205020404" pitchFamily="49" charset="0"/>
                  </a:rPr>
                  <a:t> </a:t>
                </a:r>
                <a:r>
                  <a:rPr lang="en-US" dirty="0">
                    <a:cs typeface="Courier New" panose="02070309020205020404" pitchFamily="49" charset="0"/>
                  </a:rPr>
                  <a:t>(&lt;&lt; 2</a:t>
                </a:r>
                <a:r>
                  <a:rPr lang="en-US" baseline="30000" dirty="0">
                    <a:cs typeface="Courier New" panose="02070309020205020404" pitchFamily="49" charset="0"/>
                  </a:rPr>
                  <a:t>64</a:t>
                </a:r>
                <a:r>
                  <a:rPr lang="en-US" dirty="0">
                    <a:cs typeface="Courier New" panose="02070309020205020404" pitchFamily="49" charset="0"/>
                  </a:rPr>
                  <a:t>)</a:t>
                </a:r>
              </a:p>
              <a:p>
                <a:pPr lvl="1"/>
                <a:r>
                  <a:rPr lang="en-US" dirty="0">
                    <a:cs typeface="Courier New" panose="02070309020205020404" pitchFamily="49" charset="0"/>
                  </a:rPr>
                  <a:t>Hard to get a representative sample of </a:t>
                </a:r>
                <a14:m>
                  <m:oMath xmlns:m="http://schemas.openxmlformats.org/officeDocument/2006/math">
                    <m:r>
                      <a:rPr lang="en-US" b="1" i="1" dirty="0">
                        <a:latin typeface="Cambria Math" panose="02040503050406030204" pitchFamily="18" charset="0"/>
                        <a:cs typeface="Courier New" panose="02070309020205020404" pitchFamily="49" charset="0"/>
                      </a:rPr>
                      <m:t>𝒘</m:t>
                    </m:r>
                    <m:r>
                      <a:rPr lang="en-US" b="1" i="1" dirty="0">
                        <a:latin typeface="Cambria Math" panose="02040503050406030204" pitchFamily="18" charset="0"/>
                        <a:cs typeface="Courier New" panose="02070309020205020404" pitchFamily="49" charset="0"/>
                      </a:rPr>
                      <m:t>′ </m:t>
                    </m:r>
                  </m:oMath>
                </a14:m>
                <a:r>
                  <a:rPr lang="en-US" dirty="0">
                    <a:cs typeface="Courier New" panose="02070309020205020404" pitchFamily="49" charset="0"/>
                  </a:rPr>
                  <a:t>even with all 8GiB</a:t>
                </a:r>
                <a:endParaRPr lang="en-US" sz="2000" dirty="0"/>
              </a:p>
              <a:p>
                <a14:m>
                  <m:oMath xmlns:m="http://schemas.openxmlformats.org/officeDocument/2006/math">
                    <m:sSup>
                      <m:sSupPr>
                        <m:ctrlPr>
                          <a:rPr lang="en-US" sz="2800" b="1" i="1" dirty="0" smtClean="0">
                            <a:solidFill>
                              <a:prstClr val="black"/>
                            </a:solidFill>
                            <a:latin typeface="Cambria Math" panose="02040503050406030204" pitchFamily="18" charset="0"/>
                            <a:cs typeface="Courier New" panose="02070309020205020404" pitchFamily="49" charset="0"/>
                          </a:rPr>
                        </m:ctrlPr>
                      </m:sSupPr>
                      <m:e>
                        <m:r>
                          <a:rPr lang="en-US" sz="2800" b="1" i="1" dirty="0" smtClean="0">
                            <a:solidFill>
                              <a:prstClr val="black"/>
                            </a:solidFill>
                            <a:latin typeface="Cambria Math" panose="02040503050406030204" pitchFamily="18" charset="0"/>
                            <a:cs typeface="Courier New" panose="02070309020205020404" pitchFamily="49" charset="0"/>
                          </a:rPr>
                          <m:t>𝒘</m:t>
                        </m:r>
                        <m:r>
                          <a:rPr lang="en-US" sz="2800" b="1" i="1" baseline="-25000" dirty="0" smtClean="0">
                            <a:solidFill>
                              <a:prstClr val="black"/>
                            </a:solidFill>
                            <a:latin typeface="Cambria Math" panose="02040503050406030204" pitchFamily="18" charset="0"/>
                            <a:cs typeface="Courier New" panose="02070309020205020404" pitchFamily="49" charset="0"/>
                          </a:rPr>
                          <m:t>𝑵</m:t>
                        </m:r>
                      </m:e>
                      <m:sup>
                        <m:r>
                          <a:rPr lang="en-US" sz="2800" b="1" i="1" dirty="0" smtClean="0">
                            <a:solidFill>
                              <a:prstClr val="black"/>
                            </a:solidFill>
                            <a:latin typeface="Cambria Math" panose="02040503050406030204" pitchFamily="18" charset="0"/>
                            <a:cs typeface="Courier New" panose="02070309020205020404" pitchFamily="49" charset="0"/>
                          </a:rPr>
                          <m:t>′</m:t>
                        </m:r>
                      </m:sup>
                    </m:sSup>
                    <m:r>
                      <a:rPr lang="en-US" sz="2800" b="1" i="1" dirty="0" smtClean="0">
                        <a:solidFill>
                          <a:prstClr val="black"/>
                        </a:solidFill>
                        <a:latin typeface="Cambria Math" panose="02040503050406030204" pitchFamily="18" charset="0"/>
                        <a:cs typeface="Courier New" panose="02070309020205020404" pitchFamily="49" charset="0"/>
                      </a:rPr>
                      <m:t>:</m:t>
                    </m:r>
                  </m:oMath>
                </a14:m>
                <a:r>
                  <a:rPr lang="en-US" sz="2800" dirty="0">
                    <a:solidFill>
                      <a:prstClr val="black"/>
                    </a:solidFill>
                  </a:rPr>
                  <a:t> Probability that </a:t>
                </a:r>
                <a14:m>
                  <m:oMath xmlns:m="http://schemas.openxmlformats.org/officeDocument/2006/math">
                    <m:r>
                      <a:rPr lang="en-US" sz="2800" b="1" i="1" dirty="0" smtClean="0">
                        <a:solidFill>
                          <a:prstClr val="black"/>
                        </a:solidFill>
                        <a:latin typeface="Cambria Math" panose="02040503050406030204" pitchFamily="18" charset="0"/>
                        <a:cs typeface="Courier New" panose="02070309020205020404" pitchFamily="49" charset="0"/>
                      </a:rPr>
                      <m:t>𝒘</m:t>
                    </m:r>
                    <m:r>
                      <a:rPr lang="en-US" sz="2800" b="1" i="1" dirty="0" smtClean="0">
                        <a:solidFill>
                          <a:prstClr val="black"/>
                        </a:solidFill>
                        <a:latin typeface="Cambria Math" panose="02040503050406030204" pitchFamily="18" charset="0"/>
                        <a:cs typeface="Courier New" panose="02070309020205020404" pitchFamily="49" charset="0"/>
                      </a:rPr>
                      <m:t>′ </m:t>
                    </m:r>
                  </m:oMath>
                </a14:m>
                <a:r>
                  <a:rPr lang="en-US" sz="2800" dirty="0">
                    <a:solidFill>
                      <a:prstClr val="black"/>
                    </a:solidFill>
                  </a:rPr>
                  <a:t> has </a:t>
                </a:r>
                <a14:m>
                  <m:oMath xmlns:m="http://schemas.openxmlformats.org/officeDocument/2006/math">
                    <m:r>
                      <a:rPr lang="en-US" sz="2800" b="1" i="1" dirty="0">
                        <a:solidFill>
                          <a:prstClr val="black"/>
                        </a:solidFill>
                        <a:latin typeface="Cambria Math" panose="02040503050406030204" pitchFamily="18" charset="0"/>
                        <a:cs typeface="Courier New" panose="02070309020205020404" pitchFamily="49" charset="0"/>
                      </a:rPr>
                      <m:t>𝑵</m:t>
                    </m:r>
                    <m:r>
                      <a:rPr lang="en-US" sz="2800" b="1" i="1" dirty="0">
                        <a:solidFill>
                          <a:prstClr val="black"/>
                        </a:solidFill>
                        <a:latin typeface="Cambria Math" panose="02040503050406030204" pitchFamily="18" charset="0"/>
                        <a:cs typeface="Courier New" panose="02070309020205020404" pitchFamily="49" charset="0"/>
                      </a:rPr>
                      <m:t>∈ </m:t>
                    </m:r>
                  </m:oMath>
                </a14:m>
                <a:r>
                  <a:rPr lang="en-US" sz="2800" dirty="0">
                    <a:solidFill>
                      <a:prstClr val="black"/>
                    </a:solidFill>
                  </a:rPr>
                  <a:t>[</a:t>
                </a:r>
                <a14:m>
                  <m:oMath xmlns:m="http://schemas.openxmlformats.org/officeDocument/2006/math">
                    <m:r>
                      <a:rPr lang="en-US" sz="2800" b="1" i="1" dirty="0">
                        <a:solidFill>
                          <a:prstClr val="black"/>
                        </a:solidFill>
                        <a:latin typeface="Cambria Math" panose="02040503050406030204" pitchFamily="18" charset="0"/>
                        <a:cs typeface="Courier New" panose="02070309020205020404" pitchFamily="49" charset="0"/>
                      </a:rPr>
                      <m:t>𝟎</m:t>
                    </m:r>
                    <m:r>
                      <a:rPr lang="en-US" sz="2800" b="1" i="1" dirty="0">
                        <a:solidFill>
                          <a:prstClr val="black"/>
                        </a:solidFill>
                        <a:latin typeface="Cambria Math" panose="02040503050406030204" pitchFamily="18" charset="0"/>
                        <a:cs typeface="Courier New" panose="02070309020205020404" pitchFamily="49" charset="0"/>
                      </a:rPr>
                      <m:t>, </m:t>
                    </m:r>
                    <m:r>
                      <a:rPr lang="en-US" sz="2800" b="1" i="1" dirty="0">
                        <a:solidFill>
                          <a:prstClr val="black"/>
                        </a:solidFill>
                        <a:latin typeface="Cambria Math" panose="02040503050406030204" pitchFamily="18" charset="0"/>
                        <a:cs typeface="Courier New" panose="02070309020205020404" pitchFamily="49" charset="0"/>
                      </a:rPr>
                      <m:t>𝟏</m:t>
                    </m:r>
                    <m:r>
                      <a:rPr lang="en-US" sz="2800" b="1" i="1" dirty="0">
                        <a:solidFill>
                          <a:prstClr val="black"/>
                        </a:solidFill>
                        <a:latin typeface="Cambria Math" panose="02040503050406030204" pitchFamily="18" charset="0"/>
                        <a:cs typeface="Courier New" panose="02070309020205020404" pitchFamily="49" charset="0"/>
                      </a:rPr>
                      <m:t>, …, </m:t>
                    </m:r>
                    <m:r>
                      <a:rPr lang="en-US" sz="2800" b="1" i="1" dirty="0">
                        <a:solidFill>
                          <a:prstClr val="black"/>
                        </a:solidFill>
                        <a:latin typeface="Cambria Math" panose="02040503050406030204" pitchFamily="18" charset="0"/>
                        <a:cs typeface="Courier New" panose="02070309020205020404" pitchFamily="49" charset="0"/>
                      </a:rPr>
                      <m:t>𝒏</m:t>
                    </m:r>
                  </m:oMath>
                </a14:m>
                <a:r>
                  <a:rPr lang="en-US" sz="2800" dirty="0">
                    <a:solidFill>
                      <a:prstClr val="black"/>
                    </a:solidFill>
                  </a:rPr>
                  <a:t>] errors</a:t>
                </a:r>
                <a:endParaRPr lang="en-US" sz="2800" dirty="0"/>
              </a:p>
              <a:p>
                <a:pPr lvl="1"/>
                <a:r>
                  <a:rPr lang="en-US" sz="2400" dirty="0"/>
                  <a:t>Easy to experimentally measure: simply count errors</a:t>
                </a:r>
              </a:p>
              <a:p>
                <a:pPr lvl="1"/>
                <a:r>
                  <a:rPr lang="en-US" sz="2400" dirty="0"/>
                  <a:t>Meaningful in the context of ECC (e.g., </a:t>
                </a:r>
                <a14:m>
                  <m:oMath xmlns:m="http://schemas.openxmlformats.org/officeDocument/2006/math">
                    <m:r>
                      <a:rPr lang="en-US" sz="2400" b="1" i="1" dirty="0">
                        <a:latin typeface="Cambria Math" panose="02040503050406030204" pitchFamily="18" charset="0"/>
                      </a:rPr>
                      <m:t>𝒏</m:t>
                    </m:r>
                  </m:oMath>
                </a14:m>
                <a:r>
                  <a:rPr lang="en-US" sz="2400" dirty="0"/>
                  <a:t>–error correction)</a:t>
                </a:r>
              </a:p>
            </p:txBody>
          </p:sp>
        </mc:Choice>
        <mc:Fallback xmlns="">
          <p:sp>
            <p:nvSpPr>
              <p:cNvPr id="22" name="Content Placeholder 6">
                <a:extLst>
                  <a:ext uri="{FF2B5EF4-FFF2-40B4-BE49-F238E27FC236}">
                    <a16:creationId xmlns:a16="http://schemas.microsoft.com/office/drawing/2014/main" id="{A9DB5B5B-1D0B-4930-B460-05D382776C91}"/>
                  </a:ext>
                </a:extLst>
              </p:cNvPr>
              <p:cNvSpPr>
                <a:spLocks noGrp="1" noRot="1" noChangeAspect="1" noMove="1" noResize="1" noEditPoints="1" noAdjustHandles="1" noChangeArrowheads="1" noChangeShapeType="1" noTextEdit="1"/>
              </p:cNvSpPr>
              <p:nvPr>
                <p:ph idx="1"/>
              </p:nvPr>
            </p:nvSpPr>
            <p:spPr>
              <a:xfrm>
                <a:off x="169011" y="3390854"/>
                <a:ext cx="8894602" cy="3019469"/>
              </a:xfrm>
              <a:blipFill>
                <a:blip r:embed="rId3"/>
                <a:stretch>
                  <a:fillRect l="-1234" t="-3427" r="-960" b="-2419"/>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B3E03315-76F8-425F-BC1A-F573065DAC0A}"/>
              </a:ext>
            </a:extLst>
          </p:cNvPr>
          <p:cNvGrpSpPr/>
          <p:nvPr/>
        </p:nvGrpSpPr>
        <p:grpSpPr>
          <a:xfrm>
            <a:off x="221671" y="806945"/>
            <a:ext cx="8700658" cy="1814705"/>
            <a:chOff x="221671" y="806945"/>
            <a:chExt cx="8700658" cy="1814705"/>
          </a:xfrm>
        </p:grpSpPr>
        <p:sp>
          <p:nvSpPr>
            <p:cNvPr id="25" name="Rectangle: Rounded Corners 24">
              <a:extLst>
                <a:ext uri="{FF2B5EF4-FFF2-40B4-BE49-F238E27FC236}">
                  <a16:creationId xmlns:a16="http://schemas.microsoft.com/office/drawing/2014/main" id="{DE43406F-C79A-4189-9514-E804A41E7F19}"/>
                </a:ext>
              </a:extLst>
            </p:cNvPr>
            <p:cNvSpPr/>
            <p:nvPr/>
          </p:nvSpPr>
          <p:spPr>
            <a:xfrm>
              <a:off x="3491345" y="1380004"/>
              <a:ext cx="5430984" cy="1220322"/>
            </a:xfrm>
            <a:prstGeom prst="roundRect">
              <a:avLst>
                <a:gd name="adj" fmla="val 13573"/>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urier New" panose="02070309020205020404" pitchFamily="49" charset="0"/>
                <a:cs typeface="Courier New" panose="02070309020205020404" pitchFamily="49" charset="0"/>
              </a:endParaRPr>
            </a:p>
          </p:txBody>
        </p:sp>
        <p:sp>
          <p:nvSpPr>
            <p:cNvPr id="26" name="Rectangle 25">
              <a:extLst>
                <a:ext uri="{FF2B5EF4-FFF2-40B4-BE49-F238E27FC236}">
                  <a16:creationId xmlns:a16="http://schemas.microsoft.com/office/drawing/2014/main" id="{39BB906D-28B2-4E91-B890-A96C09808849}"/>
                </a:ext>
              </a:extLst>
            </p:cNvPr>
            <p:cNvSpPr/>
            <p:nvPr/>
          </p:nvSpPr>
          <p:spPr>
            <a:xfrm>
              <a:off x="7700752" y="1511461"/>
              <a:ext cx="977495" cy="939054"/>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prstClr val="black"/>
                  </a:solidFill>
                  <a:latin typeface="Segoe UI" panose="020B0502040204020203" pitchFamily="34" charset="0"/>
                  <a:cs typeface="Segoe UI" panose="020B0502040204020203" pitchFamily="34" charset="0"/>
                </a:rPr>
                <a:t>Data Store</a:t>
              </a: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767DA962-BF32-4B09-927D-4AA9139A1816}"/>
                    </a:ext>
                  </a:extLst>
                </p:cNvPr>
                <p:cNvSpPr/>
                <p:nvPr/>
              </p:nvSpPr>
              <p:spPr>
                <a:xfrm>
                  <a:off x="3766218" y="1511461"/>
                  <a:ext cx="1671625" cy="939054"/>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Scheme </a:t>
                  </a:r>
                  <a14:m>
                    <m:oMath xmlns:m="http://schemas.openxmlformats.org/officeDocument/2006/math">
                      <m:r>
                        <a:rPr lang="en-US" sz="2000" b="0" i="0" dirty="0" smtClean="0">
                          <a:solidFill>
                            <a:prstClr val="black"/>
                          </a:solidFill>
                          <a:latin typeface="Cambria Math" panose="02040503050406030204" pitchFamily="18" charset="0"/>
                          <a:cs typeface="Courier New" panose="02070309020205020404" pitchFamily="49" charset="0"/>
                        </a:rPr>
                        <m:t>(</m:t>
                      </m:r>
                      <m:r>
                        <a:rPr lang="en-US" sz="2000" b="1" i="1" dirty="0" smtClean="0">
                          <a:solidFill>
                            <a:srgbClr val="FF0000"/>
                          </a:solidFill>
                          <a:latin typeface="Cambria Math" panose="02040503050406030204" pitchFamily="18" charset="0"/>
                          <a:cs typeface="Courier New" panose="02070309020205020404" pitchFamily="49" charset="0"/>
                        </a:rPr>
                        <m:t>𝑺</m:t>
                      </m:r>
                      <m:r>
                        <a:rPr lang="en-US" sz="2000" b="1" i="1" dirty="0" smtClean="0">
                          <a:solidFill>
                            <a:prstClr val="black"/>
                          </a:solidFill>
                          <a:latin typeface="Cambria Math" panose="02040503050406030204" pitchFamily="18" charset="0"/>
                          <a:cs typeface="Courier New" panose="02070309020205020404" pitchFamily="49" charset="0"/>
                        </a:rPr>
                        <m:t>)</m:t>
                      </m:r>
                    </m:oMath>
                  </a14:m>
                  <a:endParaRPr lang="en-US" sz="2000" dirty="0">
                    <a:solidFill>
                      <a:prstClr val="black"/>
                    </a:solidFill>
                    <a:latin typeface="Segoe UI" panose="020B0502040204020203" pitchFamily="34" charset="0"/>
                    <a:cs typeface="Segoe UI" panose="020B0502040204020203" pitchFamily="34" charset="0"/>
                  </a:endParaRPr>
                </a:p>
              </p:txBody>
            </p:sp>
          </mc:Choice>
          <mc:Fallback xmlns="">
            <p:sp>
              <p:nvSpPr>
                <p:cNvPr id="36" name="Rectangle 35">
                  <a:extLst>
                    <a:ext uri="{FF2B5EF4-FFF2-40B4-BE49-F238E27FC236}">
                      <a16:creationId xmlns:a16="http://schemas.microsoft.com/office/drawing/2014/main" id="{445E08FC-7E92-4DC4-9F54-CCD3C854306C}"/>
                    </a:ext>
                  </a:extLst>
                </p:cNvPr>
                <p:cNvSpPr>
                  <a:spLocks noRot="1" noChangeAspect="1" noMove="1" noResize="1" noEditPoints="1" noAdjustHandles="1" noChangeArrowheads="1" noChangeShapeType="1" noTextEdit="1"/>
                </p:cNvSpPr>
                <p:nvPr/>
              </p:nvSpPr>
              <p:spPr>
                <a:xfrm>
                  <a:off x="3766218" y="1511461"/>
                  <a:ext cx="1671625" cy="939054"/>
                </a:xfrm>
                <a:prstGeom prst="rect">
                  <a:avLst/>
                </a:prstGeom>
                <a:blipFill>
                  <a:blip r:embed="rId4"/>
                  <a:stretch>
                    <a:fillRect l="-722" r="-3971"/>
                  </a:stretch>
                </a:blipFill>
                <a:ln w="19050">
                  <a:solidFill>
                    <a:schemeClr val="tx1"/>
                  </a:solidFill>
                </a:ln>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FA337203-40C7-4E29-A676-1AA001966EEA}"/>
                </a:ext>
              </a:extLst>
            </p:cNvPr>
            <p:cNvCxnSpPr>
              <a:cxnSpLocks/>
            </p:cNvCxnSpPr>
            <p:nvPr/>
          </p:nvCxnSpPr>
          <p:spPr>
            <a:xfrm>
              <a:off x="5437843" y="1771171"/>
              <a:ext cx="22629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15AB0D9-BB89-436B-BA8B-23B82B711905}"/>
                </a:ext>
              </a:extLst>
            </p:cNvPr>
            <p:cNvCxnSpPr>
              <a:cxnSpLocks/>
            </p:cNvCxnSpPr>
            <p:nvPr/>
          </p:nvCxnSpPr>
          <p:spPr>
            <a:xfrm flipH="1">
              <a:off x="5437843" y="2194941"/>
              <a:ext cx="22629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9432F56-6F24-41E9-8C73-8CD4564A8185}"/>
                </a:ext>
              </a:extLst>
            </p:cNvPr>
            <p:cNvCxnSpPr>
              <a:cxnSpLocks/>
            </p:cNvCxnSpPr>
            <p:nvPr/>
          </p:nvCxnSpPr>
          <p:spPr>
            <a:xfrm>
              <a:off x="1228436" y="1771171"/>
              <a:ext cx="25377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6DD835B-9C76-4597-82B1-1327689E9AEC}"/>
                </a:ext>
              </a:extLst>
            </p:cNvPr>
            <p:cNvCxnSpPr>
              <a:cxnSpLocks/>
            </p:cNvCxnSpPr>
            <p:nvPr/>
          </p:nvCxnSpPr>
          <p:spPr>
            <a:xfrm flipH="1">
              <a:off x="1228437" y="2191311"/>
              <a:ext cx="25377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BBDAB171-EFBC-40BC-B490-550015BAED5D}"/>
                </a:ext>
              </a:extLst>
            </p:cNvPr>
            <p:cNvSpPr/>
            <p:nvPr/>
          </p:nvSpPr>
          <p:spPr>
            <a:xfrm>
              <a:off x="221671" y="1380004"/>
              <a:ext cx="1006765" cy="1200337"/>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urier New" panose="02070309020205020404" pitchFamily="49" charset="0"/>
                <a:cs typeface="Courier New" panose="02070309020205020404" pitchFamily="49" charset="0"/>
              </a:endParaRPr>
            </a:p>
          </p:txBody>
        </p:sp>
        <p:sp>
          <p:nvSpPr>
            <p:cNvPr id="33" name="Rectangle 32">
              <a:extLst>
                <a:ext uri="{FF2B5EF4-FFF2-40B4-BE49-F238E27FC236}">
                  <a16:creationId xmlns:a16="http://schemas.microsoft.com/office/drawing/2014/main" id="{86561AC6-92D5-4E25-9ED7-30D387ADEE35}"/>
                </a:ext>
              </a:extLst>
            </p:cNvPr>
            <p:cNvSpPr/>
            <p:nvPr/>
          </p:nvSpPr>
          <p:spPr>
            <a:xfrm>
              <a:off x="339947" y="969340"/>
              <a:ext cx="770212" cy="400110"/>
            </a:xfrm>
            <a:prstGeom prst="rect">
              <a:avLst/>
            </a:prstGeom>
          </p:spPr>
          <p:txBody>
            <a:bodyPr wrap="square">
              <a:spAutoFit/>
            </a:bodyPr>
            <a:lstStyle/>
            <a:p>
              <a:pPr algn="ctr"/>
              <a:r>
                <a:rPr lang="en-US" sz="2000" b="1" dirty="0">
                  <a:latin typeface="Segoe UI" panose="020B0502040204020203" pitchFamily="34" charset="0"/>
                  <a:cs typeface="Segoe UI" panose="020B0502040204020203" pitchFamily="34" charset="0"/>
                </a:rPr>
                <a:t>CPU</a:t>
              </a:r>
            </a:p>
          </p:txBody>
        </p:sp>
        <p:sp>
          <p:nvSpPr>
            <p:cNvPr id="34" name="Rectangle 33">
              <a:extLst>
                <a:ext uri="{FF2B5EF4-FFF2-40B4-BE49-F238E27FC236}">
                  <a16:creationId xmlns:a16="http://schemas.microsoft.com/office/drawing/2014/main" id="{6BD0EC92-4CB9-4EF1-902C-1524924343A3}"/>
                </a:ext>
              </a:extLst>
            </p:cNvPr>
            <p:cNvSpPr/>
            <p:nvPr/>
          </p:nvSpPr>
          <p:spPr>
            <a:xfrm>
              <a:off x="5898049" y="994218"/>
              <a:ext cx="977494" cy="400110"/>
            </a:xfrm>
            <a:prstGeom prst="rect">
              <a:avLst/>
            </a:prstGeom>
          </p:spPr>
          <p:txBody>
            <a:bodyPr wrap="square">
              <a:spAutoFit/>
            </a:bodyPr>
            <a:lstStyle/>
            <a:p>
              <a:pPr algn="ctr"/>
              <a:r>
                <a:rPr lang="en-US" sz="2000" b="1" dirty="0">
                  <a:latin typeface="Segoe UI" panose="020B0502040204020203" pitchFamily="34" charset="0"/>
                  <a:cs typeface="Segoe UI" panose="020B0502040204020203" pitchFamily="34" charset="0"/>
                </a:rPr>
                <a:t>DRAM</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B4FE9812-03EB-4093-BC45-39A1113B56A4}"/>
                    </a:ext>
                  </a:extLst>
                </p:cNvPr>
                <p:cNvSpPr/>
                <p:nvPr/>
              </p:nvSpPr>
              <p:spPr>
                <a:xfrm>
                  <a:off x="1350061" y="2221540"/>
                  <a:ext cx="2141088" cy="40011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Courier New" panose="02070309020205020404" pitchFamily="49" charset="0"/>
                          </a:rPr>
                          <m:t>𝒅𝒂𝒕𝒂𝒘𝒐𝒓</m:t>
                        </m:r>
                        <m:sSup>
                          <m:sSupPr>
                            <m:ctrlPr>
                              <a:rPr lang="en-US" sz="2000" b="1" i="1" smtClean="0">
                                <a:latin typeface="Cambria Math" panose="02040503050406030204" pitchFamily="18" charset="0"/>
                                <a:cs typeface="Courier New" panose="02070309020205020404" pitchFamily="49" charset="0"/>
                              </a:rPr>
                            </m:ctrlPr>
                          </m:sSupPr>
                          <m:e>
                            <m:r>
                              <a:rPr lang="en-US" sz="2000" b="1" i="1" smtClean="0">
                                <a:latin typeface="Cambria Math" panose="02040503050406030204" pitchFamily="18" charset="0"/>
                                <a:cs typeface="Courier New" panose="02070309020205020404" pitchFamily="49" charset="0"/>
                              </a:rPr>
                              <m:t>𝒅</m:t>
                            </m:r>
                          </m:e>
                          <m:sup>
                            <m:r>
                              <a:rPr lang="en-US" sz="2000" b="1" i="1" smtClean="0">
                                <a:latin typeface="Cambria Math" panose="02040503050406030204" pitchFamily="18" charset="0"/>
                                <a:cs typeface="Courier New" panose="02070309020205020404" pitchFamily="49" charset="0"/>
                              </a:rPr>
                              <m:t>′</m:t>
                            </m:r>
                          </m:sup>
                        </m:sSup>
                        <m:r>
                          <m:rPr>
                            <m:nor/>
                          </m:rPr>
                          <a:rPr lang="en-US" sz="2000" b="0" i="0" smtClean="0">
                            <a:latin typeface="Cambria Math" panose="02040503050406030204" pitchFamily="18" charset="0"/>
                            <a:cs typeface="Courier New" panose="02070309020205020404" pitchFamily="49" charset="0"/>
                          </a:rPr>
                          <m:t> </m:t>
                        </m:r>
                        <m:r>
                          <m:rPr>
                            <m:nor/>
                          </m:rPr>
                          <a:rPr lang="en-US" sz="2000">
                            <a:solidFill>
                              <a:srgbClr val="FF0000"/>
                            </a:solidFill>
                            <a:latin typeface="verdana" panose="020B0604030504040204" pitchFamily="34" charset="0"/>
                          </a:rPr>
                          <m:t>←</m:t>
                        </m:r>
                        <m:r>
                          <m:rPr>
                            <m:nor/>
                          </m:rPr>
                          <a:rPr lang="en-US" sz="2000" b="0" i="0" smtClean="0">
                            <a:solidFill>
                              <a:srgbClr val="FF0000"/>
                            </a:solidFill>
                            <a:latin typeface="verdana" panose="020B0604030504040204" pitchFamily="34" charset="0"/>
                          </a:rPr>
                          <m:t> </m:t>
                        </m:r>
                        <m:r>
                          <a:rPr lang="en-US" sz="2000" b="1" i="1">
                            <a:solidFill>
                              <a:srgbClr val="FF0000"/>
                            </a:solidFill>
                            <a:latin typeface="Cambria Math" panose="02040503050406030204" pitchFamily="18" charset="0"/>
                            <a:cs typeface="Courier New" panose="02070309020205020404" pitchFamily="49" charset="0"/>
                          </a:rPr>
                          <m:t>𝒘</m:t>
                        </m:r>
                        <m:r>
                          <a:rPr lang="en-US" sz="2000" b="1" i="1" smtClean="0">
                            <a:solidFill>
                              <a:srgbClr val="FF0000"/>
                            </a:solidFill>
                            <a:latin typeface="Cambria Math" panose="02040503050406030204" pitchFamily="18" charset="0"/>
                            <a:cs typeface="Courier New" panose="02070309020205020404" pitchFamily="49" charset="0"/>
                          </a:rPr>
                          <m:t>′</m:t>
                        </m:r>
                      </m:oMath>
                    </m:oMathPara>
                  </a14:m>
                  <a:endParaRPr lang="en-US" sz="2000" b="1" i="1" dirty="0">
                    <a:latin typeface="Courier New" panose="02070309020205020404" pitchFamily="49" charset="0"/>
                    <a:cs typeface="Courier New" panose="02070309020205020404" pitchFamily="49" charset="0"/>
                  </a:endParaRPr>
                </a:p>
              </p:txBody>
            </p:sp>
          </mc:Choice>
          <mc:Fallback xmlns="">
            <p:sp>
              <p:nvSpPr>
                <p:cNvPr id="35" name="Rectangle 34">
                  <a:extLst>
                    <a:ext uri="{FF2B5EF4-FFF2-40B4-BE49-F238E27FC236}">
                      <a16:creationId xmlns:a16="http://schemas.microsoft.com/office/drawing/2014/main" id="{B4FE9812-03EB-4093-BC45-39A1113B56A4}"/>
                    </a:ext>
                  </a:extLst>
                </p:cNvPr>
                <p:cNvSpPr>
                  <a:spLocks noRot="1" noChangeAspect="1" noMove="1" noResize="1" noEditPoints="1" noAdjustHandles="1" noChangeArrowheads="1" noChangeShapeType="1" noTextEdit="1"/>
                </p:cNvSpPr>
                <p:nvPr/>
              </p:nvSpPr>
              <p:spPr>
                <a:xfrm>
                  <a:off x="1350061" y="2221540"/>
                  <a:ext cx="2141088" cy="400110"/>
                </a:xfrm>
                <a:prstGeom prst="rect">
                  <a:avLst/>
                </a:prstGeom>
                <a:blipFill>
                  <a:blip r:embed="rId5"/>
                  <a:stretch>
                    <a:fillRect l="-3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6AA43473-26AA-4C20-9521-8616CCA98A3D}"/>
                    </a:ext>
                  </a:extLst>
                </p:cNvPr>
                <p:cNvSpPr/>
                <p:nvPr/>
              </p:nvSpPr>
              <p:spPr>
                <a:xfrm>
                  <a:off x="5794117" y="1408580"/>
                  <a:ext cx="1662554" cy="40011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Courier New" panose="02070309020205020404" pitchFamily="49" charset="0"/>
                          </a:rPr>
                          <m:t>𝒄𝒐𝒅𝒆𝒘𝒐𝒓𝒅</m:t>
                        </m:r>
                      </m:oMath>
                    </m:oMathPara>
                  </a14:m>
                  <a:endParaRPr lang="en-US" sz="2000" b="1" i="1" dirty="0">
                    <a:latin typeface="Courier New" panose="02070309020205020404" pitchFamily="49" charset="0"/>
                    <a:cs typeface="Courier New" panose="02070309020205020404" pitchFamily="49" charset="0"/>
                  </a:endParaRPr>
                </a:p>
              </p:txBody>
            </p:sp>
          </mc:Choice>
          <mc:Fallback xmlns="">
            <p:sp>
              <p:nvSpPr>
                <p:cNvPr id="36" name="Rectangle 35">
                  <a:extLst>
                    <a:ext uri="{FF2B5EF4-FFF2-40B4-BE49-F238E27FC236}">
                      <a16:creationId xmlns:a16="http://schemas.microsoft.com/office/drawing/2014/main" id="{6AA43473-26AA-4C20-9521-8616CCA98A3D}"/>
                    </a:ext>
                  </a:extLst>
                </p:cNvPr>
                <p:cNvSpPr>
                  <a:spLocks noRot="1" noChangeAspect="1" noMove="1" noResize="1" noEditPoints="1" noAdjustHandles="1" noChangeArrowheads="1" noChangeShapeType="1" noTextEdit="1"/>
                </p:cNvSpPr>
                <p:nvPr/>
              </p:nvSpPr>
              <p:spPr>
                <a:xfrm>
                  <a:off x="5794117" y="1408580"/>
                  <a:ext cx="1662554"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521C9E5F-A72D-4EED-9476-EE3269FB085F}"/>
                    </a:ext>
                  </a:extLst>
                </p:cNvPr>
                <p:cNvSpPr/>
                <p:nvPr/>
              </p:nvSpPr>
              <p:spPr>
                <a:xfrm>
                  <a:off x="5835586" y="2215934"/>
                  <a:ext cx="1652560" cy="40011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Courier New" panose="02070309020205020404" pitchFamily="49" charset="0"/>
                          </a:rPr>
                          <m:t>𝒄𝒐𝒅𝒆𝒘𝒐𝒓𝒅</m:t>
                        </m:r>
                        <m:r>
                          <a:rPr lang="en-US" sz="2000" b="1" i="1" smtClean="0">
                            <a:latin typeface="Cambria Math" panose="02040503050406030204" pitchFamily="18" charset="0"/>
                            <a:cs typeface="Courier New" panose="02070309020205020404" pitchFamily="49" charset="0"/>
                          </a:rPr>
                          <m:t>′</m:t>
                        </m:r>
                      </m:oMath>
                    </m:oMathPara>
                  </a14:m>
                  <a:endParaRPr lang="en-US" sz="2000" b="1" i="1" dirty="0">
                    <a:latin typeface="Courier New" panose="02070309020205020404" pitchFamily="49" charset="0"/>
                    <a:cs typeface="Courier New" panose="02070309020205020404" pitchFamily="49" charset="0"/>
                  </a:endParaRPr>
                </a:p>
              </p:txBody>
            </p:sp>
          </mc:Choice>
          <mc:Fallback xmlns="">
            <p:sp>
              <p:nvSpPr>
                <p:cNvPr id="40" name="Rectangle 39">
                  <a:extLst>
                    <a:ext uri="{FF2B5EF4-FFF2-40B4-BE49-F238E27FC236}">
                      <a16:creationId xmlns:a16="http://schemas.microsoft.com/office/drawing/2014/main" id="{521C9E5F-A72D-4EED-9476-EE3269FB085F}"/>
                    </a:ext>
                  </a:extLst>
                </p:cNvPr>
                <p:cNvSpPr>
                  <a:spLocks noRot="1" noChangeAspect="1" noMove="1" noResize="1" noEditPoints="1" noAdjustHandles="1" noChangeArrowheads="1" noChangeShapeType="1" noTextEdit="1"/>
                </p:cNvSpPr>
                <p:nvPr/>
              </p:nvSpPr>
              <p:spPr>
                <a:xfrm>
                  <a:off x="5835586" y="2215934"/>
                  <a:ext cx="1652560"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19AF5829-9B8B-47A9-BCB9-2E79B020A291}"/>
                    </a:ext>
                  </a:extLst>
                </p:cNvPr>
                <p:cNvSpPr/>
                <p:nvPr/>
              </p:nvSpPr>
              <p:spPr>
                <a:xfrm>
                  <a:off x="1310845" y="1408580"/>
                  <a:ext cx="2154036" cy="40011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Courier New" panose="02070309020205020404" pitchFamily="49" charset="0"/>
                          </a:rPr>
                          <m:t>𝒅𝒂𝒕𝒂𝒘𝒐𝒓𝒅</m:t>
                        </m:r>
                        <m:r>
                          <m:rPr>
                            <m:nor/>
                          </m:rPr>
                          <a:rPr lang="en-US" sz="2000" b="0" i="0" smtClean="0">
                            <a:latin typeface="Cambria Math" panose="02040503050406030204" pitchFamily="18" charset="0"/>
                            <a:cs typeface="Courier New" panose="02070309020205020404" pitchFamily="49" charset="0"/>
                          </a:rPr>
                          <m:t> </m:t>
                        </m:r>
                        <m:r>
                          <m:rPr>
                            <m:nor/>
                          </m:rPr>
                          <a:rPr lang="en-US" sz="2000" smtClean="0">
                            <a:solidFill>
                              <a:srgbClr val="FF0000"/>
                            </a:solidFill>
                            <a:latin typeface="verdana" panose="020B0604030504040204" pitchFamily="34" charset="0"/>
                          </a:rPr>
                          <m:t>←</m:t>
                        </m:r>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cs typeface="Courier New" panose="02070309020205020404" pitchFamily="49" charset="0"/>
                          </a:rPr>
                          <m:t>𝒘</m:t>
                        </m:r>
                      </m:oMath>
                    </m:oMathPara>
                  </a14:m>
                  <a:endParaRPr lang="en-US" sz="2000" b="1" i="1" dirty="0">
                    <a:latin typeface="Courier New" panose="02070309020205020404" pitchFamily="49" charset="0"/>
                    <a:cs typeface="Courier New" panose="02070309020205020404" pitchFamily="49" charset="0"/>
                  </a:endParaRPr>
                </a:p>
              </p:txBody>
            </p:sp>
          </mc:Choice>
          <mc:Fallback xmlns="">
            <p:sp>
              <p:nvSpPr>
                <p:cNvPr id="42" name="Rectangle 41">
                  <a:extLst>
                    <a:ext uri="{FF2B5EF4-FFF2-40B4-BE49-F238E27FC236}">
                      <a16:creationId xmlns:a16="http://schemas.microsoft.com/office/drawing/2014/main" id="{19AF5829-9B8B-47A9-BCB9-2E79B020A291}"/>
                    </a:ext>
                  </a:extLst>
                </p:cNvPr>
                <p:cNvSpPr>
                  <a:spLocks noRot="1" noChangeAspect="1" noMove="1" noResize="1" noEditPoints="1" noAdjustHandles="1" noChangeArrowheads="1" noChangeShapeType="1" noTextEdit="1"/>
                </p:cNvSpPr>
                <p:nvPr/>
              </p:nvSpPr>
              <p:spPr>
                <a:xfrm>
                  <a:off x="1310845" y="1408580"/>
                  <a:ext cx="2154036" cy="400110"/>
                </a:xfrm>
                <a:prstGeom prst="rect">
                  <a:avLst/>
                </a:prstGeom>
                <a:blipFill>
                  <a:blip r:embed="rId8"/>
                  <a:stretch>
                    <a:fillRect/>
                  </a:stretch>
                </a:blipFill>
              </p:spPr>
              <p:txBody>
                <a:bodyPr/>
                <a:lstStyle/>
                <a:p>
                  <a:r>
                    <a:rPr lang="en-US">
                      <a:noFill/>
                    </a:rPr>
                    <a:t> </a:t>
                  </a:r>
                </a:p>
              </p:txBody>
            </p:sp>
          </mc:Fallback>
        </mc:AlternateContent>
        <p:sp>
          <p:nvSpPr>
            <p:cNvPr id="49" name="Lightning Bolt 20">
              <a:extLst>
                <a:ext uri="{FF2B5EF4-FFF2-40B4-BE49-F238E27FC236}">
                  <a16:creationId xmlns:a16="http://schemas.microsoft.com/office/drawing/2014/main" id="{B87ED48F-48AB-4BEB-A65F-108E78F690B6}"/>
                </a:ext>
              </a:extLst>
            </p:cNvPr>
            <p:cNvSpPr/>
            <p:nvPr/>
          </p:nvSpPr>
          <p:spPr>
            <a:xfrm>
              <a:off x="7442907" y="850468"/>
              <a:ext cx="777647" cy="844085"/>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10258 w 21600"/>
                <a:gd name="connsiteY0" fmla="*/ 0 h 22592"/>
                <a:gd name="connsiteX1" fmla="*/ 12860 w 21600"/>
                <a:gd name="connsiteY1" fmla="*/ 7072 h 22592"/>
                <a:gd name="connsiteX2" fmla="*/ 11050 w 21600"/>
                <a:gd name="connsiteY2" fmla="*/ 7789 h 22592"/>
                <a:gd name="connsiteX3" fmla="*/ 16577 w 21600"/>
                <a:gd name="connsiteY3" fmla="*/ 12999 h 22592"/>
                <a:gd name="connsiteX4" fmla="*/ 14767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1050 w 21600"/>
                <a:gd name="connsiteY2" fmla="*/ 7789 h 22592"/>
                <a:gd name="connsiteX3" fmla="*/ 16577 w 21600"/>
                <a:gd name="connsiteY3" fmla="*/ 12999 h 22592"/>
                <a:gd name="connsiteX4" fmla="*/ 14767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2704 w 21600"/>
                <a:gd name="connsiteY2" fmla="*/ 7326 h 22592"/>
                <a:gd name="connsiteX3" fmla="*/ 16577 w 21600"/>
                <a:gd name="connsiteY3" fmla="*/ 12999 h 22592"/>
                <a:gd name="connsiteX4" fmla="*/ 14767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2704 w 21600"/>
                <a:gd name="connsiteY2" fmla="*/ 7326 h 22592"/>
                <a:gd name="connsiteX3" fmla="*/ 16577 w 21600"/>
                <a:gd name="connsiteY3" fmla="*/ 12999 h 22592"/>
                <a:gd name="connsiteX4" fmla="*/ 15230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2704 w 21600"/>
                <a:gd name="connsiteY2" fmla="*/ 7326 h 22592"/>
                <a:gd name="connsiteX3" fmla="*/ 17701 w 21600"/>
                <a:gd name="connsiteY3" fmla="*/ 12139 h 22592"/>
                <a:gd name="connsiteX4" fmla="*/ 15230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4844 w 21600"/>
                <a:gd name="connsiteY1" fmla="*/ 6410 h 22592"/>
                <a:gd name="connsiteX2" fmla="*/ 13299 w 21600"/>
                <a:gd name="connsiteY2" fmla="*/ 7326 h 22592"/>
                <a:gd name="connsiteX3" fmla="*/ 17701 w 21600"/>
                <a:gd name="connsiteY3" fmla="*/ 12139 h 22592"/>
                <a:gd name="connsiteX4" fmla="*/ 15230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0258 w 21600"/>
                <a:gd name="connsiteY0" fmla="*/ 0 h 22592"/>
                <a:gd name="connsiteX1" fmla="*/ 16498 w 21600"/>
                <a:gd name="connsiteY1" fmla="*/ 5881 h 22592"/>
                <a:gd name="connsiteX2" fmla="*/ 13299 w 21600"/>
                <a:gd name="connsiteY2" fmla="*/ 7326 h 22592"/>
                <a:gd name="connsiteX3" fmla="*/ 17701 w 21600"/>
                <a:gd name="connsiteY3" fmla="*/ 12139 h 22592"/>
                <a:gd name="connsiteX4" fmla="*/ 15230 w 21600"/>
                <a:gd name="connsiteY4" fmla="*/ 13869 h 22592"/>
                <a:gd name="connsiteX5" fmla="*/ 21600 w 21600"/>
                <a:gd name="connsiteY5" fmla="*/ 22592 h 22592"/>
                <a:gd name="connsiteX6" fmla="*/ 10012 w 21600"/>
                <a:gd name="connsiteY6" fmla="*/ 15907 h 22592"/>
                <a:gd name="connsiteX7" fmla="*/ 12222 w 21600"/>
                <a:gd name="connsiteY7" fmla="*/ 14979 h 22592"/>
                <a:gd name="connsiteX8" fmla="*/ 5022 w 21600"/>
                <a:gd name="connsiteY8" fmla="*/ 10697 h 22592"/>
                <a:gd name="connsiteX9" fmla="*/ 7602 w 21600"/>
                <a:gd name="connsiteY9" fmla="*/ 9374 h 22592"/>
                <a:gd name="connsiteX10" fmla="*/ 0 w 21600"/>
                <a:gd name="connsiteY10" fmla="*/ 4882 h 22592"/>
                <a:gd name="connsiteX11" fmla="*/ 10258 w 21600"/>
                <a:gd name="connsiteY11" fmla="*/ 0 h 22592"/>
                <a:gd name="connsiteX0" fmla="*/ 12375 w 21600"/>
                <a:gd name="connsiteY0" fmla="*/ 0 h 23386"/>
                <a:gd name="connsiteX1" fmla="*/ 16498 w 21600"/>
                <a:gd name="connsiteY1" fmla="*/ 6675 h 23386"/>
                <a:gd name="connsiteX2" fmla="*/ 13299 w 21600"/>
                <a:gd name="connsiteY2" fmla="*/ 8120 h 23386"/>
                <a:gd name="connsiteX3" fmla="*/ 17701 w 21600"/>
                <a:gd name="connsiteY3" fmla="*/ 12933 h 23386"/>
                <a:gd name="connsiteX4" fmla="*/ 15230 w 21600"/>
                <a:gd name="connsiteY4" fmla="*/ 14663 h 23386"/>
                <a:gd name="connsiteX5" fmla="*/ 21600 w 21600"/>
                <a:gd name="connsiteY5" fmla="*/ 23386 h 23386"/>
                <a:gd name="connsiteX6" fmla="*/ 10012 w 21600"/>
                <a:gd name="connsiteY6" fmla="*/ 16701 h 23386"/>
                <a:gd name="connsiteX7" fmla="*/ 12222 w 21600"/>
                <a:gd name="connsiteY7" fmla="*/ 15773 h 23386"/>
                <a:gd name="connsiteX8" fmla="*/ 5022 w 21600"/>
                <a:gd name="connsiteY8" fmla="*/ 11491 h 23386"/>
                <a:gd name="connsiteX9" fmla="*/ 7602 w 21600"/>
                <a:gd name="connsiteY9" fmla="*/ 10168 h 23386"/>
                <a:gd name="connsiteX10" fmla="*/ 0 w 21600"/>
                <a:gd name="connsiteY10" fmla="*/ 5676 h 23386"/>
                <a:gd name="connsiteX11" fmla="*/ 12375 w 21600"/>
                <a:gd name="connsiteY11" fmla="*/ 0 h 23386"/>
                <a:gd name="connsiteX0" fmla="*/ 13169 w 21600"/>
                <a:gd name="connsiteY0" fmla="*/ 0 h 23717"/>
                <a:gd name="connsiteX1" fmla="*/ 16498 w 21600"/>
                <a:gd name="connsiteY1" fmla="*/ 7006 h 23717"/>
                <a:gd name="connsiteX2" fmla="*/ 13299 w 21600"/>
                <a:gd name="connsiteY2" fmla="*/ 8451 h 23717"/>
                <a:gd name="connsiteX3" fmla="*/ 17701 w 21600"/>
                <a:gd name="connsiteY3" fmla="*/ 13264 h 23717"/>
                <a:gd name="connsiteX4" fmla="*/ 15230 w 21600"/>
                <a:gd name="connsiteY4" fmla="*/ 14994 h 23717"/>
                <a:gd name="connsiteX5" fmla="*/ 21600 w 21600"/>
                <a:gd name="connsiteY5" fmla="*/ 23717 h 23717"/>
                <a:gd name="connsiteX6" fmla="*/ 10012 w 21600"/>
                <a:gd name="connsiteY6" fmla="*/ 17032 h 23717"/>
                <a:gd name="connsiteX7" fmla="*/ 12222 w 21600"/>
                <a:gd name="connsiteY7" fmla="*/ 16104 h 23717"/>
                <a:gd name="connsiteX8" fmla="*/ 5022 w 21600"/>
                <a:gd name="connsiteY8" fmla="*/ 11822 h 23717"/>
                <a:gd name="connsiteX9" fmla="*/ 7602 w 21600"/>
                <a:gd name="connsiteY9" fmla="*/ 10499 h 23717"/>
                <a:gd name="connsiteX10" fmla="*/ 0 w 21600"/>
                <a:gd name="connsiteY10" fmla="*/ 6007 h 23717"/>
                <a:gd name="connsiteX11" fmla="*/ 13169 w 21600"/>
                <a:gd name="connsiteY11" fmla="*/ 0 h 23717"/>
                <a:gd name="connsiteX0" fmla="*/ 13169 w 21600"/>
                <a:gd name="connsiteY0" fmla="*/ 0 h 23717"/>
                <a:gd name="connsiteX1" fmla="*/ 15638 w 21600"/>
                <a:gd name="connsiteY1" fmla="*/ 7006 h 23717"/>
                <a:gd name="connsiteX2" fmla="*/ 13299 w 21600"/>
                <a:gd name="connsiteY2" fmla="*/ 8451 h 23717"/>
                <a:gd name="connsiteX3" fmla="*/ 17701 w 21600"/>
                <a:gd name="connsiteY3" fmla="*/ 13264 h 23717"/>
                <a:gd name="connsiteX4" fmla="*/ 15230 w 21600"/>
                <a:gd name="connsiteY4" fmla="*/ 14994 h 23717"/>
                <a:gd name="connsiteX5" fmla="*/ 21600 w 21600"/>
                <a:gd name="connsiteY5" fmla="*/ 23717 h 23717"/>
                <a:gd name="connsiteX6" fmla="*/ 10012 w 21600"/>
                <a:gd name="connsiteY6" fmla="*/ 17032 h 23717"/>
                <a:gd name="connsiteX7" fmla="*/ 12222 w 21600"/>
                <a:gd name="connsiteY7" fmla="*/ 16104 h 23717"/>
                <a:gd name="connsiteX8" fmla="*/ 5022 w 21600"/>
                <a:gd name="connsiteY8" fmla="*/ 11822 h 23717"/>
                <a:gd name="connsiteX9" fmla="*/ 7602 w 21600"/>
                <a:gd name="connsiteY9" fmla="*/ 10499 h 23717"/>
                <a:gd name="connsiteX10" fmla="*/ 0 w 21600"/>
                <a:gd name="connsiteY10" fmla="*/ 6007 h 23717"/>
                <a:gd name="connsiteX11" fmla="*/ 13169 w 21600"/>
                <a:gd name="connsiteY11" fmla="*/ 0 h 23717"/>
                <a:gd name="connsiteX0" fmla="*/ 10656 w 21600"/>
                <a:gd name="connsiteY0" fmla="*/ 0 h 22460"/>
                <a:gd name="connsiteX1" fmla="*/ 15638 w 21600"/>
                <a:gd name="connsiteY1" fmla="*/ 5749 h 22460"/>
                <a:gd name="connsiteX2" fmla="*/ 13299 w 21600"/>
                <a:gd name="connsiteY2" fmla="*/ 7194 h 22460"/>
                <a:gd name="connsiteX3" fmla="*/ 17701 w 21600"/>
                <a:gd name="connsiteY3" fmla="*/ 12007 h 22460"/>
                <a:gd name="connsiteX4" fmla="*/ 15230 w 21600"/>
                <a:gd name="connsiteY4" fmla="*/ 13737 h 22460"/>
                <a:gd name="connsiteX5" fmla="*/ 21600 w 21600"/>
                <a:gd name="connsiteY5" fmla="*/ 22460 h 22460"/>
                <a:gd name="connsiteX6" fmla="*/ 10012 w 21600"/>
                <a:gd name="connsiteY6" fmla="*/ 15775 h 22460"/>
                <a:gd name="connsiteX7" fmla="*/ 12222 w 21600"/>
                <a:gd name="connsiteY7" fmla="*/ 14847 h 22460"/>
                <a:gd name="connsiteX8" fmla="*/ 5022 w 21600"/>
                <a:gd name="connsiteY8" fmla="*/ 10565 h 22460"/>
                <a:gd name="connsiteX9" fmla="*/ 7602 w 21600"/>
                <a:gd name="connsiteY9" fmla="*/ 9242 h 22460"/>
                <a:gd name="connsiteX10" fmla="*/ 0 w 21600"/>
                <a:gd name="connsiteY10" fmla="*/ 4750 h 22460"/>
                <a:gd name="connsiteX11" fmla="*/ 10656 w 21600"/>
                <a:gd name="connsiteY11" fmla="*/ 0 h 22460"/>
                <a:gd name="connsiteX0" fmla="*/ 10656 w 21600"/>
                <a:gd name="connsiteY0" fmla="*/ 0 h 22460"/>
                <a:gd name="connsiteX1" fmla="*/ 16432 w 21600"/>
                <a:gd name="connsiteY1" fmla="*/ 5484 h 22460"/>
                <a:gd name="connsiteX2" fmla="*/ 13299 w 21600"/>
                <a:gd name="connsiteY2" fmla="*/ 7194 h 22460"/>
                <a:gd name="connsiteX3" fmla="*/ 17701 w 21600"/>
                <a:gd name="connsiteY3" fmla="*/ 12007 h 22460"/>
                <a:gd name="connsiteX4" fmla="*/ 15230 w 21600"/>
                <a:gd name="connsiteY4" fmla="*/ 13737 h 22460"/>
                <a:gd name="connsiteX5" fmla="*/ 21600 w 21600"/>
                <a:gd name="connsiteY5" fmla="*/ 22460 h 22460"/>
                <a:gd name="connsiteX6" fmla="*/ 10012 w 21600"/>
                <a:gd name="connsiteY6" fmla="*/ 15775 h 22460"/>
                <a:gd name="connsiteX7" fmla="*/ 12222 w 21600"/>
                <a:gd name="connsiteY7" fmla="*/ 14847 h 22460"/>
                <a:gd name="connsiteX8" fmla="*/ 5022 w 21600"/>
                <a:gd name="connsiteY8" fmla="*/ 10565 h 22460"/>
                <a:gd name="connsiteX9" fmla="*/ 7602 w 21600"/>
                <a:gd name="connsiteY9" fmla="*/ 9242 h 22460"/>
                <a:gd name="connsiteX10" fmla="*/ 0 w 21600"/>
                <a:gd name="connsiteY10" fmla="*/ 4750 h 22460"/>
                <a:gd name="connsiteX11" fmla="*/ 10656 w 21600"/>
                <a:gd name="connsiteY11" fmla="*/ 0 h 22460"/>
                <a:gd name="connsiteX0" fmla="*/ 10656 w 21600"/>
                <a:gd name="connsiteY0" fmla="*/ 0 h 22460"/>
                <a:gd name="connsiteX1" fmla="*/ 16432 w 21600"/>
                <a:gd name="connsiteY1" fmla="*/ 5484 h 22460"/>
                <a:gd name="connsiteX2" fmla="*/ 14159 w 21600"/>
                <a:gd name="connsiteY2" fmla="*/ 6863 h 22460"/>
                <a:gd name="connsiteX3" fmla="*/ 17701 w 21600"/>
                <a:gd name="connsiteY3" fmla="*/ 12007 h 22460"/>
                <a:gd name="connsiteX4" fmla="*/ 15230 w 21600"/>
                <a:gd name="connsiteY4" fmla="*/ 13737 h 22460"/>
                <a:gd name="connsiteX5" fmla="*/ 21600 w 21600"/>
                <a:gd name="connsiteY5" fmla="*/ 22460 h 22460"/>
                <a:gd name="connsiteX6" fmla="*/ 10012 w 21600"/>
                <a:gd name="connsiteY6" fmla="*/ 15775 h 22460"/>
                <a:gd name="connsiteX7" fmla="*/ 12222 w 21600"/>
                <a:gd name="connsiteY7" fmla="*/ 14847 h 22460"/>
                <a:gd name="connsiteX8" fmla="*/ 5022 w 21600"/>
                <a:gd name="connsiteY8" fmla="*/ 10565 h 22460"/>
                <a:gd name="connsiteX9" fmla="*/ 7602 w 21600"/>
                <a:gd name="connsiteY9" fmla="*/ 9242 h 22460"/>
                <a:gd name="connsiteX10" fmla="*/ 0 w 21600"/>
                <a:gd name="connsiteY10" fmla="*/ 4750 h 22460"/>
                <a:gd name="connsiteX11" fmla="*/ 10656 w 21600"/>
                <a:gd name="connsiteY11" fmla="*/ 0 h 22460"/>
                <a:gd name="connsiteX0" fmla="*/ 10656 w 21600"/>
                <a:gd name="connsiteY0" fmla="*/ 0 h 22460"/>
                <a:gd name="connsiteX1" fmla="*/ 16432 w 21600"/>
                <a:gd name="connsiteY1" fmla="*/ 5484 h 22460"/>
                <a:gd name="connsiteX2" fmla="*/ 14159 w 21600"/>
                <a:gd name="connsiteY2" fmla="*/ 6863 h 22460"/>
                <a:gd name="connsiteX3" fmla="*/ 18164 w 21600"/>
                <a:gd name="connsiteY3" fmla="*/ 12007 h 22460"/>
                <a:gd name="connsiteX4" fmla="*/ 15230 w 21600"/>
                <a:gd name="connsiteY4" fmla="*/ 13737 h 22460"/>
                <a:gd name="connsiteX5" fmla="*/ 21600 w 21600"/>
                <a:gd name="connsiteY5" fmla="*/ 22460 h 22460"/>
                <a:gd name="connsiteX6" fmla="*/ 10012 w 21600"/>
                <a:gd name="connsiteY6" fmla="*/ 15775 h 22460"/>
                <a:gd name="connsiteX7" fmla="*/ 12222 w 21600"/>
                <a:gd name="connsiteY7" fmla="*/ 14847 h 22460"/>
                <a:gd name="connsiteX8" fmla="*/ 5022 w 21600"/>
                <a:gd name="connsiteY8" fmla="*/ 10565 h 22460"/>
                <a:gd name="connsiteX9" fmla="*/ 7602 w 21600"/>
                <a:gd name="connsiteY9" fmla="*/ 9242 h 22460"/>
                <a:gd name="connsiteX10" fmla="*/ 0 w 21600"/>
                <a:gd name="connsiteY10" fmla="*/ 4750 h 22460"/>
                <a:gd name="connsiteX11" fmla="*/ 10656 w 21600"/>
                <a:gd name="connsiteY11" fmla="*/ 0 h 22460"/>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5230 w 21600"/>
                <a:gd name="connsiteY4" fmla="*/ 14729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5230 w 21600"/>
                <a:gd name="connsiteY4" fmla="*/ 14729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6354 w 21600"/>
                <a:gd name="connsiteY4" fmla="*/ 1420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855 h 23452"/>
                <a:gd name="connsiteX3" fmla="*/ 18164 w 21600"/>
                <a:gd name="connsiteY3" fmla="*/ 12999 h 23452"/>
                <a:gd name="connsiteX4" fmla="*/ 16023 w 21600"/>
                <a:gd name="connsiteY4" fmla="*/ 1387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6995 h 23452"/>
                <a:gd name="connsiteX3" fmla="*/ 18164 w 21600"/>
                <a:gd name="connsiteY3" fmla="*/ 12999 h 23452"/>
                <a:gd name="connsiteX4" fmla="*/ 16023 w 21600"/>
                <a:gd name="connsiteY4" fmla="*/ 1387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6476 h 23452"/>
                <a:gd name="connsiteX2" fmla="*/ 14159 w 21600"/>
                <a:gd name="connsiteY2" fmla="*/ 7789 h 23452"/>
                <a:gd name="connsiteX3" fmla="*/ 18164 w 21600"/>
                <a:gd name="connsiteY3" fmla="*/ 12999 h 23452"/>
                <a:gd name="connsiteX4" fmla="*/ 16023 w 21600"/>
                <a:gd name="connsiteY4" fmla="*/ 1387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2999 h 23452"/>
                <a:gd name="connsiteX4" fmla="*/ 16023 w 21600"/>
                <a:gd name="connsiteY4" fmla="*/ 13870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2999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4653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3859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 name="connsiteX0" fmla="*/ 12111 w 21600"/>
                <a:gd name="connsiteY0" fmla="*/ 0 h 23452"/>
                <a:gd name="connsiteX1" fmla="*/ 16432 w 21600"/>
                <a:gd name="connsiteY1" fmla="*/ 7071 h 23452"/>
                <a:gd name="connsiteX2" fmla="*/ 14159 w 21600"/>
                <a:gd name="connsiteY2" fmla="*/ 7789 h 23452"/>
                <a:gd name="connsiteX3" fmla="*/ 18164 w 21600"/>
                <a:gd name="connsiteY3" fmla="*/ 14322 h 23452"/>
                <a:gd name="connsiteX4" fmla="*/ 16023 w 21600"/>
                <a:gd name="connsiteY4" fmla="*/ 14465 h 23452"/>
                <a:gd name="connsiteX5" fmla="*/ 21600 w 21600"/>
                <a:gd name="connsiteY5" fmla="*/ 23452 h 23452"/>
                <a:gd name="connsiteX6" fmla="*/ 10012 w 21600"/>
                <a:gd name="connsiteY6" fmla="*/ 16767 h 23452"/>
                <a:gd name="connsiteX7" fmla="*/ 12222 w 21600"/>
                <a:gd name="connsiteY7" fmla="*/ 15839 h 23452"/>
                <a:gd name="connsiteX8" fmla="*/ 5022 w 21600"/>
                <a:gd name="connsiteY8" fmla="*/ 11557 h 23452"/>
                <a:gd name="connsiteX9" fmla="*/ 7602 w 21600"/>
                <a:gd name="connsiteY9" fmla="*/ 10234 h 23452"/>
                <a:gd name="connsiteX10" fmla="*/ 0 w 21600"/>
                <a:gd name="connsiteY10" fmla="*/ 5742 h 23452"/>
                <a:gd name="connsiteX11" fmla="*/ 12111 w 21600"/>
                <a:gd name="connsiteY11" fmla="*/ 0 h 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 h="23452">
                  <a:moveTo>
                    <a:pt x="12111" y="0"/>
                  </a:moveTo>
                  <a:lnTo>
                    <a:pt x="16432" y="7071"/>
                  </a:lnTo>
                  <a:lnTo>
                    <a:pt x="14159" y="7789"/>
                  </a:lnTo>
                  <a:lnTo>
                    <a:pt x="18164" y="14322"/>
                  </a:lnTo>
                  <a:lnTo>
                    <a:pt x="16023" y="14465"/>
                  </a:lnTo>
                  <a:lnTo>
                    <a:pt x="21600" y="23452"/>
                  </a:lnTo>
                  <a:lnTo>
                    <a:pt x="10012" y="16767"/>
                  </a:lnTo>
                  <a:lnTo>
                    <a:pt x="12222" y="15839"/>
                  </a:lnTo>
                  <a:lnTo>
                    <a:pt x="5022" y="11557"/>
                  </a:lnTo>
                  <a:lnTo>
                    <a:pt x="7602" y="10234"/>
                  </a:lnTo>
                  <a:lnTo>
                    <a:pt x="0" y="5742"/>
                  </a:lnTo>
                  <a:lnTo>
                    <a:pt x="12111" y="0"/>
                  </a:lnTo>
                  <a:close/>
                </a:path>
              </a:pathLst>
            </a:cu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3A589CA9-C5BA-4ECB-916D-2057949716C1}"/>
                    </a:ext>
                  </a:extLst>
                </p:cNvPr>
                <p:cNvSpPr/>
                <p:nvPr/>
              </p:nvSpPr>
              <p:spPr>
                <a:xfrm>
                  <a:off x="7567882" y="806945"/>
                  <a:ext cx="5084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800" b="1" i="1" dirty="0" smtClean="0">
                            <a:solidFill>
                              <a:srgbClr val="FF0000"/>
                            </a:solidFill>
                            <a:latin typeface="Cambria Math" panose="02040503050406030204" pitchFamily="18" charset="0"/>
                            <a:cs typeface="Courier New" panose="02070309020205020404" pitchFamily="49" charset="0"/>
                          </a:rPr>
                          <m:t>𝜽</m:t>
                        </m:r>
                      </m:oMath>
                    </m:oMathPara>
                  </a14:m>
                  <a:endParaRPr lang="en-US" sz="2800" b="1" dirty="0">
                    <a:solidFill>
                      <a:srgbClr val="FF0000"/>
                    </a:solidFill>
                    <a:latin typeface="Segoe UI" panose="020B0502040204020203" pitchFamily="34" charset="0"/>
                  </a:endParaRPr>
                </a:p>
              </p:txBody>
            </p:sp>
          </mc:Choice>
          <mc:Fallback xmlns="">
            <p:sp>
              <p:nvSpPr>
                <p:cNvPr id="63" name="Rectangle 62">
                  <a:extLst>
                    <a:ext uri="{FF2B5EF4-FFF2-40B4-BE49-F238E27FC236}">
                      <a16:creationId xmlns:a16="http://schemas.microsoft.com/office/drawing/2014/main" id="{0104485D-EC78-4476-8A73-526B9D57D456}"/>
                    </a:ext>
                  </a:extLst>
                </p:cNvPr>
                <p:cNvSpPr>
                  <a:spLocks noRot="1" noChangeAspect="1" noMove="1" noResize="1" noEditPoints="1" noAdjustHandles="1" noChangeArrowheads="1" noChangeShapeType="1" noTextEdit="1"/>
                </p:cNvSpPr>
                <p:nvPr/>
              </p:nvSpPr>
              <p:spPr>
                <a:xfrm>
                  <a:off x="7567882" y="806945"/>
                  <a:ext cx="508473" cy="523220"/>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12B972C7-219B-42AD-99A3-0372518CFA5D}"/>
                  </a:ext>
                </a:extLst>
              </p:cNvPr>
              <p:cNvSpPr/>
              <p:nvPr/>
            </p:nvSpPr>
            <p:spPr>
              <a:xfrm>
                <a:off x="3201936" y="2796173"/>
                <a:ext cx="2800190"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1" i="1" dirty="0" smtClean="0">
                          <a:solidFill>
                            <a:prstClr val="black"/>
                          </a:solidFill>
                          <a:latin typeface="Cambria Math" panose="02040503050406030204" pitchFamily="18" charset="0"/>
                          <a:cs typeface="Courier New" panose="02070309020205020404" pitchFamily="49" charset="0"/>
                        </a:rPr>
                        <m:t>𝒘</m:t>
                      </m:r>
                      <m:r>
                        <a:rPr lang="en-US" sz="2800" b="1" i="1" dirty="0" smtClean="0">
                          <a:solidFill>
                            <a:prstClr val="black"/>
                          </a:solidFill>
                          <a:latin typeface="Cambria Math" panose="02040503050406030204" pitchFamily="18" charset="0"/>
                          <a:cs typeface="Courier New" panose="02070309020205020404" pitchFamily="49" charset="0"/>
                        </a:rPr>
                        <m:t>′= </m:t>
                      </m:r>
                      <m:r>
                        <a:rPr lang="en-US" sz="2800" b="1" i="1" dirty="0">
                          <a:solidFill>
                            <a:prstClr val="black"/>
                          </a:solidFill>
                          <a:latin typeface="Cambria Math" panose="02040503050406030204" pitchFamily="18" charset="0"/>
                          <a:cs typeface="Courier New" panose="02070309020205020404" pitchFamily="49" charset="0"/>
                        </a:rPr>
                        <m:t>𝒇</m:t>
                      </m:r>
                      <m:d>
                        <m:dPr>
                          <m:endChr m:val="|"/>
                          <m:ctrlPr>
                            <a:rPr lang="en-US" sz="2800" b="1" i="1" dirty="0">
                              <a:solidFill>
                                <a:prstClr val="black"/>
                              </a:solidFill>
                              <a:latin typeface="Cambria Math" panose="02040503050406030204" pitchFamily="18" charset="0"/>
                              <a:cs typeface="Courier New" panose="02070309020205020404" pitchFamily="49" charset="0"/>
                            </a:rPr>
                          </m:ctrlPr>
                        </m:dPr>
                        <m:e>
                          <m:r>
                            <a:rPr lang="en-US" sz="2800" b="1" i="1" dirty="0">
                              <a:solidFill>
                                <a:prstClr val="black"/>
                              </a:solidFill>
                              <a:latin typeface="Cambria Math" panose="02040503050406030204" pitchFamily="18" charset="0"/>
                              <a:cs typeface="Courier New" panose="02070309020205020404" pitchFamily="49" charset="0"/>
                            </a:rPr>
                            <m:t>𝒘</m:t>
                          </m:r>
                          <m:r>
                            <a:rPr lang="en-US" sz="2800" b="1" i="1" dirty="0">
                              <a:solidFill>
                                <a:prstClr val="black"/>
                              </a:solidFill>
                              <a:latin typeface="Cambria Math" panose="02040503050406030204" pitchFamily="18" charset="0"/>
                              <a:cs typeface="Courier New" panose="02070309020205020404" pitchFamily="49" charset="0"/>
                            </a:rPr>
                            <m:t> </m:t>
                          </m:r>
                        </m:e>
                      </m:d>
                      <m:r>
                        <a:rPr lang="en-US" sz="2800" b="1" i="1" dirty="0">
                          <a:solidFill>
                            <a:prstClr val="black"/>
                          </a:solidFill>
                          <a:latin typeface="Cambria Math" panose="02040503050406030204" pitchFamily="18" charset="0"/>
                          <a:cs typeface="Courier New" panose="02070309020205020404" pitchFamily="49" charset="0"/>
                        </a:rPr>
                        <m:t> </m:t>
                      </m:r>
                      <m:r>
                        <a:rPr lang="en-US" sz="2800" b="1" i="1" dirty="0">
                          <a:solidFill>
                            <a:prstClr val="black"/>
                          </a:solidFill>
                          <a:latin typeface="Cambria Math" panose="02040503050406030204" pitchFamily="18" charset="0"/>
                          <a:cs typeface="Courier New" panose="02070309020205020404" pitchFamily="49" charset="0"/>
                        </a:rPr>
                        <m:t>𝑺</m:t>
                      </m:r>
                      <m:r>
                        <a:rPr lang="en-US" sz="2800" b="1" i="1" dirty="0">
                          <a:solidFill>
                            <a:prstClr val="black"/>
                          </a:solidFill>
                          <a:latin typeface="Cambria Math" panose="02040503050406030204" pitchFamily="18" charset="0"/>
                          <a:cs typeface="Courier New" panose="02070309020205020404" pitchFamily="49" charset="0"/>
                        </a:rPr>
                        <m:t>, </m:t>
                      </m:r>
                      <m:r>
                        <a:rPr lang="el-GR" sz="2800" b="1" i="1" dirty="0">
                          <a:solidFill>
                            <a:prstClr val="black"/>
                          </a:solidFill>
                          <a:latin typeface="Cambria Math" panose="02040503050406030204" pitchFamily="18" charset="0"/>
                          <a:cs typeface="Courier New" panose="02070309020205020404" pitchFamily="49" charset="0"/>
                        </a:rPr>
                        <m:t>𝜽</m:t>
                      </m:r>
                      <m:r>
                        <a:rPr lang="en-US" sz="2800" b="1" i="1" dirty="0">
                          <a:solidFill>
                            <a:prstClr val="black"/>
                          </a:solidFill>
                          <a:latin typeface="Cambria Math" panose="02040503050406030204" pitchFamily="18" charset="0"/>
                          <a:cs typeface="Courier New" panose="02070309020205020404" pitchFamily="49" charset="0"/>
                        </a:rPr>
                        <m:t>)</m:t>
                      </m:r>
                    </m:oMath>
                  </m:oMathPara>
                </a14:m>
                <a:endParaRPr lang="en-US" sz="2800" b="1" i="1" dirty="0">
                  <a:solidFill>
                    <a:prstClr val="black"/>
                  </a:solidFill>
                  <a:latin typeface="Cambria Math" panose="02040503050406030204" pitchFamily="18" charset="0"/>
                  <a:cs typeface="Courier New" panose="02070309020205020404" pitchFamily="49" charset="0"/>
                </a:endParaRPr>
              </a:p>
            </p:txBody>
          </p:sp>
        </mc:Choice>
        <mc:Fallback xmlns="">
          <p:sp>
            <p:nvSpPr>
              <p:cNvPr id="52" name="Rectangle 51">
                <a:extLst>
                  <a:ext uri="{FF2B5EF4-FFF2-40B4-BE49-F238E27FC236}">
                    <a16:creationId xmlns:a16="http://schemas.microsoft.com/office/drawing/2014/main" id="{12B972C7-219B-42AD-99A3-0372518CFA5D}"/>
                  </a:ext>
                </a:extLst>
              </p:cNvPr>
              <p:cNvSpPr>
                <a:spLocks noRot="1" noChangeAspect="1" noMove="1" noResize="1" noEditPoints="1" noAdjustHandles="1" noChangeArrowheads="1" noChangeShapeType="1" noTextEdit="1"/>
              </p:cNvSpPr>
              <p:nvPr/>
            </p:nvSpPr>
            <p:spPr>
              <a:xfrm>
                <a:off x="3201936" y="2796173"/>
                <a:ext cx="2800190" cy="523220"/>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1234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Inferring the ECC Scheme</a:t>
            </a:r>
          </a:p>
        </p:txBody>
      </p:sp>
      <p:sp>
        <p:nvSpPr>
          <p:cNvPr id="7" name="Content Placeholder 6">
            <a:extLst>
              <a:ext uri="{FF2B5EF4-FFF2-40B4-BE49-F238E27FC236}">
                <a16:creationId xmlns:a16="http://schemas.microsoft.com/office/drawing/2014/main" id="{19EC2C06-E55B-4B9C-BC1A-39F0B9B5A9FE}"/>
              </a:ext>
            </a:extLst>
          </p:cNvPr>
          <p:cNvSpPr>
            <a:spLocks noGrp="1"/>
          </p:cNvSpPr>
          <p:nvPr>
            <p:ph idx="1"/>
          </p:nvPr>
        </p:nvSpPr>
        <p:spPr>
          <a:xfrm>
            <a:off x="169011" y="936173"/>
            <a:ext cx="8894602" cy="636452"/>
          </a:xfrm>
        </p:spPr>
        <p:txBody>
          <a:bodyPr/>
          <a:lstStyle/>
          <a:p>
            <a:pPr marL="0" indent="0" algn="ctr">
              <a:buNone/>
            </a:pPr>
            <a:r>
              <a:rPr lang="en-US" sz="2800" dirty="0">
                <a:solidFill>
                  <a:prstClr val="black"/>
                </a:solidFill>
              </a:rPr>
              <a:t>Want the </a:t>
            </a:r>
            <a:r>
              <a:rPr lang="en-US" sz="2800" b="1" dirty="0">
                <a:solidFill>
                  <a:schemeClr val="accent6"/>
                </a:solidFill>
              </a:rPr>
              <a:t>most likely</a:t>
            </a:r>
            <a:r>
              <a:rPr lang="en-US" sz="2800" b="1" dirty="0">
                <a:solidFill>
                  <a:schemeClr val="accent1"/>
                </a:solidFill>
              </a:rPr>
              <a:t> </a:t>
            </a:r>
            <a:r>
              <a:rPr lang="en-US" sz="2800" dirty="0">
                <a:solidFill>
                  <a:prstClr val="black"/>
                </a:solidFill>
              </a:rPr>
              <a:t>ECC scheme </a:t>
            </a:r>
            <a:r>
              <a:rPr lang="en-US" sz="2800" b="1" dirty="0">
                <a:solidFill>
                  <a:schemeClr val="accent6"/>
                </a:solidFill>
              </a:rPr>
              <a:t>given</a:t>
            </a:r>
            <a:r>
              <a:rPr lang="en-US" sz="2800" i="1" dirty="0">
                <a:solidFill>
                  <a:prstClr val="black"/>
                </a:solidFill>
              </a:rPr>
              <a:t> </a:t>
            </a:r>
            <a:r>
              <a:rPr lang="en-US" sz="2800" dirty="0">
                <a:solidFill>
                  <a:prstClr val="black"/>
                </a:solidFill>
              </a:rPr>
              <a:t>an</a:t>
            </a:r>
            <a:r>
              <a:rPr lang="en-US" sz="2800" dirty="0"/>
              <a:t> experiment</a:t>
            </a:r>
            <a:endParaRPr lang="en-US" sz="2400" dirty="0">
              <a:solidFill>
                <a:prstClr val="black"/>
              </a:solidFill>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160FDEE-DE97-4F78-8822-2AA0E5C648A6}"/>
                  </a:ext>
                </a:extLst>
              </p:cNvPr>
              <p:cNvSpPr/>
              <p:nvPr/>
            </p:nvSpPr>
            <p:spPr>
              <a:xfrm>
                <a:off x="2957615" y="2161744"/>
                <a:ext cx="1565365" cy="7313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800" b="1" i="1" dirty="0" smtClean="0">
                              <a:solidFill>
                                <a:prstClr val="black"/>
                              </a:solidFill>
                              <a:latin typeface="Cambria Math" panose="02040503050406030204" pitchFamily="18" charset="0"/>
                              <a:cs typeface="Courier New" panose="02070309020205020404" pitchFamily="49" charset="0"/>
                            </a:rPr>
                          </m:ctrlPr>
                        </m:funcPr>
                        <m:fName>
                          <m:limLow>
                            <m:limLowPr>
                              <m:ctrlPr>
                                <a:rPr lang="en-US" sz="2800" b="1" i="1" dirty="0" smtClean="0">
                                  <a:solidFill>
                                    <a:prstClr val="black"/>
                                  </a:solidFill>
                                  <a:latin typeface="Cambria Math" panose="02040503050406030204" pitchFamily="18" charset="0"/>
                                  <a:cs typeface="Courier New" panose="02070309020205020404" pitchFamily="49" charset="0"/>
                                </a:rPr>
                              </m:ctrlPr>
                            </m:limLowPr>
                            <m:e>
                              <m:r>
                                <m:rPr>
                                  <m:sty m:val="p"/>
                                </m:rPr>
                                <a:rPr lang="en-US" sz="2800" b="0" i="0" dirty="0" smtClean="0">
                                  <a:solidFill>
                                    <a:prstClr val="black"/>
                                  </a:solidFill>
                                  <a:latin typeface="Cambria Math" panose="02040503050406030204" pitchFamily="18" charset="0"/>
                                  <a:cs typeface="Courier New" panose="02070309020205020404" pitchFamily="49" charset="0"/>
                                </a:rPr>
                                <m:t>argmax</m:t>
                              </m:r>
                            </m:e>
                            <m:lim>
                              <m:r>
                                <a:rPr lang="en-US" sz="2800" b="1" i="1" dirty="0">
                                  <a:solidFill>
                                    <a:prstClr val="black"/>
                                  </a:solidFill>
                                  <a:latin typeface="Cambria Math" panose="02040503050406030204" pitchFamily="18" charset="0"/>
                                  <a:cs typeface="Courier New" panose="02070309020205020404" pitchFamily="49" charset="0"/>
                                </a:rPr>
                                <m:t>𝑺</m:t>
                              </m:r>
                            </m:lim>
                          </m:limLow>
                        </m:fName>
                        <m:e>
                          <m:r>
                            <a:rPr lang="en-US" sz="2800" b="1" i="1" dirty="0" smtClean="0">
                              <a:solidFill>
                                <a:prstClr val="black"/>
                              </a:solidFill>
                              <a:latin typeface="Cambria Math" panose="02040503050406030204" pitchFamily="18" charset="0"/>
                              <a:cs typeface="Courier New" panose="02070309020205020404" pitchFamily="49" charset="0"/>
                            </a:rPr>
                            <m:t> </m:t>
                          </m:r>
                        </m:e>
                      </m:func>
                    </m:oMath>
                  </m:oMathPara>
                </a14:m>
                <a:endParaRPr lang="en-US" dirty="0">
                  <a:latin typeface="Segoe UI" panose="020B0502040204020203" pitchFamily="34" charset="0"/>
                </a:endParaRPr>
              </a:p>
            </p:txBody>
          </p:sp>
        </mc:Choice>
        <mc:Fallback xmlns="">
          <p:sp>
            <p:nvSpPr>
              <p:cNvPr id="12" name="Rectangle 11">
                <a:extLst>
                  <a:ext uri="{FF2B5EF4-FFF2-40B4-BE49-F238E27FC236}">
                    <a16:creationId xmlns:a16="http://schemas.microsoft.com/office/drawing/2014/main" id="{1160FDEE-DE97-4F78-8822-2AA0E5C648A6}"/>
                  </a:ext>
                </a:extLst>
              </p:cNvPr>
              <p:cNvSpPr>
                <a:spLocks noRot="1" noChangeAspect="1" noMove="1" noResize="1" noEditPoints="1" noAdjustHandles="1" noChangeArrowheads="1" noChangeShapeType="1" noTextEdit="1"/>
              </p:cNvSpPr>
              <p:nvPr/>
            </p:nvSpPr>
            <p:spPr>
              <a:xfrm>
                <a:off x="2957615" y="2161744"/>
                <a:ext cx="1565365" cy="7313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F39BF9D-DBA3-4ECF-893A-9BE5FAFBE10A}"/>
                  </a:ext>
                </a:extLst>
              </p:cNvPr>
              <p:cNvSpPr/>
              <p:nvPr/>
            </p:nvSpPr>
            <p:spPr>
              <a:xfrm>
                <a:off x="1153866" y="3056973"/>
                <a:ext cx="7255367" cy="7313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800" b="1" i="1" dirty="0" smtClean="0">
                              <a:solidFill>
                                <a:prstClr val="black"/>
                              </a:solidFill>
                              <a:latin typeface="Cambria Math" panose="02040503050406030204" pitchFamily="18" charset="0"/>
                              <a:cs typeface="Courier New" panose="02070309020205020404" pitchFamily="49" charset="0"/>
                            </a:rPr>
                          </m:ctrlPr>
                        </m:funcPr>
                        <m:fName>
                          <m:limLow>
                            <m:limLowPr>
                              <m:ctrlPr>
                                <a:rPr lang="en-US" sz="2800" b="1" i="1" dirty="0" smtClean="0">
                                  <a:solidFill>
                                    <a:prstClr val="black"/>
                                  </a:solidFill>
                                  <a:latin typeface="Cambria Math" panose="02040503050406030204" pitchFamily="18" charset="0"/>
                                  <a:cs typeface="Courier New" panose="02070309020205020404" pitchFamily="49" charset="0"/>
                                </a:rPr>
                              </m:ctrlPr>
                            </m:limLowPr>
                            <m:e>
                              <m:r>
                                <m:rPr>
                                  <m:sty m:val="p"/>
                                </m:rPr>
                                <a:rPr lang="en-US" sz="2800" b="0" i="0" dirty="0" smtClean="0">
                                  <a:solidFill>
                                    <a:prstClr val="black"/>
                                  </a:solidFill>
                                  <a:latin typeface="Cambria Math" panose="02040503050406030204" pitchFamily="18" charset="0"/>
                                  <a:cs typeface="Courier New" panose="02070309020205020404" pitchFamily="49" charset="0"/>
                                </a:rPr>
                                <m:t>argmax</m:t>
                              </m:r>
                            </m:e>
                            <m:lim>
                              <m:r>
                                <a:rPr lang="en-US" sz="2800" b="1" i="1" dirty="0">
                                  <a:solidFill>
                                    <a:prstClr val="black"/>
                                  </a:solidFill>
                                  <a:latin typeface="Cambria Math" panose="02040503050406030204" pitchFamily="18" charset="0"/>
                                  <a:cs typeface="Courier New" panose="02070309020205020404" pitchFamily="49" charset="0"/>
                                </a:rPr>
                                <m:t>𝑺</m:t>
                              </m:r>
                            </m:lim>
                          </m:limLow>
                        </m:fName>
                        <m:e>
                          <m:r>
                            <a:rPr lang="en-US" sz="2800" b="1" i="1" dirty="0">
                              <a:solidFill>
                                <a:prstClr val="black"/>
                              </a:solidFill>
                              <a:latin typeface="Cambria Math" panose="02040503050406030204" pitchFamily="18" charset="0"/>
                              <a:cs typeface="Courier New" panose="02070309020205020404" pitchFamily="49" charset="0"/>
                            </a:rPr>
                            <m:t>𝑷</m:t>
                          </m:r>
                          <m:d>
                            <m:dPr>
                              <m:begChr m:val="["/>
                              <m:endChr m:val="|"/>
                              <m:ctrlPr>
                                <a:rPr lang="en-US" sz="2800" b="1" i="1" dirty="0">
                                  <a:solidFill>
                                    <a:prstClr val="black"/>
                                  </a:solidFill>
                                  <a:latin typeface="Cambria Math" panose="02040503050406030204" pitchFamily="18" charset="0"/>
                                  <a:cs typeface="Courier New" panose="02070309020205020404" pitchFamily="49" charset="0"/>
                                </a:rPr>
                              </m:ctrlPr>
                            </m:dPr>
                            <m:e>
                              <m:r>
                                <a:rPr lang="en-US" sz="2800" b="1" i="1" dirty="0" smtClean="0">
                                  <a:solidFill>
                                    <a:prstClr val="black"/>
                                  </a:solidFill>
                                  <a:latin typeface="Cambria Math" panose="02040503050406030204" pitchFamily="18" charset="0"/>
                                  <a:cs typeface="Courier New" panose="02070309020205020404" pitchFamily="49" charset="0"/>
                                </a:rPr>
                                <m:t>𝑿</m:t>
                              </m:r>
                              <m:r>
                                <a:rPr lang="en-US" sz="2800" b="1" i="1" dirty="0" smtClean="0">
                                  <a:solidFill>
                                    <a:prstClr val="black"/>
                                  </a:solidFill>
                                  <a:latin typeface="Cambria Math" panose="02040503050406030204" pitchFamily="18" charset="0"/>
                                  <a:cs typeface="Courier New" panose="02070309020205020404" pitchFamily="49" charset="0"/>
                                </a:rPr>
                                <m:t> </m:t>
                              </m:r>
                            </m:e>
                          </m:d>
                          <m:r>
                            <a:rPr lang="en-US" sz="2800" b="1" i="1" dirty="0" smtClean="0">
                              <a:solidFill>
                                <a:prstClr val="black"/>
                              </a:solidFill>
                              <a:latin typeface="Cambria Math" panose="02040503050406030204" pitchFamily="18" charset="0"/>
                              <a:cs typeface="Courier New" panose="02070309020205020404" pitchFamily="49" charset="0"/>
                            </a:rPr>
                            <m:t> </m:t>
                          </m:r>
                          <m:r>
                            <a:rPr lang="en-US" sz="2800" b="1" i="1" dirty="0">
                              <a:solidFill>
                                <a:prstClr val="black"/>
                              </a:solidFill>
                              <a:latin typeface="Cambria Math" panose="02040503050406030204" pitchFamily="18" charset="0"/>
                              <a:cs typeface="Courier New" panose="02070309020205020404" pitchFamily="49" charset="0"/>
                            </a:rPr>
                            <m:t>𝑺</m:t>
                          </m:r>
                          <m:r>
                            <a:rPr lang="en-US" sz="2800" b="1" i="1" dirty="0">
                              <a:solidFill>
                                <a:prstClr val="black"/>
                              </a:solidFill>
                              <a:latin typeface="Cambria Math" panose="02040503050406030204" pitchFamily="18" charset="0"/>
                              <a:cs typeface="Courier New" panose="02070309020205020404" pitchFamily="49" charset="0"/>
                            </a:rPr>
                            <m:t>]∗</m:t>
                          </m:r>
                          <m:r>
                            <a:rPr lang="en-US" sz="2800" b="1" i="1" dirty="0">
                              <a:solidFill>
                                <a:prstClr val="black"/>
                              </a:solidFill>
                              <a:latin typeface="Cambria Math" panose="02040503050406030204" pitchFamily="18" charset="0"/>
                              <a:cs typeface="Courier New" panose="02070309020205020404" pitchFamily="49" charset="0"/>
                            </a:rPr>
                            <m:t>𝑷</m:t>
                          </m:r>
                          <m:r>
                            <a:rPr lang="en-US" sz="2800" b="1" i="1" dirty="0">
                              <a:solidFill>
                                <a:prstClr val="black"/>
                              </a:solidFill>
                              <a:latin typeface="Cambria Math" panose="02040503050406030204" pitchFamily="18" charset="0"/>
                              <a:cs typeface="Courier New" panose="02070309020205020404" pitchFamily="49" charset="0"/>
                            </a:rPr>
                            <m:t>[</m:t>
                          </m:r>
                          <m:r>
                            <a:rPr lang="en-US" sz="2800" b="1" i="1" dirty="0">
                              <a:solidFill>
                                <a:prstClr val="black"/>
                              </a:solidFill>
                              <a:latin typeface="Cambria Math" panose="02040503050406030204" pitchFamily="18" charset="0"/>
                              <a:cs typeface="Courier New" panose="02070309020205020404" pitchFamily="49" charset="0"/>
                            </a:rPr>
                            <m:t>𝑺</m:t>
                          </m:r>
                          <m:r>
                            <a:rPr lang="en-US" sz="2800" b="1" i="1" dirty="0">
                              <a:solidFill>
                                <a:prstClr val="black"/>
                              </a:solidFill>
                              <a:latin typeface="Cambria Math" panose="02040503050406030204" pitchFamily="18" charset="0"/>
                              <a:cs typeface="Courier New" panose="02070309020205020404" pitchFamily="49" charset="0"/>
                            </a:rPr>
                            <m:t>]</m:t>
                          </m:r>
                        </m:e>
                      </m:func>
                    </m:oMath>
                  </m:oMathPara>
                </a14:m>
                <a:endParaRPr lang="en-US" dirty="0">
                  <a:latin typeface="Segoe UI" panose="020B0502040204020203" pitchFamily="34" charset="0"/>
                </a:endParaRPr>
              </a:p>
            </p:txBody>
          </p:sp>
        </mc:Choice>
        <mc:Fallback xmlns="">
          <p:sp>
            <p:nvSpPr>
              <p:cNvPr id="14" name="Rectangle 13">
                <a:extLst>
                  <a:ext uri="{FF2B5EF4-FFF2-40B4-BE49-F238E27FC236}">
                    <a16:creationId xmlns:a16="http://schemas.microsoft.com/office/drawing/2014/main" id="{0F39BF9D-DBA3-4ECF-893A-9BE5FAFBE10A}"/>
                  </a:ext>
                </a:extLst>
              </p:cNvPr>
              <p:cNvSpPr>
                <a:spLocks noRot="1" noChangeAspect="1" noMove="1" noResize="1" noEditPoints="1" noAdjustHandles="1" noChangeArrowheads="1" noChangeShapeType="1" noTextEdit="1"/>
              </p:cNvSpPr>
              <p:nvPr/>
            </p:nvSpPr>
            <p:spPr>
              <a:xfrm>
                <a:off x="1153866" y="3056973"/>
                <a:ext cx="7255367" cy="731354"/>
              </a:xfrm>
              <a:prstGeom prst="rect">
                <a:avLst/>
              </a:prstGeom>
              <a:blipFill>
                <a:blip r:embed="rId4"/>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889ED1FC-AEFA-4BF8-A0FE-2C0E4D6877E9}"/>
              </a:ext>
            </a:extLst>
          </p:cNvPr>
          <p:cNvGrpSpPr/>
          <p:nvPr/>
        </p:nvGrpSpPr>
        <p:grpSpPr>
          <a:xfrm>
            <a:off x="5259891" y="1465199"/>
            <a:ext cx="3513153" cy="1077218"/>
            <a:chOff x="5050341" y="1471549"/>
            <a:chExt cx="3513153" cy="1077218"/>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3CA470C-BAAB-423B-AE1C-16665B997800}"/>
                    </a:ext>
                  </a:extLst>
                </p:cNvPr>
                <p:cNvSpPr/>
                <p:nvPr/>
              </p:nvSpPr>
              <p:spPr>
                <a:xfrm>
                  <a:off x="6182714" y="1471549"/>
                  <a:ext cx="2380780" cy="1077218"/>
                </a:xfrm>
                <a:prstGeom prst="rect">
                  <a:avLst/>
                </a:prstGeom>
              </p:spPr>
              <p:txBody>
                <a:bodyPr wrap="none">
                  <a:spAutoFit/>
                </a:bodyPr>
                <a:lstStyle/>
                <a:p>
                  <a:r>
                    <a:rPr lang="en-US" sz="2800" b="1" i="1" dirty="0">
                      <a:solidFill>
                        <a:schemeClr val="accent1"/>
                      </a:solidFill>
                      <a:latin typeface="Segoe UI" panose="020B0502040204020203" pitchFamily="34" charset="0"/>
                      <a:cs typeface="Segoe UI" panose="020B0502040204020203" pitchFamily="34" charset="0"/>
                    </a:rPr>
                    <a:t>Experiment</a:t>
                  </a:r>
                </a:p>
                <a:p>
                  <a:pPr algn="ctr"/>
                  <a14:m>
                    <m:oMath xmlns:m="http://schemas.openxmlformats.org/officeDocument/2006/math">
                      <m:r>
                        <a:rPr lang="el-GR" b="1" i="1" dirty="0" smtClean="0">
                          <a:solidFill>
                            <a:schemeClr val="accent1"/>
                          </a:solidFill>
                          <a:latin typeface="Cambria Math" panose="02040503050406030204" pitchFamily="18" charset="0"/>
                          <a:cs typeface="Courier New" panose="02070309020205020404" pitchFamily="49" charset="0"/>
                        </a:rPr>
                        <m:t>𝜽</m:t>
                      </m:r>
                      <m:r>
                        <a:rPr lang="en-US" b="1" i="1" dirty="0" smtClean="0">
                          <a:solidFill>
                            <a:schemeClr val="accent1"/>
                          </a:solidFill>
                          <a:latin typeface="Cambria Math" panose="02040503050406030204" pitchFamily="18" charset="0"/>
                          <a:cs typeface="Courier New" panose="02070309020205020404" pitchFamily="49" charset="0"/>
                        </a:rPr>
                        <m:t>:</m:t>
                      </m:r>
                    </m:oMath>
                  </a14:m>
                  <a:r>
                    <a:rPr lang="en-US" b="1" i="1" dirty="0">
                      <a:solidFill>
                        <a:schemeClr val="accent1"/>
                      </a:solidFill>
                      <a:latin typeface="Cambria Math" panose="02040503050406030204" pitchFamily="18" charset="0"/>
                      <a:cs typeface="Courier New" panose="02070309020205020404" pitchFamily="49" charset="0"/>
                    </a:rPr>
                    <a:t> </a:t>
                  </a:r>
                  <a:r>
                    <a:rPr lang="en-US" i="1" dirty="0">
                      <a:solidFill>
                        <a:schemeClr val="accent1"/>
                      </a:solidFill>
                      <a:latin typeface="Segoe UI" panose="020B0502040204020203" pitchFamily="34" charset="0"/>
                      <a:cs typeface="Segoe UI" panose="020B0502040204020203" pitchFamily="34" charset="0"/>
                    </a:rPr>
                    <a:t>error distribution</a:t>
                  </a:r>
                  <a:endParaRPr lang="en-US" i="1" dirty="0">
                    <a:solidFill>
                      <a:schemeClr val="accent1"/>
                    </a:solidFill>
                    <a:latin typeface="Cambria Math" panose="02040503050406030204" pitchFamily="18" charset="0"/>
                    <a:cs typeface="Courier New" panose="02070309020205020404" pitchFamily="49" charset="0"/>
                  </a:endParaRPr>
                </a:p>
                <a:p>
                  <a:pPr algn="ctr"/>
                  <a14:m>
                    <m:oMath xmlns:m="http://schemas.openxmlformats.org/officeDocument/2006/math">
                      <m:r>
                        <a:rPr lang="en-US" b="1" i="1" dirty="0">
                          <a:solidFill>
                            <a:schemeClr val="accent1"/>
                          </a:solidFill>
                          <a:latin typeface="Cambria Math" panose="02040503050406030204" pitchFamily="18" charset="0"/>
                          <a:cs typeface="Courier New" panose="02070309020205020404" pitchFamily="49" charset="0"/>
                        </a:rPr>
                        <m:t>𝒘</m:t>
                      </m:r>
                      <m:r>
                        <a:rPr lang="en-US" b="1" i="1" dirty="0">
                          <a:solidFill>
                            <a:schemeClr val="accent1"/>
                          </a:solidFill>
                          <a:latin typeface="Cambria Math" panose="02040503050406030204" pitchFamily="18" charset="0"/>
                          <a:cs typeface="Courier New" panose="02070309020205020404" pitchFamily="49" charset="0"/>
                        </a:rPr>
                        <m:t>,</m:t>
                      </m:r>
                      <m:r>
                        <a:rPr lang="en-US" b="1" i="1" dirty="0" smtClean="0">
                          <a:solidFill>
                            <a:schemeClr val="accent1"/>
                          </a:solidFill>
                          <a:latin typeface="Cambria Math" panose="02040503050406030204" pitchFamily="18" charset="0"/>
                          <a:cs typeface="Courier New" panose="02070309020205020404" pitchFamily="49" charset="0"/>
                        </a:rPr>
                        <m:t>𝒘</m:t>
                      </m:r>
                      <m:r>
                        <a:rPr lang="en-US" b="1" i="1" baseline="-25000" dirty="0" smtClean="0">
                          <a:solidFill>
                            <a:schemeClr val="accent1"/>
                          </a:solidFill>
                          <a:latin typeface="Cambria Math" panose="02040503050406030204" pitchFamily="18" charset="0"/>
                          <a:cs typeface="Courier New" panose="02070309020205020404" pitchFamily="49" charset="0"/>
                        </a:rPr>
                        <m:t>𝑵</m:t>
                      </m:r>
                      <m:r>
                        <a:rPr lang="en-US" b="1" i="1" dirty="0" smtClean="0">
                          <a:solidFill>
                            <a:schemeClr val="accent1"/>
                          </a:solidFill>
                          <a:latin typeface="Cambria Math" panose="02040503050406030204" pitchFamily="18" charset="0"/>
                          <a:cs typeface="Courier New" panose="02070309020205020404" pitchFamily="49" charset="0"/>
                        </a:rPr>
                        <m:t>′:</m:t>
                      </m:r>
                    </m:oMath>
                  </a14:m>
                  <a:r>
                    <a:rPr lang="en-US" dirty="0">
                      <a:solidFill>
                        <a:schemeClr val="accent1"/>
                      </a:solidFill>
                      <a:latin typeface="Segoe UI" panose="020B0502040204020203" pitchFamily="34" charset="0"/>
                    </a:rPr>
                    <a:t> </a:t>
                  </a:r>
                  <a:r>
                    <a:rPr lang="en-US" i="1" dirty="0">
                      <a:solidFill>
                        <a:schemeClr val="accent1"/>
                      </a:solidFill>
                      <a:latin typeface="Segoe UI" panose="020B0502040204020203" pitchFamily="34" charset="0"/>
                      <a:cs typeface="Segoe UI" panose="020B0502040204020203" pitchFamily="34" charset="0"/>
                    </a:rPr>
                    <a:t>inputs/outputs</a:t>
                  </a:r>
                </a:p>
              </p:txBody>
            </p:sp>
          </mc:Choice>
          <mc:Fallback xmlns="">
            <p:sp>
              <p:nvSpPr>
                <p:cNvPr id="4" name="Rectangle 3">
                  <a:extLst>
                    <a:ext uri="{FF2B5EF4-FFF2-40B4-BE49-F238E27FC236}">
                      <a16:creationId xmlns:a16="http://schemas.microsoft.com/office/drawing/2014/main" id="{33CA470C-BAAB-423B-AE1C-16665B997800}"/>
                    </a:ext>
                  </a:extLst>
                </p:cNvPr>
                <p:cNvSpPr>
                  <a:spLocks noRot="1" noChangeAspect="1" noMove="1" noResize="1" noEditPoints="1" noAdjustHandles="1" noChangeArrowheads="1" noChangeShapeType="1" noTextEdit="1"/>
                </p:cNvSpPr>
                <p:nvPr/>
              </p:nvSpPr>
              <p:spPr>
                <a:xfrm>
                  <a:off x="6182714" y="1471549"/>
                  <a:ext cx="2380780" cy="1077218"/>
                </a:xfrm>
                <a:prstGeom prst="rect">
                  <a:avLst/>
                </a:prstGeom>
                <a:blipFill>
                  <a:blip r:embed="rId5"/>
                  <a:stretch>
                    <a:fillRect l="-5385" t="-5650" r="-1795" b="-8475"/>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B54D0424-CEE8-4850-A377-4021740323BE}"/>
                </a:ext>
              </a:extLst>
            </p:cNvPr>
            <p:cNvCxnSpPr>
              <a:cxnSpLocks/>
            </p:cNvCxnSpPr>
            <p:nvPr/>
          </p:nvCxnSpPr>
          <p:spPr>
            <a:xfrm rot="10800000" flipV="1">
              <a:off x="5050341" y="1913386"/>
              <a:ext cx="1083772" cy="296905"/>
            </a:xfrm>
            <a:prstGeom prst="bentConnector3">
              <a:avLst>
                <a:gd name="adj1" fmla="val 100096"/>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F201BCFF-5DC8-4934-B2A3-EA7405228862}"/>
              </a:ext>
            </a:extLst>
          </p:cNvPr>
          <p:cNvSpPr/>
          <p:nvPr/>
        </p:nvSpPr>
        <p:spPr>
          <a:xfrm>
            <a:off x="404343" y="3697733"/>
            <a:ext cx="3749873" cy="830997"/>
          </a:xfrm>
          <a:prstGeom prst="rect">
            <a:avLst/>
          </a:prstGeom>
        </p:spPr>
        <p:txBody>
          <a:bodyPr wrap="none">
            <a:spAutoFit/>
          </a:bodyPr>
          <a:lstStyle/>
          <a:p>
            <a:pPr algn="ctr"/>
            <a:r>
              <a:rPr lang="en-US" sz="2800" b="1" dirty="0">
                <a:solidFill>
                  <a:schemeClr val="accent6"/>
                </a:solidFill>
                <a:latin typeface="Segoe UI" panose="020B0502040204020203" pitchFamily="34" charset="0"/>
                <a:cs typeface="Segoe UI" panose="020B0502040204020203" pitchFamily="34" charset="0"/>
              </a:rPr>
              <a:t>Likelihood</a:t>
            </a:r>
          </a:p>
          <a:p>
            <a:pPr algn="ctr"/>
            <a:r>
              <a:rPr lang="en-US" sz="2000" b="1" dirty="0">
                <a:solidFill>
                  <a:schemeClr val="accent6"/>
                </a:solidFill>
                <a:latin typeface="Segoe UI" panose="020B0502040204020203" pitchFamily="34" charset="0"/>
                <a:cs typeface="Segoe UI" panose="020B0502040204020203" pitchFamily="34" charset="0"/>
              </a:rPr>
              <a:t>Are these results reasonable?</a:t>
            </a:r>
          </a:p>
        </p:txBody>
      </p:sp>
      <p:cxnSp>
        <p:nvCxnSpPr>
          <p:cNvPr id="24" name="Straight Arrow Connector 23">
            <a:extLst>
              <a:ext uri="{FF2B5EF4-FFF2-40B4-BE49-F238E27FC236}">
                <a16:creationId xmlns:a16="http://schemas.microsoft.com/office/drawing/2014/main" id="{2F8A3E0A-4D91-4672-B112-567982A09B75}"/>
              </a:ext>
            </a:extLst>
          </p:cNvPr>
          <p:cNvCxnSpPr>
            <a:cxnSpLocks/>
          </p:cNvCxnSpPr>
          <p:nvPr/>
        </p:nvCxnSpPr>
        <p:spPr>
          <a:xfrm flipV="1">
            <a:off x="3305175" y="3623893"/>
            <a:ext cx="914400" cy="387028"/>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1461D3A-775B-49F2-879A-762C97FECD31}"/>
              </a:ext>
            </a:extLst>
          </p:cNvPr>
          <p:cNvCxnSpPr>
            <a:cxnSpLocks/>
          </p:cNvCxnSpPr>
          <p:nvPr/>
        </p:nvCxnSpPr>
        <p:spPr>
          <a:xfrm flipH="1" flipV="1">
            <a:off x="6610350" y="3623893"/>
            <a:ext cx="695325" cy="284566"/>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912C239-DE6B-4084-B7DC-FD1BA5EC90A7}"/>
              </a:ext>
            </a:extLst>
          </p:cNvPr>
          <p:cNvSpPr/>
          <p:nvPr/>
        </p:nvSpPr>
        <p:spPr>
          <a:xfrm>
            <a:off x="6831330" y="3595423"/>
            <a:ext cx="2029273" cy="830997"/>
          </a:xfrm>
          <a:prstGeom prst="rect">
            <a:avLst/>
          </a:prstGeom>
        </p:spPr>
        <p:txBody>
          <a:bodyPr wrap="none">
            <a:spAutoFit/>
          </a:bodyPr>
          <a:lstStyle/>
          <a:p>
            <a:pPr algn="ctr"/>
            <a:r>
              <a:rPr lang="en-US" sz="2800" b="1" dirty="0">
                <a:solidFill>
                  <a:schemeClr val="accent6"/>
                </a:solidFill>
                <a:latin typeface="Segoe UI" panose="020B0502040204020203" pitchFamily="34" charset="0"/>
                <a:cs typeface="Segoe UI" panose="020B0502040204020203" pitchFamily="34" charset="0"/>
              </a:rPr>
              <a:t>Prior</a:t>
            </a:r>
          </a:p>
          <a:p>
            <a:pPr algn="ctr"/>
            <a:r>
              <a:rPr lang="en-US" sz="2000" b="1" dirty="0">
                <a:solidFill>
                  <a:schemeClr val="accent6"/>
                </a:solidFill>
                <a:latin typeface="Segoe UI" panose="020B0502040204020203" pitchFamily="34" charset="0"/>
                <a:cs typeface="Segoe UI" panose="020B0502040204020203" pitchFamily="34" charset="0"/>
              </a:rPr>
              <a:t>How likely is S?</a:t>
            </a:r>
          </a:p>
        </p:txBody>
      </p:sp>
      <mc:AlternateContent xmlns:mc="http://schemas.openxmlformats.org/markup-compatibility/2006" xmlns:a14="http://schemas.microsoft.com/office/drawing/2010/main">
        <mc:Choice Requires="a14">
          <p:sp>
            <p:nvSpPr>
              <p:cNvPr id="31" name="Content Placeholder 6">
                <a:extLst>
                  <a:ext uri="{FF2B5EF4-FFF2-40B4-BE49-F238E27FC236}">
                    <a16:creationId xmlns:a16="http://schemas.microsoft.com/office/drawing/2014/main" id="{D9BAB4A4-440E-4D96-A27E-84D526D79B74}"/>
                  </a:ext>
                </a:extLst>
              </p:cNvPr>
              <p:cNvSpPr txBox="1">
                <a:spLocks/>
              </p:cNvSpPr>
              <p:nvPr/>
            </p:nvSpPr>
            <p:spPr>
              <a:xfrm>
                <a:off x="169011" y="4655194"/>
                <a:ext cx="8894602" cy="1633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This is a </a:t>
                </a:r>
                <a:r>
                  <a:rPr lang="en-US" sz="2800" b="1" dirty="0">
                    <a:solidFill>
                      <a:schemeClr val="accent1"/>
                    </a:solidFill>
                  </a:rPr>
                  <a:t>maximum-a-posteriori </a:t>
                </a:r>
                <a:r>
                  <a:rPr lang="en-US" sz="2800" dirty="0"/>
                  <a:t>(MAP) estimation</a:t>
                </a:r>
                <a:endParaRPr lang="en-US" sz="2400" dirty="0">
                  <a:solidFill>
                    <a:prstClr val="black"/>
                  </a:solidFill>
                </a:endParaRPr>
              </a:p>
              <a:p>
                <a:pPr lvl="0"/>
                <a:r>
                  <a:rPr lang="en-US" sz="2800" dirty="0">
                    <a:solidFill>
                      <a:prstClr val="black"/>
                    </a:solidFill>
                  </a:rPr>
                  <a:t>We provide a rigorous derivation in the paper</a:t>
                </a:r>
              </a:p>
              <a:p>
                <a:pPr lvl="1"/>
                <a:r>
                  <a:rPr lang="en-US" sz="2400" dirty="0">
                    <a:solidFill>
                      <a:prstClr val="black"/>
                    </a:solidFill>
                  </a:rPr>
                  <a:t>Full optimization objective function</a:t>
                </a:r>
              </a:p>
              <a:p>
                <a:pPr lvl="1"/>
                <a:r>
                  <a:rPr lang="en-US" sz="2400" b="1" dirty="0">
                    <a:solidFill>
                      <a:schemeClr val="accent6"/>
                    </a:solidFill>
                  </a:rPr>
                  <a:t>Extension</a:t>
                </a:r>
                <a:r>
                  <a:rPr lang="en-US" sz="2400" dirty="0">
                    <a:solidFill>
                      <a:prstClr val="black"/>
                    </a:solidFill>
                  </a:rPr>
                  <a:t> for inferring error distribution characteristics </a:t>
                </a:r>
                <a14:m>
                  <m:oMath xmlns:m="http://schemas.openxmlformats.org/officeDocument/2006/math">
                    <m:r>
                      <a:rPr lang="el-GR" sz="2400" b="1" i="1" dirty="0">
                        <a:solidFill>
                          <a:prstClr val="black"/>
                        </a:solidFill>
                        <a:latin typeface="Cambria Math" panose="02040503050406030204" pitchFamily="18" charset="0"/>
                        <a:cs typeface="Courier New" panose="02070309020205020404" pitchFamily="49" charset="0"/>
                      </a:rPr>
                      <m:t>𝜽</m:t>
                    </m:r>
                  </m:oMath>
                </a14:m>
                <a:endParaRPr lang="en-US" sz="2400" dirty="0">
                  <a:solidFill>
                    <a:prstClr val="black"/>
                  </a:solidFill>
                </a:endParaRPr>
              </a:p>
            </p:txBody>
          </p:sp>
        </mc:Choice>
        <mc:Fallback xmlns="">
          <p:sp>
            <p:nvSpPr>
              <p:cNvPr id="31" name="Content Placeholder 6">
                <a:extLst>
                  <a:ext uri="{FF2B5EF4-FFF2-40B4-BE49-F238E27FC236}">
                    <a16:creationId xmlns:a16="http://schemas.microsoft.com/office/drawing/2014/main" id="{D9BAB4A4-440E-4D96-A27E-84D526D79B74}"/>
                  </a:ext>
                </a:extLst>
              </p:cNvPr>
              <p:cNvSpPr txBox="1">
                <a:spLocks noRot="1" noChangeAspect="1" noMove="1" noResize="1" noEditPoints="1" noAdjustHandles="1" noChangeArrowheads="1" noChangeShapeType="1" noTextEdit="1"/>
              </p:cNvSpPr>
              <p:nvPr/>
            </p:nvSpPr>
            <p:spPr>
              <a:xfrm>
                <a:off x="169011" y="4655194"/>
                <a:ext cx="8894602" cy="1633195"/>
              </a:xfrm>
              <a:prstGeom prst="rect">
                <a:avLst/>
              </a:prstGeom>
              <a:blipFill>
                <a:blip r:embed="rId6"/>
                <a:stretch>
                  <a:fillRect l="-1234" t="-6716" b="-17164"/>
                </a:stretch>
              </a:blipFill>
            </p:spPr>
            <p:txBody>
              <a:bodyPr/>
              <a:lstStyle/>
              <a:p>
                <a:r>
                  <a:rPr lang="en-US">
                    <a:noFill/>
                  </a:rPr>
                  <a:t> </a:t>
                </a:r>
              </a:p>
            </p:txBody>
          </p:sp>
        </mc:Fallback>
      </mc:AlternateContent>
      <p:sp>
        <p:nvSpPr>
          <p:cNvPr id="35" name="Arc 34">
            <a:extLst>
              <a:ext uri="{FF2B5EF4-FFF2-40B4-BE49-F238E27FC236}">
                <a16:creationId xmlns:a16="http://schemas.microsoft.com/office/drawing/2014/main" id="{20F7FE1C-C3AE-4BCB-8D41-2FDE201BC05D}"/>
              </a:ext>
            </a:extLst>
          </p:cNvPr>
          <p:cNvSpPr/>
          <p:nvPr/>
        </p:nvSpPr>
        <p:spPr>
          <a:xfrm>
            <a:off x="2262753" y="2469548"/>
            <a:ext cx="1526527" cy="884533"/>
          </a:xfrm>
          <a:prstGeom prst="arc">
            <a:avLst>
              <a:gd name="adj1" fmla="val 6156001"/>
              <a:gd name="adj2" fmla="val 14892032"/>
            </a:avLst>
          </a:prstGeom>
          <a:ln w="762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6"/>
              </a:solidFill>
              <a:latin typeface="Segoe UI" panose="020B0502040204020203" pitchFamily="34" charset="0"/>
            </a:endParaRPr>
          </a:p>
        </p:txBody>
      </p:sp>
      <p:sp>
        <p:nvSpPr>
          <p:cNvPr id="36" name="Rectangle 35">
            <a:extLst>
              <a:ext uri="{FF2B5EF4-FFF2-40B4-BE49-F238E27FC236}">
                <a16:creationId xmlns:a16="http://schemas.microsoft.com/office/drawing/2014/main" id="{39C8DD9A-4F53-4F96-9713-DD259773CB70}"/>
              </a:ext>
            </a:extLst>
          </p:cNvPr>
          <p:cNvSpPr/>
          <p:nvPr/>
        </p:nvSpPr>
        <p:spPr>
          <a:xfrm>
            <a:off x="524955" y="2439450"/>
            <a:ext cx="1688476" cy="954107"/>
          </a:xfrm>
          <a:prstGeom prst="rect">
            <a:avLst/>
          </a:prstGeom>
          <a:ln>
            <a:noFill/>
          </a:ln>
        </p:spPr>
        <p:txBody>
          <a:bodyPr wrap="none">
            <a:spAutoFit/>
          </a:bodyPr>
          <a:lstStyle/>
          <a:p>
            <a:pPr algn="ctr"/>
            <a:r>
              <a:rPr lang="en-US" sz="2800" b="1" dirty="0">
                <a:latin typeface="Segoe UI" panose="020B0502040204020203" pitchFamily="34" charset="0"/>
                <a:cs typeface="Segoe UI" panose="020B0502040204020203" pitchFamily="34" charset="0"/>
              </a:rPr>
              <a:t>Bayes’ </a:t>
            </a:r>
          </a:p>
          <a:p>
            <a:pPr algn="ctr"/>
            <a:r>
              <a:rPr lang="en-US" sz="2800" b="1" dirty="0">
                <a:latin typeface="Segoe UI" panose="020B0502040204020203" pitchFamily="34" charset="0"/>
                <a:cs typeface="Segoe UI" panose="020B0502040204020203" pitchFamily="34" charset="0"/>
              </a:rPr>
              <a:t>Theorem</a:t>
            </a:r>
          </a:p>
        </p:txBody>
      </p:sp>
      <p:grpSp>
        <p:nvGrpSpPr>
          <p:cNvPr id="5" name="Group 4">
            <a:extLst>
              <a:ext uri="{FF2B5EF4-FFF2-40B4-BE49-F238E27FC236}">
                <a16:creationId xmlns:a16="http://schemas.microsoft.com/office/drawing/2014/main" id="{80EE97EF-0826-4105-BF29-DCCDFE5CBDCF}"/>
              </a:ext>
            </a:extLst>
          </p:cNvPr>
          <p:cNvGrpSpPr/>
          <p:nvPr/>
        </p:nvGrpSpPr>
        <p:grpSpPr>
          <a:xfrm>
            <a:off x="1190867" y="1609975"/>
            <a:ext cx="3590682" cy="650393"/>
            <a:chOff x="981317" y="1616325"/>
            <a:chExt cx="3590682" cy="650393"/>
          </a:xfrm>
        </p:grpSpPr>
        <p:sp>
          <p:nvSpPr>
            <p:cNvPr id="15" name="Rectangle 14">
              <a:extLst>
                <a:ext uri="{FF2B5EF4-FFF2-40B4-BE49-F238E27FC236}">
                  <a16:creationId xmlns:a16="http://schemas.microsoft.com/office/drawing/2014/main" id="{A04A1556-742C-4289-B396-4480C5A236DE}"/>
                </a:ext>
              </a:extLst>
            </p:cNvPr>
            <p:cNvSpPr/>
            <p:nvPr/>
          </p:nvSpPr>
          <p:spPr>
            <a:xfrm>
              <a:off x="981317" y="1616325"/>
              <a:ext cx="2220993" cy="523220"/>
            </a:xfrm>
            <a:prstGeom prst="rect">
              <a:avLst/>
            </a:prstGeom>
          </p:spPr>
          <p:txBody>
            <a:bodyPr wrap="none">
              <a:spAutoFit/>
            </a:bodyPr>
            <a:lstStyle/>
            <a:p>
              <a:r>
                <a:rPr lang="en-US" sz="2800" b="1" dirty="0">
                  <a:solidFill>
                    <a:schemeClr val="accent1"/>
                  </a:solidFill>
                  <a:latin typeface="Segoe UI" panose="020B0502040204020203" pitchFamily="34" charset="0"/>
                  <a:cs typeface="Segoe UI" panose="020B0502040204020203" pitchFamily="34" charset="0"/>
                </a:rPr>
                <a:t>ECC Scheme</a:t>
              </a:r>
            </a:p>
          </p:txBody>
        </p:sp>
        <p:cxnSp>
          <p:nvCxnSpPr>
            <p:cNvPr id="37" name="Straight Arrow Connector 36">
              <a:extLst>
                <a:ext uri="{FF2B5EF4-FFF2-40B4-BE49-F238E27FC236}">
                  <a16:creationId xmlns:a16="http://schemas.microsoft.com/office/drawing/2014/main" id="{AAAEBDBE-1510-411D-AA94-09BFC6C2A626}"/>
                </a:ext>
              </a:extLst>
            </p:cNvPr>
            <p:cNvCxnSpPr>
              <a:cxnSpLocks/>
            </p:cNvCxnSpPr>
            <p:nvPr/>
          </p:nvCxnSpPr>
          <p:spPr>
            <a:xfrm>
              <a:off x="3226407" y="1913387"/>
              <a:ext cx="1345592" cy="353331"/>
            </a:xfrm>
            <a:prstGeom prst="bentConnector3">
              <a:avLst>
                <a:gd name="adj1" fmla="val 100259"/>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Freeform: Shape 50">
            <a:extLst>
              <a:ext uri="{FF2B5EF4-FFF2-40B4-BE49-F238E27FC236}">
                <a16:creationId xmlns:a16="http://schemas.microsoft.com/office/drawing/2014/main" id="{16993913-AAAE-4FE5-886C-AF8AE65891D4}"/>
              </a:ext>
            </a:extLst>
          </p:cNvPr>
          <p:cNvSpPr/>
          <p:nvPr/>
        </p:nvSpPr>
        <p:spPr>
          <a:xfrm>
            <a:off x="4256405" y="3492209"/>
            <a:ext cx="1241425" cy="103214"/>
          </a:xfrm>
          <a:custGeom>
            <a:avLst/>
            <a:gdLst>
              <a:gd name="connsiteX0" fmla="*/ 0 w 1238250"/>
              <a:gd name="connsiteY0" fmla="*/ 0 h 381000"/>
              <a:gd name="connsiteX1" fmla="*/ 0 w 1238250"/>
              <a:gd name="connsiteY1" fmla="*/ 381000 h 381000"/>
              <a:gd name="connsiteX2" fmla="*/ 1238250 w 1238250"/>
              <a:gd name="connsiteY2" fmla="*/ 381000 h 381000"/>
              <a:gd name="connsiteX3" fmla="*/ 1238250 w 1238250"/>
              <a:gd name="connsiteY3" fmla="*/ 31750 h 381000"/>
              <a:gd name="connsiteX0" fmla="*/ 0 w 1238250"/>
              <a:gd name="connsiteY0" fmla="*/ 12471 h 393471"/>
              <a:gd name="connsiteX1" fmla="*/ 0 w 1238250"/>
              <a:gd name="connsiteY1" fmla="*/ 393471 h 393471"/>
              <a:gd name="connsiteX2" fmla="*/ 1238250 w 1238250"/>
              <a:gd name="connsiteY2" fmla="*/ 393471 h 393471"/>
              <a:gd name="connsiteX3" fmla="*/ 1238250 w 1238250"/>
              <a:gd name="connsiteY3" fmla="*/ 0 h 393471"/>
              <a:gd name="connsiteX0" fmla="*/ 0 w 1238250"/>
              <a:gd name="connsiteY0" fmla="*/ 0 h 381000"/>
              <a:gd name="connsiteX1" fmla="*/ 0 w 1238250"/>
              <a:gd name="connsiteY1" fmla="*/ 381000 h 381000"/>
              <a:gd name="connsiteX2" fmla="*/ 1238250 w 1238250"/>
              <a:gd name="connsiteY2" fmla="*/ 381000 h 381000"/>
              <a:gd name="connsiteX3" fmla="*/ 1238250 w 1238250"/>
              <a:gd name="connsiteY3" fmla="*/ 8165 h 381000"/>
              <a:gd name="connsiteX0" fmla="*/ 0 w 1238250"/>
              <a:gd name="connsiteY0" fmla="*/ 12471 h 393471"/>
              <a:gd name="connsiteX1" fmla="*/ 0 w 1238250"/>
              <a:gd name="connsiteY1" fmla="*/ 393471 h 393471"/>
              <a:gd name="connsiteX2" fmla="*/ 1238250 w 1238250"/>
              <a:gd name="connsiteY2" fmla="*/ 393471 h 393471"/>
              <a:gd name="connsiteX3" fmla="*/ 1238250 w 1238250"/>
              <a:gd name="connsiteY3" fmla="*/ 0 h 393471"/>
            </a:gdLst>
            <a:ahLst/>
            <a:cxnLst>
              <a:cxn ang="0">
                <a:pos x="connsiteX0" y="connsiteY0"/>
              </a:cxn>
              <a:cxn ang="0">
                <a:pos x="connsiteX1" y="connsiteY1"/>
              </a:cxn>
              <a:cxn ang="0">
                <a:pos x="connsiteX2" y="connsiteY2"/>
              </a:cxn>
              <a:cxn ang="0">
                <a:pos x="connsiteX3" y="connsiteY3"/>
              </a:cxn>
            </a:cxnLst>
            <a:rect l="l" t="t" r="r" b="b"/>
            <a:pathLst>
              <a:path w="1238250" h="393471">
                <a:moveTo>
                  <a:pt x="0" y="12471"/>
                </a:moveTo>
                <a:lnTo>
                  <a:pt x="0" y="393471"/>
                </a:lnTo>
                <a:lnTo>
                  <a:pt x="1238250" y="393471"/>
                </a:lnTo>
                <a:lnTo>
                  <a:pt x="123825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3" name="Freeform: Shape 52">
            <a:extLst>
              <a:ext uri="{FF2B5EF4-FFF2-40B4-BE49-F238E27FC236}">
                <a16:creationId xmlns:a16="http://schemas.microsoft.com/office/drawing/2014/main" id="{469ABE00-7688-4F51-9496-EEABF6AB8D8C}"/>
              </a:ext>
            </a:extLst>
          </p:cNvPr>
          <p:cNvSpPr/>
          <p:nvPr/>
        </p:nvSpPr>
        <p:spPr>
          <a:xfrm>
            <a:off x="5778500" y="3492209"/>
            <a:ext cx="773430" cy="103214"/>
          </a:xfrm>
          <a:custGeom>
            <a:avLst/>
            <a:gdLst>
              <a:gd name="connsiteX0" fmla="*/ 0 w 1238250"/>
              <a:gd name="connsiteY0" fmla="*/ 0 h 381000"/>
              <a:gd name="connsiteX1" fmla="*/ 0 w 1238250"/>
              <a:gd name="connsiteY1" fmla="*/ 381000 h 381000"/>
              <a:gd name="connsiteX2" fmla="*/ 1238250 w 1238250"/>
              <a:gd name="connsiteY2" fmla="*/ 381000 h 381000"/>
              <a:gd name="connsiteX3" fmla="*/ 1238250 w 1238250"/>
              <a:gd name="connsiteY3" fmla="*/ 31750 h 381000"/>
              <a:gd name="connsiteX0" fmla="*/ 0 w 1238250"/>
              <a:gd name="connsiteY0" fmla="*/ 12471 h 393471"/>
              <a:gd name="connsiteX1" fmla="*/ 0 w 1238250"/>
              <a:gd name="connsiteY1" fmla="*/ 393471 h 393471"/>
              <a:gd name="connsiteX2" fmla="*/ 1238250 w 1238250"/>
              <a:gd name="connsiteY2" fmla="*/ 393471 h 393471"/>
              <a:gd name="connsiteX3" fmla="*/ 1238250 w 1238250"/>
              <a:gd name="connsiteY3" fmla="*/ 0 h 393471"/>
              <a:gd name="connsiteX0" fmla="*/ 0 w 1238250"/>
              <a:gd name="connsiteY0" fmla="*/ 0 h 381000"/>
              <a:gd name="connsiteX1" fmla="*/ 0 w 1238250"/>
              <a:gd name="connsiteY1" fmla="*/ 381000 h 381000"/>
              <a:gd name="connsiteX2" fmla="*/ 1238250 w 1238250"/>
              <a:gd name="connsiteY2" fmla="*/ 381000 h 381000"/>
              <a:gd name="connsiteX3" fmla="*/ 1238250 w 1238250"/>
              <a:gd name="connsiteY3" fmla="*/ 8165 h 381000"/>
              <a:gd name="connsiteX0" fmla="*/ 0 w 1238250"/>
              <a:gd name="connsiteY0" fmla="*/ 12471 h 393471"/>
              <a:gd name="connsiteX1" fmla="*/ 0 w 1238250"/>
              <a:gd name="connsiteY1" fmla="*/ 393471 h 393471"/>
              <a:gd name="connsiteX2" fmla="*/ 1238250 w 1238250"/>
              <a:gd name="connsiteY2" fmla="*/ 393471 h 393471"/>
              <a:gd name="connsiteX3" fmla="*/ 1238250 w 1238250"/>
              <a:gd name="connsiteY3" fmla="*/ 0 h 393471"/>
            </a:gdLst>
            <a:ahLst/>
            <a:cxnLst>
              <a:cxn ang="0">
                <a:pos x="connsiteX0" y="connsiteY0"/>
              </a:cxn>
              <a:cxn ang="0">
                <a:pos x="connsiteX1" y="connsiteY1"/>
              </a:cxn>
              <a:cxn ang="0">
                <a:pos x="connsiteX2" y="connsiteY2"/>
              </a:cxn>
              <a:cxn ang="0">
                <a:pos x="connsiteX3" y="connsiteY3"/>
              </a:cxn>
            </a:cxnLst>
            <a:rect l="l" t="t" r="r" b="b"/>
            <a:pathLst>
              <a:path w="1238250" h="393471">
                <a:moveTo>
                  <a:pt x="0" y="12471"/>
                </a:moveTo>
                <a:lnTo>
                  <a:pt x="0" y="393471"/>
                </a:lnTo>
                <a:lnTo>
                  <a:pt x="1238250" y="393471"/>
                </a:lnTo>
                <a:lnTo>
                  <a:pt x="123825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1A44F6F-E6EF-47BF-85AA-66E6A90AEE8B}"/>
                  </a:ext>
                </a:extLst>
              </p:cNvPr>
              <p:cNvSpPr/>
              <p:nvPr/>
            </p:nvSpPr>
            <p:spPr>
              <a:xfrm>
                <a:off x="4145233" y="2169838"/>
                <a:ext cx="150284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dirty="0">
                          <a:solidFill>
                            <a:prstClr val="black"/>
                          </a:solidFill>
                          <a:latin typeface="Cambria Math" panose="02040503050406030204" pitchFamily="18" charset="0"/>
                          <a:cs typeface="Courier New" panose="02070309020205020404" pitchFamily="49" charset="0"/>
                        </a:rPr>
                        <m:t>𝑷</m:t>
                      </m:r>
                      <m:d>
                        <m:dPr>
                          <m:begChr m:val="["/>
                          <m:endChr m:val="|"/>
                          <m:ctrlPr>
                            <a:rPr lang="en-US" sz="2800" b="1" i="1" dirty="0">
                              <a:solidFill>
                                <a:prstClr val="black"/>
                              </a:solidFill>
                              <a:latin typeface="Cambria Math" panose="02040503050406030204" pitchFamily="18" charset="0"/>
                              <a:cs typeface="Courier New" panose="02070309020205020404" pitchFamily="49" charset="0"/>
                            </a:rPr>
                          </m:ctrlPr>
                        </m:dPr>
                        <m:e>
                          <m:r>
                            <a:rPr lang="en-US" sz="2800" b="1" i="1" dirty="0">
                              <a:solidFill>
                                <a:prstClr val="black"/>
                              </a:solidFill>
                              <a:latin typeface="Cambria Math" panose="02040503050406030204" pitchFamily="18" charset="0"/>
                              <a:cs typeface="Courier New" panose="02070309020205020404" pitchFamily="49" charset="0"/>
                            </a:rPr>
                            <m:t>𝑺</m:t>
                          </m:r>
                          <m:r>
                            <a:rPr lang="en-US" sz="2800" b="1" i="1" dirty="0">
                              <a:solidFill>
                                <a:prstClr val="black"/>
                              </a:solidFill>
                              <a:latin typeface="Cambria Math" panose="02040503050406030204" pitchFamily="18" charset="0"/>
                              <a:cs typeface="Courier New" panose="02070309020205020404" pitchFamily="49" charset="0"/>
                            </a:rPr>
                            <m:t> </m:t>
                          </m:r>
                        </m:e>
                      </m:d>
                      <m:r>
                        <a:rPr lang="en-US" sz="2800" b="1" i="1" dirty="0">
                          <a:solidFill>
                            <a:prstClr val="black"/>
                          </a:solidFill>
                          <a:latin typeface="Cambria Math" panose="02040503050406030204" pitchFamily="18" charset="0"/>
                          <a:cs typeface="Courier New" panose="02070309020205020404" pitchFamily="49" charset="0"/>
                        </a:rPr>
                        <m:t> </m:t>
                      </m:r>
                      <m:r>
                        <a:rPr lang="en-US" sz="2800" b="1" i="1" dirty="0">
                          <a:solidFill>
                            <a:prstClr val="black"/>
                          </a:solidFill>
                          <a:latin typeface="Cambria Math" panose="02040503050406030204" pitchFamily="18" charset="0"/>
                          <a:cs typeface="Courier New" panose="02070309020205020404" pitchFamily="49" charset="0"/>
                        </a:rPr>
                        <m:t>𝑿</m:t>
                      </m:r>
                      <m:r>
                        <a:rPr lang="en-US" sz="2800" b="1" i="1" dirty="0">
                          <a:solidFill>
                            <a:prstClr val="black"/>
                          </a:solidFill>
                          <a:latin typeface="Cambria Math" panose="02040503050406030204" pitchFamily="18" charset="0"/>
                          <a:cs typeface="Courier New" panose="02070309020205020404" pitchFamily="49" charset="0"/>
                        </a:rPr>
                        <m:t>]</m:t>
                      </m:r>
                    </m:oMath>
                  </m:oMathPara>
                </a14:m>
                <a:endParaRPr lang="en-US" dirty="0">
                  <a:latin typeface="Segoe UI" panose="020B0502040204020203" pitchFamily="34" charset="0"/>
                </a:endParaRPr>
              </a:p>
            </p:txBody>
          </p:sp>
        </mc:Choice>
        <mc:Fallback xmlns="">
          <p:sp>
            <p:nvSpPr>
              <p:cNvPr id="10" name="Rectangle 9">
                <a:extLst>
                  <a:ext uri="{FF2B5EF4-FFF2-40B4-BE49-F238E27FC236}">
                    <a16:creationId xmlns:a16="http://schemas.microsoft.com/office/drawing/2014/main" id="{61A44F6F-E6EF-47BF-85AA-66E6A90AEE8B}"/>
                  </a:ext>
                </a:extLst>
              </p:cNvPr>
              <p:cNvSpPr>
                <a:spLocks noRot="1" noChangeAspect="1" noMove="1" noResize="1" noEditPoints="1" noAdjustHandles="1" noChangeArrowheads="1" noChangeShapeType="1" noTextEdit="1"/>
              </p:cNvSpPr>
              <p:nvPr/>
            </p:nvSpPr>
            <p:spPr>
              <a:xfrm>
                <a:off x="4145233" y="2169838"/>
                <a:ext cx="1502847"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583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xEl>
                                              <p:pRg st="1" end="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xEl>
                                              <p:pRg st="2" end="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p:bldP spid="14" grpId="0"/>
      <p:bldP spid="23" grpId="0"/>
      <p:bldP spid="29" grpId="0"/>
      <p:bldP spid="31" grpId="0" build="p"/>
      <p:bldP spid="35" grpId="0" animBg="1"/>
      <p:bldP spid="36" grpId="0"/>
      <p:bldP spid="51" grpId="0" animBg="1"/>
      <p:bldP spid="53"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Error </a:t>
            </a:r>
            <a:r>
              <a:rPr lang="en-US" sz="4000" b="1" dirty="0" err="1"/>
              <a:t>INference</a:t>
            </a:r>
            <a:r>
              <a:rPr lang="en-US" sz="4000" b="1" dirty="0"/>
              <a:t> </a:t>
            </a:r>
            <a:r>
              <a:rPr lang="en-US" sz="4000" dirty="0"/>
              <a:t>(EIN) Methodology</a:t>
            </a:r>
            <a:endParaRPr lang="en-US" sz="4000" b="1" dirty="0"/>
          </a:p>
        </p:txBody>
      </p:sp>
      <p:grpSp>
        <p:nvGrpSpPr>
          <p:cNvPr id="34" name="Group 33">
            <a:extLst>
              <a:ext uri="{FF2B5EF4-FFF2-40B4-BE49-F238E27FC236}">
                <a16:creationId xmlns:a16="http://schemas.microsoft.com/office/drawing/2014/main" id="{493D0FCF-378B-4702-915D-792E0FAABC66}"/>
              </a:ext>
            </a:extLst>
          </p:cNvPr>
          <p:cNvGrpSpPr/>
          <p:nvPr/>
        </p:nvGrpSpPr>
        <p:grpSpPr>
          <a:xfrm>
            <a:off x="2396051" y="1006611"/>
            <a:ext cx="5497300" cy="731520"/>
            <a:chOff x="2517235" y="1984"/>
            <a:chExt cx="2309305" cy="738187"/>
          </a:xfrm>
          <a:solidFill>
            <a:schemeClr val="accent1">
              <a:lumMod val="20000"/>
              <a:lumOff val="80000"/>
            </a:schemeClr>
          </a:solidFill>
        </p:grpSpPr>
        <p:sp>
          <p:nvSpPr>
            <p:cNvPr id="35" name="Rectangle: Rounded Corners 34">
              <a:extLst>
                <a:ext uri="{FF2B5EF4-FFF2-40B4-BE49-F238E27FC236}">
                  <a16:creationId xmlns:a16="http://schemas.microsoft.com/office/drawing/2014/main" id="{09E024AB-6698-4EAF-B44F-70C2DFDA2F34}"/>
                </a:ext>
              </a:extLst>
            </p:cNvPr>
            <p:cNvSpPr/>
            <p:nvPr/>
          </p:nvSpPr>
          <p:spPr>
            <a:xfrm>
              <a:off x="2517235" y="1984"/>
              <a:ext cx="2309305" cy="738187"/>
            </a:xfrm>
            <a:prstGeom prst="roundRect">
              <a:avLst>
                <a:gd name="adj" fmla="val 10000"/>
              </a:avLst>
            </a:prstGeom>
            <a:grpFill/>
            <a:ln w="38100"/>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Rectangle: Rounded Corners 4">
              <a:extLst>
                <a:ext uri="{FF2B5EF4-FFF2-40B4-BE49-F238E27FC236}">
                  <a16:creationId xmlns:a16="http://schemas.microsoft.com/office/drawing/2014/main" id="{59FF0354-C3C7-4307-8047-8B9FEB558306}"/>
                </a:ext>
              </a:extLst>
            </p:cNvPr>
            <p:cNvSpPr txBox="1"/>
            <p:nvPr/>
          </p:nvSpPr>
          <p:spPr>
            <a:xfrm>
              <a:off x="2538856" y="23605"/>
              <a:ext cx="2266063" cy="694945"/>
            </a:xfrm>
            <a:prstGeom prst="rect">
              <a:avLst/>
            </a:prstGeom>
            <a:grpFill/>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800" kern="1200" dirty="0">
                  <a:latin typeface="Segoe UI" panose="020B0502040204020203" pitchFamily="34" charset="0"/>
                  <a:cs typeface="Segoe UI" panose="020B0502040204020203" pitchFamily="34" charset="0"/>
                </a:rPr>
                <a:t>Define experimental inputs</a:t>
              </a:r>
            </a:p>
            <a:p>
              <a:pPr lvl="0" algn="ctr" defTabSz="800100">
                <a:lnSpc>
                  <a:spcPct val="90000"/>
                </a:lnSpc>
                <a:spcBef>
                  <a:spcPct val="0"/>
                </a:spcBef>
              </a:pPr>
              <a:r>
                <a:rPr lang="en-US" sz="2000" dirty="0">
                  <a:latin typeface="Segoe UI" panose="020B0502040204020203" pitchFamily="34" charset="0"/>
                  <a:cs typeface="Segoe UI" panose="020B0502040204020203" pitchFamily="34" charset="0"/>
                </a:rPr>
                <a:t>(i.e., data pattern, error mechanism)</a:t>
              </a:r>
              <a:endParaRPr lang="en-US" sz="2000" kern="1200" dirty="0">
                <a:latin typeface="Segoe UI" panose="020B0502040204020203" pitchFamily="34" charset="0"/>
                <a:cs typeface="Segoe UI" panose="020B0502040204020203" pitchFamily="34" charset="0"/>
              </a:endParaRPr>
            </a:p>
          </p:txBody>
        </p:sp>
      </p:grpSp>
      <p:grpSp>
        <p:nvGrpSpPr>
          <p:cNvPr id="47" name="Group 46">
            <a:extLst>
              <a:ext uri="{FF2B5EF4-FFF2-40B4-BE49-F238E27FC236}">
                <a16:creationId xmlns:a16="http://schemas.microsoft.com/office/drawing/2014/main" id="{E902180A-BF8A-499D-92BD-C6B264FA9492}"/>
              </a:ext>
            </a:extLst>
          </p:cNvPr>
          <p:cNvGrpSpPr/>
          <p:nvPr/>
        </p:nvGrpSpPr>
        <p:grpSpPr>
          <a:xfrm>
            <a:off x="2396051" y="2229488"/>
            <a:ext cx="5497300" cy="731520"/>
            <a:chOff x="1040848" y="1109265"/>
            <a:chExt cx="2309305" cy="738187"/>
          </a:xfrm>
          <a:solidFill>
            <a:schemeClr val="accent1">
              <a:lumMod val="20000"/>
              <a:lumOff val="80000"/>
            </a:schemeClr>
          </a:solidFill>
        </p:grpSpPr>
        <p:sp>
          <p:nvSpPr>
            <p:cNvPr id="58" name="Rectangle: Rounded Corners 57">
              <a:extLst>
                <a:ext uri="{FF2B5EF4-FFF2-40B4-BE49-F238E27FC236}">
                  <a16:creationId xmlns:a16="http://schemas.microsoft.com/office/drawing/2014/main" id="{B7AB7092-E46F-474D-934E-ED02CD9617EE}"/>
                </a:ext>
              </a:extLst>
            </p:cNvPr>
            <p:cNvSpPr/>
            <p:nvPr/>
          </p:nvSpPr>
          <p:spPr>
            <a:xfrm>
              <a:off x="1040848" y="1109265"/>
              <a:ext cx="2309305" cy="738187"/>
            </a:xfrm>
            <a:prstGeom prst="roundRect">
              <a:avLst>
                <a:gd name="adj" fmla="val 10000"/>
              </a:avLst>
            </a:prstGeom>
            <a:grpFill/>
            <a:ln w="38100"/>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9" name="Rectangle: Rounded Corners 4">
              <a:extLst>
                <a:ext uri="{FF2B5EF4-FFF2-40B4-BE49-F238E27FC236}">
                  <a16:creationId xmlns:a16="http://schemas.microsoft.com/office/drawing/2014/main" id="{8842B14F-06F5-42EA-AA8F-F5310840A788}"/>
                </a:ext>
              </a:extLst>
            </p:cNvPr>
            <p:cNvSpPr txBox="1"/>
            <p:nvPr/>
          </p:nvSpPr>
          <p:spPr>
            <a:xfrm>
              <a:off x="1062469" y="1130886"/>
              <a:ext cx="2266063" cy="694945"/>
            </a:xfrm>
            <a:prstGeom prst="rect">
              <a:avLst/>
            </a:prstGeom>
            <a:grpFill/>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buNone/>
              </a:pPr>
              <a:r>
                <a:rPr lang="en-US" sz="2800" kern="1200" dirty="0">
                  <a:latin typeface="Segoe UI" panose="020B0502040204020203" pitchFamily="34" charset="0"/>
                  <a:cs typeface="Segoe UI" panose="020B0502040204020203" pitchFamily="34" charset="0"/>
                </a:rPr>
                <a:t>Identify candidate ECC Schemes</a:t>
              </a:r>
            </a:p>
          </p:txBody>
        </p:sp>
      </p:grpSp>
      <p:grpSp>
        <p:nvGrpSpPr>
          <p:cNvPr id="53" name="Group 52">
            <a:extLst>
              <a:ext uri="{FF2B5EF4-FFF2-40B4-BE49-F238E27FC236}">
                <a16:creationId xmlns:a16="http://schemas.microsoft.com/office/drawing/2014/main" id="{8B118478-23F2-454E-A775-D2F75D96785F}"/>
              </a:ext>
            </a:extLst>
          </p:cNvPr>
          <p:cNvGrpSpPr/>
          <p:nvPr/>
        </p:nvGrpSpPr>
        <p:grpSpPr>
          <a:xfrm>
            <a:off x="2447520" y="4675242"/>
            <a:ext cx="5497300" cy="731520"/>
            <a:chOff x="2517235" y="3323828"/>
            <a:chExt cx="2309305" cy="738187"/>
          </a:xfrm>
          <a:solidFill>
            <a:schemeClr val="accent1">
              <a:lumMod val="20000"/>
              <a:lumOff val="80000"/>
            </a:schemeClr>
          </a:solidFill>
        </p:grpSpPr>
        <p:sp>
          <p:nvSpPr>
            <p:cNvPr id="54" name="Rectangle: Rounded Corners 53">
              <a:extLst>
                <a:ext uri="{FF2B5EF4-FFF2-40B4-BE49-F238E27FC236}">
                  <a16:creationId xmlns:a16="http://schemas.microsoft.com/office/drawing/2014/main" id="{EBE321AB-A417-4817-8B23-AE7103ED38F8}"/>
                </a:ext>
              </a:extLst>
            </p:cNvPr>
            <p:cNvSpPr/>
            <p:nvPr/>
          </p:nvSpPr>
          <p:spPr>
            <a:xfrm>
              <a:off x="2517235" y="3323828"/>
              <a:ext cx="2309305" cy="738187"/>
            </a:xfrm>
            <a:prstGeom prst="roundRect">
              <a:avLst>
                <a:gd name="adj" fmla="val 10000"/>
              </a:avLst>
            </a:prstGeom>
            <a:grpFill/>
            <a:ln w="38100"/>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5" name="Rectangle: Rounded Corners 8">
              <a:extLst>
                <a:ext uri="{FF2B5EF4-FFF2-40B4-BE49-F238E27FC236}">
                  <a16:creationId xmlns:a16="http://schemas.microsoft.com/office/drawing/2014/main" id="{3815CD08-EB22-4300-B7C4-3BEAC7063C17}"/>
                </a:ext>
              </a:extLst>
            </p:cNvPr>
            <p:cNvSpPr txBox="1"/>
            <p:nvPr/>
          </p:nvSpPr>
          <p:spPr>
            <a:xfrm>
              <a:off x="2538856" y="3345449"/>
              <a:ext cx="2266063" cy="694945"/>
            </a:xfrm>
            <a:prstGeom prst="rect">
              <a:avLst/>
            </a:prstGeom>
            <a:grpFill/>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buNone/>
              </a:pPr>
              <a:r>
                <a:rPr lang="en-US" sz="2800" kern="1200" dirty="0">
                  <a:latin typeface="Segoe UI" panose="020B0502040204020203" pitchFamily="34" charset="0"/>
                  <a:cs typeface="Segoe UI" panose="020B0502040204020203" pitchFamily="34" charset="0"/>
                </a:rPr>
                <a:t>Compute MAP estimation</a:t>
              </a:r>
            </a:p>
          </p:txBody>
        </p:sp>
      </p:grpSp>
      <p:sp>
        <p:nvSpPr>
          <p:cNvPr id="10" name="Oval 9">
            <a:extLst>
              <a:ext uri="{FF2B5EF4-FFF2-40B4-BE49-F238E27FC236}">
                <a16:creationId xmlns:a16="http://schemas.microsoft.com/office/drawing/2014/main" id="{6F419803-B092-48F1-9613-8AE182BEF994}"/>
              </a:ext>
            </a:extLst>
          </p:cNvPr>
          <p:cNvSpPr/>
          <p:nvPr/>
        </p:nvSpPr>
        <p:spPr>
          <a:xfrm>
            <a:off x="1095203" y="1027673"/>
            <a:ext cx="749805" cy="749805"/>
          </a:xfrm>
          <a:prstGeom prst="ellipse">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Segoe UI" panose="020B0502040204020203" pitchFamily="34" charset="0"/>
                <a:cs typeface="Segoe UI" panose="020B0502040204020203" pitchFamily="34" charset="0"/>
              </a:rPr>
              <a:t>1</a:t>
            </a:r>
          </a:p>
        </p:txBody>
      </p:sp>
      <p:sp>
        <p:nvSpPr>
          <p:cNvPr id="75" name="Oval 74">
            <a:extLst>
              <a:ext uri="{FF2B5EF4-FFF2-40B4-BE49-F238E27FC236}">
                <a16:creationId xmlns:a16="http://schemas.microsoft.com/office/drawing/2014/main" id="{7A53613C-4918-4EDA-B98D-43B03E492A88}"/>
              </a:ext>
            </a:extLst>
          </p:cNvPr>
          <p:cNvSpPr/>
          <p:nvPr/>
        </p:nvSpPr>
        <p:spPr>
          <a:xfrm>
            <a:off x="1093346" y="2251109"/>
            <a:ext cx="749805" cy="749805"/>
          </a:xfrm>
          <a:prstGeom prst="ellipse">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Segoe UI" panose="020B0502040204020203" pitchFamily="34" charset="0"/>
                <a:cs typeface="Segoe UI" panose="020B0502040204020203" pitchFamily="34" charset="0"/>
              </a:rPr>
              <a:t>2</a:t>
            </a:r>
          </a:p>
        </p:txBody>
      </p:sp>
      <p:sp>
        <p:nvSpPr>
          <p:cNvPr id="76" name="Oval 75">
            <a:extLst>
              <a:ext uri="{FF2B5EF4-FFF2-40B4-BE49-F238E27FC236}">
                <a16:creationId xmlns:a16="http://schemas.microsoft.com/office/drawing/2014/main" id="{F90AF59F-E003-47EB-9CD4-081623002128}"/>
              </a:ext>
            </a:extLst>
          </p:cNvPr>
          <p:cNvSpPr/>
          <p:nvPr/>
        </p:nvSpPr>
        <p:spPr>
          <a:xfrm>
            <a:off x="1093346" y="3473986"/>
            <a:ext cx="749805" cy="749805"/>
          </a:xfrm>
          <a:prstGeom prst="ellipse">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Segoe UI" panose="020B0502040204020203" pitchFamily="34" charset="0"/>
                <a:cs typeface="Segoe UI" panose="020B0502040204020203" pitchFamily="34" charset="0"/>
              </a:rPr>
              <a:t>3</a:t>
            </a:r>
          </a:p>
        </p:txBody>
      </p:sp>
      <p:sp>
        <p:nvSpPr>
          <p:cNvPr id="77" name="Oval 76">
            <a:extLst>
              <a:ext uri="{FF2B5EF4-FFF2-40B4-BE49-F238E27FC236}">
                <a16:creationId xmlns:a16="http://schemas.microsoft.com/office/drawing/2014/main" id="{51DF4197-CB29-4D79-80C8-F9108CAEF453}"/>
              </a:ext>
            </a:extLst>
          </p:cNvPr>
          <p:cNvSpPr/>
          <p:nvPr/>
        </p:nvSpPr>
        <p:spPr>
          <a:xfrm>
            <a:off x="1093346" y="4669432"/>
            <a:ext cx="749805" cy="749805"/>
          </a:xfrm>
          <a:prstGeom prst="ellipse">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Segoe UI" panose="020B0502040204020203" pitchFamily="34" charset="0"/>
                <a:cs typeface="Segoe UI" panose="020B0502040204020203" pitchFamily="34" charset="0"/>
              </a:rPr>
              <a:t>4</a:t>
            </a:r>
          </a:p>
        </p:txBody>
      </p:sp>
      <p:sp>
        <p:nvSpPr>
          <p:cNvPr id="50" name="Arrow: Right 49">
            <a:extLst>
              <a:ext uri="{FF2B5EF4-FFF2-40B4-BE49-F238E27FC236}">
                <a16:creationId xmlns:a16="http://schemas.microsoft.com/office/drawing/2014/main" id="{25E81D6B-719A-4000-9AC3-107C5EA935C2}"/>
              </a:ext>
            </a:extLst>
          </p:cNvPr>
          <p:cNvSpPr/>
          <p:nvPr/>
        </p:nvSpPr>
        <p:spPr>
          <a:xfrm rot="5400000">
            <a:off x="4884118" y="1831992"/>
            <a:ext cx="461369" cy="332184"/>
          </a:xfrm>
          <a:prstGeom prst="rightArrow">
            <a:avLst>
              <a:gd name="adj1" fmla="val 60000"/>
              <a:gd name="adj2" fmla="val 50000"/>
            </a:avLst>
          </a:prstGeom>
          <a:ln w="38100"/>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grpSp>
        <p:nvGrpSpPr>
          <p:cNvPr id="51" name="Group 50">
            <a:extLst>
              <a:ext uri="{FF2B5EF4-FFF2-40B4-BE49-F238E27FC236}">
                <a16:creationId xmlns:a16="http://schemas.microsoft.com/office/drawing/2014/main" id="{6C6B0149-297E-496A-A96B-DF10787E3384}"/>
              </a:ext>
            </a:extLst>
          </p:cNvPr>
          <p:cNvGrpSpPr/>
          <p:nvPr/>
        </p:nvGrpSpPr>
        <p:grpSpPr>
          <a:xfrm>
            <a:off x="2396052" y="3452365"/>
            <a:ext cx="5497300" cy="731520"/>
            <a:chOff x="2517235" y="2216546"/>
            <a:chExt cx="2309305" cy="738187"/>
          </a:xfrm>
          <a:solidFill>
            <a:schemeClr val="accent1">
              <a:lumMod val="20000"/>
              <a:lumOff val="80000"/>
            </a:schemeClr>
          </a:solidFill>
        </p:grpSpPr>
        <p:sp>
          <p:nvSpPr>
            <p:cNvPr id="82" name="Rectangle: Rounded Corners 81">
              <a:extLst>
                <a:ext uri="{FF2B5EF4-FFF2-40B4-BE49-F238E27FC236}">
                  <a16:creationId xmlns:a16="http://schemas.microsoft.com/office/drawing/2014/main" id="{3535B07E-6BE1-47DC-A572-6F57D2982F79}"/>
                </a:ext>
              </a:extLst>
            </p:cNvPr>
            <p:cNvSpPr/>
            <p:nvPr/>
          </p:nvSpPr>
          <p:spPr>
            <a:xfrm>
              <a:off x="2517235" y="2216546"/>
              <a:ext cx="2309305" cy="738187"/>
            </a:xfrm>
            <a:prstGeom prst="roundRect">
              <a:avLst>
                <a:gd name="adj" fmla="val 10000"/>
              </a:avLst>
            </a:prstGeom>
            <a:grpFill/>
            <a:ln w="38100"/>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3" name="Rectangle: Rounded Corners 6">
              <a:extLst>
                <a:ext uri="{FF2B5EF4-FFF2-40B4-BE49-F238E27FC236}">
                  <a16:creationId xmlns:a16="http://schemas.microsoft.com/office/drawing/2014/main" id="{D49FFE4D-6082-42E7-B1F8-D7B9C836B662}"/>
                </a:ext>
              </a:extLst>
            </p:cNvPr>
            <p:cNvSpPr txBox="1"/>
            <p:nvPr/>
          </p:nvSpPr>
          <p:spPr>
            <a:xfrm>
              <a:off x="2538856" y="2238167"/>
              <a:ext cx="2266063" cy="694945"/>
            </a:xfrm>
            <a:prstGeom prst="rect">
              <a:avLst/>
            </a:prstGeom>
            <a:grpFill/>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buNone/>
              </a:pPr>
              <a:r>
                <a:rPr lang="en-US" sz="2800" kern="1200" dirty="0">
                  <a:latin typeface="Segoe UI" panose="020B0502040204020203" pitchFamily="34" charset="0"/>
                  <a:cs typeface="Segoe UI" panose="020B0502040204020203" pitchFamily="34" charset="0"/>
                </a:rPr>
                <a:t>Run Experiments</a:t>
              </a:r>
            </a:p>
          </p:txBody>
        </p:sp>
      </p:grpSp>
      <p:sp>
        <p:nvSpPr>
          <p:cNvPr id="88" name="Rectangle: Rounded Corners 8">
            <a:extLst>
              <a:ext uri="{FF2B5EF4-FFF2-40B4-BE49-F238E27FC236}">
                <a16:creationId xmlns:a16="http://schemas.microsoft.com/office/drawing/2014/main" id="{7986119E-6892-4D77-9469-577BBA0AD280}"/>
              </a:ext>
            </a:extLst>
          </p:cNvPr>
          <p:cNvSpPr txBox="1"/>
          <p:nvPr/>
        </p:nvSpPr>
        <p:spPr>
          <a:xfrm>
            <a:off x="3137956" y="5950789"/>
            <a:ext cx="4116426" cy="478063"/>
          </a:xfrm>
          <a:prstGeom prst="rect">
            <a:avLst/>
          </a:prstGeom>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buNone/>
            </a:pPr>
            <a:r>
              <a:rPr lang="en-US" sz="2800" b="1" kern="1200" dirty="0">
                <a:latin typeface="Segoe UI" panose="020B0502040204020203" pitchFamily="34" charset="0"/>
                <a:cs typeface="Segoe UI" panose="020B0502040204020203" pitchFamily="34" charset="0"/>
              </a:rPr>
              <a:t>Most likely ECC scheme</a:t>
            </a:r>
          </a:p>
        </p:txBody>
      </p:sp>
      <p:sp>
        <p:nvSpPr>
          <p:cNvPr id="89" name="Arrow: Right 88">
            <a:extLst>
              <a:ext uri="{FF2B5EF4-FFF2-40B4-BE49-F238E27FC236}">
                <a16:creationId xmlns:a16="http://schemas.microsoft.com/office/drawing/2014/main" id="{42FDADFD-D992-4E89-A7E3-944F654277FC}"/>
              </a:ext>
            </a:extLst>
          </p:cNvPr>
          <p:cNvSpPr/>
          <p:nvPr/>
        </p:nvSpPr>
        <p:spPr>
          <a:xfrm rot="5400000">
            <a:off x="4884118" y="5484968"/>
            <a:ext cx="461369" cy="332184"/>
          </a:xfrm>
          <a:prstGeom prst="rightArrow">
            <a:avLst>
              <a:gd name="adj1" fmla="val 60000"/>
              <a:gd name="adj2" fmla="val 50000"/>
            </a:avLst>
          </a:prstGeom>
          <a:ln w="38100"/>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29" name="Arrow: Right 28">
            <a:extLst>
              <a:ext uri="{FF2B5EF4-FFF2-40B4-BE49-F238E27FC236}">
                <a16:creationId xmlns:a16="http://schemas.microsoft.com/office/drawing/2014/main" id="{70FE4836-550B-433C-B856-A88FB2099850}"/>
              </a:ext>
            </a:extLst>
          </p:cNvPr>
          <p:cNvSpPr/>
          <p:nvPr/>
        </p:nvSpPr>
        <p:spPr>
          <a:xfrm rot="5400000">
            <a:off x="4884118" y="3055294"/>
            <a:ext cx="461369" cy="332184"/>
          </a:xfrm>
          <a:prstGeom prst="rightArrow">
            <a:avLst>
              <a:gd name="adj1" fmla="val 60000"/>
              <a:gd name="adj2" fmla="val 50000"/>
            </a:avLst>
          </a:prstGeom>
          <a:ln w="38100"/>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30" name="Arrow: Right 29">
            <a:extLst>
              <a:ext uri="{FF2B5EF4-FFF2-40B4-BE49-F238E27FC236}">
                <a16:creationId xmlns:a16="http://schemas.microsoft.com/office/drawing/2014/main" id="{3D6FCF6A-38D9-40BF-B443-7F57E4037A7F}"/>
              </a:ext>
            </a:extLst>
          </p:cNvPr>
          <p:cNvSpPr/>
          <p:nvPr/>
        </p:nvSpPr>
        <p:spPr>
          <a:xfrm rot="5400000">
            <a:off x="4884118" y="4271519"/>
            <a:ext cx="461369" cy="332184"/>
          </a:xfrm>
          <a:prstGeom prst="rightArrow">
            <a:avLst>
              <a:gd name="adj1" fmla="val 60000"/>
              <a:gd name="adj2" fmla="val 50000"/>
            </a:avLst>
          </a:prstGeom>
          <a:ln w="38100"/>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78998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5" grpId="0" animBg="1"/>
      <p:bldP spid="76" grpId="0" animBg="1"/>
      <p:bldP spid="77" grpId="0" animBg="1"/>
      <p:bldP spid="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B2ECF9-9A5B-4C5B-B4E8-A7B9AFC80283}"/>
              </a:ext>
            </a:extLst>
          </p:cNvPr>
          <p:cNvSpPr/>
          <p:nvPr/>
        </p:nvSpPr>
        <p:spPr>
          <a:xfrm>
            <a:off x="169011" y="2436129"/>
            <a:ext cx="8805978" cy="232410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51066C-C516-4770-97A1-3E2DEB282F90}"/>
              </a:ext>
            </a:extLst>
          </p:cNvPr>
          <p:cNvSpPr/>
          <p:nvPr/>
        </p:nvSpPr>
        <p:spPr>
          <a:xfrm>
            <a:off x="169011" y="5154874"/>
            <a:ext cx="8805978" cy="90351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4" name="Rectangle 3">
            <a:extLst>
              <a:ext uri="{FF2B5EF4-FFF2-40B4-BE49-F238E27FC236}">
                <a16:creationId xmlns:a16="http://schemas.microsoft.com/office/drawing/2014/main" id="{741DA77E-6BD0-4361-B5F9-C9DD49F4032B}"/>
              </a:ext>
            </a:extLst>
          </p:cNvPr>
          <p:cNvSpPr/>
          <p:nvPr/>
        </p:nvSpPr>
        <p:spPr>
          <a:xfrm>
            <a:off x="169011" y="1115786"/>
            <a:ext cx="8805978" cy="90351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itle 1">
            <a:extLst>
              <a:ext uri="{FF2B5EF4-FFF2-40B4-BE49-F238E27FC236}">
                <a16:creationId xmlns:a16="http://schemas.microsoft.com/office/drawing/2014/main" id="{6FAF6D94-F2D1-4E88-A909-B4DF4E002525}"/>
              </a:ext>
            </a:extLst>
          </p:cNvPr>
          <p:cNvSpPr>
            <a:spLocks noGrp="1"/>
          </p:cNvSpPr>
          <p:nvPr>
            <p:ph type="title"/>
          </p:nvPr>
        </p:nvSpPr>
        <p:spPr>
          <a:xfrm>
            <a:off x="169011" y="132334"/>
            <a:ext cx="8894602" cy="606084"/>
          </a:xfrm>
        </p:spPr>
        <p:txBody>
          <a:bodyPr/>
          <a:lstStyle/>
          <a:p>
            <a:r>
              <a:rPr lang="en-US" b="1" dirty="0"/>
              <a:t>Presentation Outline</a:t>
            </a:r>
          </a:p>
        </p:txBody>
      </p:sp>
      <p:sp>
        <p:nvSpPr>
          <p:cNvPr id="3" name="Content Placeholder 2">
            <a:extLst>
              <a:ext uri="{FF2B5EF4-FFF2-40B4-BE49-F238E27FC236}">
                <a16:creationId xmlns:a16="http://schemas.microsoft.com/office/drawing/2014/main" id="{494EC80F-2976-4A92-B16F-8065FDCC9552}"/>
              </a:ext>
            </a:extLst>
          </p:cNvPr>
          <p:cNvSpPr>
            <a:spLocks noGrp="1"/>
          </p:cNvSpPr>
          <p:nvPr>
            <p:ph idx="1"/>
          </p:nvPr>
        </p:nvSpPr>
        <p:spPr>
          <a:xfrm>
            <a:off x="169011" y="1304473"/>
            <a:ext cx="8894602" cy="4994728"/>
          </a:xfrm>
        </p:spPr>
        <p:txBody>
          <a:bodyPr>
            <a:noAutofit/>
          </a:bodyPr>
          <a:lstStyle/>
          <a:p>
            <a:pPr marL="457200" indent="-457200">
              <a:buFont typeface="+mj-lt"/>
              <a:buAutoNum type="arabicPeriod"/>
            </a:pPr>
            <a:r>
              <a:rPr lang="en-US" sz="3200" dirty="0">
                <a:solidFill>
                  <a:schemeClr val="bg1">
                    <a:lumMod val="65000"/>
                  </a:schemeClr>
                </a:solidFill>
              </a:rPr>
              <a:t>Error Characterization and On-Die ECC</a:t>
            </a:r>
          </a:p>
          <a:p>
            <a:pPr marL="457200" indent="-457200">
              <a:buFont typeface="+mj-lt"/>
              <a:buAutoNum type="arabicPeriod"/>
            </a:pPr>
            <a:endParaRPr lang="en-US" sz="4800" dirty="0">
              <a:solidFill>
                <a:schemeClr val="bg1">
                  <a:lumMod val="65000"/>
                </a:schemeClr>
              </a:solidFill>
            </a:endParaRPr>
          </a:p>
          <a:p>
            <a:pPr marL="457200" indent="-457200">
              <a:buFont typeface="+mj-lt"/>
              <a:buAutoNum type="arabicPeriod"/>
            </a:pPr>
            <a:r>
              <a:rPr lang="en-US" sz="3200" b="1" dirty="0"/>
              <a:t>EIN: Error </a:t>
            </a:r>
            <a:r>
              <a:rPr lang="en-US" sz="3200" b="1" dirty="0" err="1"/>
              <a:t>INference</a:t>
            </a:r>
            <a:endParaRPr lang="en-US" sz="3200" b="1" dirty="0"/>
          </a:p>
          <a:p>
            <a:pPr marL="1028700" lvl="1" indent="-571500">
              <a:buFont typeface="+mj-lt"/>
              <a:buAutoNum type="romanUcPeriod"/>
            </a:pPr>
            <a:r>
              <a:rPr lang="en-US" sz="2800" dirty="0">
                <a:solidFill>
                  <a:schemeClr val="bg1">
                    <a:lumMod val="65000"/>
                  </a:schemeClr>
                </a:solidFill>
              </a:rPr>
              <a:t>The Inference Problem</a:t>
            </a:r>
          </a:p>
          <a:p>
            <a:pPr marL="1028700" lvl="1" indent="-571500">
              <a:buFont typeface="+mj-lt"/>
              <a:buAutoNum type="romanUcPeriod"/>
            </a:pPr>
            <a:r>
              <a:rPr lang="en-US" sz="2800" dirty="0">
                <a:solidFill>
                  <a:schemeClr val="bg1">
                    <a:lumMod val="65000"/>
                  </a:schemeClr>
                </a:solidFill>
              </a:rPr>
              <a:t>Formalization</a:t>
            </a:r>
          </a:p>
          <a:p>
            <a:pPr marL="1028700" lvl="1" indent="-571500">
              <a:buFont typeface="+mj-lt"/>
              <a:buAutoNum type="romanUcPeriod"/>
            </a:pPr>
            <a:r>
              <a:rPr lang="en-US" sz="2800" b="1" dirty="0"/>
              <a:t>EIN in Practice: </a:t>
            </a:r>
            <a:r>
              <a:rPr lang="en-US" sz="2800" b="1" dirty="0" err="1"/>
              <a:t>EINSim</a:t>
            </a:r>
            <a:endParaRPr lang="en-US" sz="2800" b="1" dirty="0"/>
          </a:p>
          <a:p>
            <a:pPr marL="571500" indent="-571500">
              <a:buFont typeface="+mj-lt"/>
              <a:buAutoNum type="arabicPeriod"/>
            </a:pPr>
            <a:endParaRPr lang="en-US" sz="4800" dirty="0">
              <a:solidFill>
                <a:schemeClr val="bg1">
                  <a:lumMod val="65000"/>
                </a:schemeClr>
              </a:solidFill>
            </a:endParaRPr>
          </a:p>
          <a:p>
            <a:pPr marL="457200" indent="-457200">
              <a:buFont typeface="+mj-lt"/>
              <a:buAutoNum type="arabicPeriod"/>
            </a:pPr>
            <a:r>
              <a:rPr lang="en-US" sz="3200" dirty="0">
                <a:solidFill>
                  <a:schemeClr val="bg1">
                    <a:lumMod val="65000"/>
                  </a:schemeClr>
                </a:solidFill>
              </a:rPr>
              <a:t>Demonstration Using LPDDR4 Devices</a:t>
            </a:r>
          </a:p>
        </p:txBody>
      </p:sp>
    </p:spTree>
    <p:extLst>
      <p:ext uri="{BB962C8B-B14F-4D97-AF65-F5344CB8AC3E}">
        <p14:creationId xmlns:p14="http://schemas.microsoft.com/office/powerpoint/2010/main" val="472673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Estimation in Practice</a:t>
            </a:r>
            <a:endParaRPr lang="en-US" b="1" dirty="0">
              <a:latin typeface="Segoe UI" panose="020B0502040204020203" pitchFamily="34" charset="0"/>
              <a:cs typeface="Segoe UI" panose="020B0502040204020203" pitchFamily="34" charset="0"/>
            </a:endParaRPr>
          </a:p>
        </p:txBody>
      </p:sp>
      <p:grpSp>
        <p:nvGrpSpPr>
          <p:cNvPr id="33" name="Group 32">
            <a:extLst>
              <a:ext uri="{FF2B5EF4-FFF2-40B4-BE49-F238E27FC236}">
                <a16:creationId xmlns:a16="http://schemas.microsoft.com/office/drawing/2014/main" id="{4FCDE4D5-7353-475B-BCF3-F088E043165D}"/>
              </a:ext>
            </a:extLst>
          </p:cNvPr>
          <p:cNvGrpSpPr/>
          <p:nvPr/>
        </p:nvGrpSpPr>
        <p:grpSpPr>
          <a:xfrm>
            <a:off x="6094927" y="3618713"/>
            <a:ext cx="3215244" cy="2735039"/>
            <a:chOff x="6094927" y="3618713"/>
            <a:chExt cx="3215244" cy="2735039"/>
          </a:xfrm>
        </p:grpSpPr>
        <p:grpSp>
          <p:nvGrpSpPr>
            <p:cNvPr id="123" name="Group 122">
              <a:extLst>
                <a:ext uri="{FF2B5EF4-FFF2-40B4-BE49-F238E27FC236}">
                  <a16:creationId xmlns:a16="http://schemas.microsoft.com/office/drawing/2014/main" id="{E2B7C429-440B-4606-B5E4-FE87A439CF7A}"/>
                </a:ext>
              </a:extLst>
            </p:cNvPr>
            <p:cNvGrpSpPr/>
            <p:nvPr/>
          </p:nvGrpSpPr>
          <p:grpSpPr>
            <a:xfrm>
              <a:off x="6094927" y="4546004"/>
              <a:ext cx="3215244" cy="1807748"/>
              <a:chOff x="4347331" y="976573"/>
              <a:chExt cx="3215244" cy="1807748"/>
            </a:xfrm>
          </p:grpSpPr>
          <p:sp>
            <p:nvSpPr>
              <p:cNvPr id="72" name="Rectangle 71">
                <a:extLst>
                  <a:ext uri="{FF2B5EF4-FFF2-40B4-BE49-F238E27FC236}">
                    <a16:creationId xmlns:a16="http://schemas.microsoft.com/office/drawing/2014/main" id="{E8E12DB7-1DD5-472A-86BF-2FF4C3A026E1}"/>
                  </a:ext>
                </a:extLst>
              </p:cNvPr>
              <p:cNvSpPr/>
              <p:nvPr/>
            </p:nvSpPr>
            <p:spPr>
              <a:xfrm>
                <a:off x="4347331" y="1953324"/>
                <a:ext cx="3215244" cy="830997"/>
              </a:xfrm>
              <a:prstGeom prst="rect">
                <a:avLst/>
              </a:prstGeom>
            </p:spPr>
            <p:txBody>
              <a:bodyPr wrap="square">
                <a:spAutoFit/>
              </a:bodyPr>
              <a:lstStyle/>
              <a:p>
                <a:pPr algn="ctr"/>
                <a:r>
                  <a:rPr lang="en-US" sz="2800" b="1" i="1" dirty="0">
                    <a:latin typeface="Segoe UI" panose="020B0502040204020203" pitchFamily="34" charset="0"/>
                    <a:cs typeface="Segoe UI" panose="020B0502040204020203" pitchFamily="34" charset="0"/>
                  </a:rPr>
                  <a:t>Observations</a:t>
                </a:r>
                <a:r>
                  <a:rPr lang="en-US" sz="2800" b="1" dirty="0">
                    <a:latin typeface="Segoe UI" panose="020B0502040204020203" pitchFamily="34" charset="0"/>
                    <a:cs typeface="Segoe UI" panose="020B0502040204020203" pitchFamily="34" charset="0"/>
                  </a:rPr>
                  <a:t> </a:t>
                </a:r>
              </a:p>
              <a:p>
                <a:pPr algn="ctr"/>
                <a:r>
                  <a:rPr lang="en-US" sz="2000" dirty="0">
                    <a:latin typeface="Segoe UI" panose="020B0502040204020203" pitchFamily="34" charset="0"/>
                    <a:cs typeface="Segoe UI" panose="020B0502040204020203" pitchFamily="34" charset="0"/>
                  </a:rPr>
                  <a:t>(# errors per word)</a:t>
                </a:r>
              </a:p>
            </p:txBody>
          </p:sp>
          <p:graphicFrame>
            <p:nvGraphicFramePr>
              <p:cNvPr id="73" name="Chart 72">
                <a:extLst>
                  <a:ext uri="{FF2B5EF4-FFF2-40B4-BE49-F238E27FC236}">
                    <a16:creationId xmlns:a16="http://schemas.microsoft.com/office/drawing/2014/main" id="{A92B4639-14BE-4499-9B0C-9F68A36A72F8}"/>
                  </a:ext>
                </a:extLst>
              </p:cNvPr>
              <p:cNvGraphicFramePr/>
              <p:nvPr>
                <p:extLst>
                  <p:ext uri="{D42A27DB-BD31-4B8C-83A1-F6EECF244321}">
                    <p14:modId xmlns:p14="http://schemas.microsoft.com/office/powerpoint/2010/main" val="231685150"/>
                  </p:ext>
                </p:extLst>
              </p:nvPr>
            </p:nvGraphicFramePr>
            <p:xfrm>
              <a:off x="4760773" y="976573"/>
              <a:ext cx="2329129" cy="1255344"/>
            </p:xfrm>
            <a:graphic>
              <a:graphicData uri="http://schemas.openxmlformats.org/drawingml/2006/chart">
                <c:chart xmlns:c="http://schemas.openxmlformats.org/drawingml/2006/chart" xmlns:r="http://schemas.openxmlformats.org/officeDocument/2006/relationships" r:id="rId3"/>
              </a:graphicData>
            </a:graphic>
          </p:graphicFrame>
        </p:grpSp>
        <p:cxnSp>
          <p:nvCxnSpPr>
            <p:cNvPr id="68" name="Straight Arrow Connector 67">
              <a:extLst>
                <a:ext uri="{FF2B5EF4-FFF2-40B4-BE49-F238E27FC236}">
                  <a16:creationId xmlns:a16="http://schemas.microsoft.com/office/drawing/2014/main" id="{426851B5-71F3-48F9-9611-90F9B8F93AEB}"/>
                </a:ext>
              </a:extLst>
            </p:cNvPr>
            <p:cNvCxnSpPr>
              <a:cxnSpLocks/>
            </p:cNvCxnSpPr>
            <p:nvPr/>
          </p:nvCxnSpPr>
          <p:spPr>
            <a:xfrm>
              <a:off x="7275900" y="3618713"/>
              <a:ext cx="11388" cy="97546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B59E8A7D-E7FF-4307-A106-48DBB61EE48F}"/>
                </a:ext>
              </a:extLst>
            </p:cNvPr>
            <p:cNvSpPr/>
            <p:nvPr/>
          </p:nvSpPr>
          <p:spPr>
            <a:xfrm>
              <a:off x="7275334" y="3787935"/>
              <a:ext cx="1937924" cy="461665"/>
            </a:xfrm>
            <a:prstGeom prst="rect">
              <a:avLst/>
            </a:prstGeom>
          </p:spPr>
          <p:txBody>
            <a:bodyPr wrap="square">
              <a:spAutoFit/>
            </a:bodyPr>
            <a:lstStyle/>
            <a:p>
              <a:pPr algn="ctr"/>
              <a:r>
                <a:rPr lang="en-US" sz="2400" b="1" i="1" dirty="0">
                  <a:solidFill>
                    <a:schemeClr val="accent1"/>
                  </a:solidFill>
                  <a:latin typeface="Segoe UI" panose="020B0502040204020203" pitchFamily="34" charset="0"/>
                  <a:cs typeface="Segoe UI" panose="020B0502040204020203" pitchFamily="34" charset="0"/>
                </a:rPr>
                <a:t>Experiment</a:t>
              </a:r>
              <a:endParaRPr lang="en-US" dirty="0">
                <a:solidFill>
                  <a:schemeClr val="accent1"/>
                </a:solidFill>
                <a:latin typeface="Segoe UI" panose="020B0502040204020203" pitchFamily="34" charset="0"/>
                <a:cs typeface="Segoe UI" panose="020B0502040204020203" pitchFamily="34" charset="0"/>
              </a:endParaRPr>
            </a:p>
          </p:txBody>
        </p:sp>
      </p:grpSp>
      <p:grpSp>
        <p:nvGrpSpPr>
          <p:cNvPr id="31" name="Group 30">
            <a:extLst>
              <a:ext uri="{FF2B5EF4-FFF2-40B4-BE49-F238E27FC236}">
                <a16:creationId xmlns:a16="http://schemas.microsoft.com/office/drawing/2014/main" id="{98AF851B-842A-4C39-8530-DCD532C30C54}"/>
              </a:ext>
            </a:extLst>
          </p:cNvPr>
          <p:cNvGrpSpPr/>
          <p:nvPr/>
        </p:nvGrpSpPr>
        <p:grpSpPr>
          <a:xfrm>
            <a:off x="-195213" y="3335951"/>
            <a:ext cx="3215244" cy="3018129"/>
            <a:chOff x="-195213" y="3335951"/>
            <a:chExt cx="3215244" cy="3018129"/>
          </a:xfrm>
        </p:grpSpPr>
        <p:grpSp>
          <p:nvGrpSpPr>
            <p:cNvPr id="125" name="Group 124">
              <a:extLst>
                <a:ext uri="{FF2B5EF4-FFF2-40B4-BE49-F238E27FC236}">
                  <a16:creationId xmlns:a16="http://schemas.microsoft.com/office/drawing/2014/main" id="{95CBF956-10E8-4F92-8F47-7B940954EE88}"/>
                </a:ext>
              </a:extLst>
            </p:cNvPr>
            <p:cNvGrpSpPr/>
            <p:nvPr/>
          </p:nvGrpSpPr>
          <p:grpSpPr>
            <a:xfrm>
              <a:off x="-195213" y="4508950"/>
              <a:ext cx="3215244" cy="1845130"/>
              <a:chOff x="4238060" y="5073629"/>
              <a:chExt cx="3215244" cy="1845130"/>
            </a:xfrm>
          </p:grpSpPr>
          <p:graphicFrame>
            <p:nvGraphicFramePr>
              <p:cNvPr id="66" name="Chart 65">
                <a:extLst>
                  <a:ext uri="{FF2B5EF4-FFF2-40B4-BE49-F238E27FC236}">
                    <a16:creationId xmlns:a16="http://schemas.microsoft.com/office/drawing/2014/main" id="{A7A88FC6-4659-4803-BE3E-717C9C1D42FA}"/>
                  </a:ext>
                </a:extLst>
              </p:cNvPr>
              <p:cNvGraphicFramePr/>
              <p:nvPr>
                <p:extLst>
                  <p:ext uri="{D42A27DB-BD31-4B8C-83A1-F6EECF244321}">
                    <p14:modId xmlns:p14="http://schemas.microsoft.com/office/powerpoint/2010/main" val="2125517902"/>
                  </p:ext>
                </p:extLst>
              </p:nvPr>
            </p:nvGraphicFramePr>
            <p:xfrm>
              <a:off x="4671490" y="5073629"/>
              <a:ext cx="2329129" cy="1468728"/>
            </p:xfrm>
            <a:graphic>
              <a:graphicData uri="http://schemas.openxmlformats.org/drawingml/2006/chart">
                <c:chart xmlns:c="http://schemas.openxmlformats.org/drawingml/2006/chart" xmlns:r="http://schemas.openxmlformats.org/officeDocument/2006/relationships" r:id="rId4"/>
              </a:graphicData>
            </a:graphic>
          </p:graphicFrame>
          <p:sp>
            <p:nvSpPr>
              <p:cNvPr id="67" name="Rectangle 66">
                <a:extLst>
                  <a:ext uri="{FF2B5EF4-FFF2-40B4-BE49-F238E27FC236}">
                    <a16:creationId xmlns:a16="http://schemas.microsoft.com/office/drawing/2014/main" id="{D113F574-416E-4923-A6E7-0065CE599C34}"/>
                  </a:ext>
                </a:extLst>
              </p:cNvPr>
              <p:cNvSpPr/>
              <p:nvPr/>
            </p:nvSpPr>
            <p:spPr>
              <a:xfrm>
                <a:off x="4238060" y="6087762"/>
                <a:ext cx="3215244" cy="830997"/>
              </a:xfrm>
              <a:prstGeom prst="rect">
                <a:avLst/>
              </a:prstGeom>
            </p:spPr>
            <p:txBody>
              <a:bodyPr wrap="square">
                <a:spAutoFit/>
              </a:bodyPr>
              <a:lstStyle/>
              <a:p>
                <a:pPr algn="ctr"/>
                <a:r>
                  <a:rPr lang="en-US" sz="2800" b="1" i="1" dirty="0">
                    <a:latin typeface="Segoe UI" panose="020B0502040204020203" pitchFamily="34" charset="0"/>
                    <a:cs typeface="Segoe UI" panose="020B0502040204020203" pitchFamily="34" charset="0"/>
                  </a:rPr>
                  <a:t>Outputs</a:t>
                </a:r>
                <a:r>
                  <a:rPr lang="en-US" sz="2800" b="1" dirty="0">
                    <a:latin typeface="Segoe UI" panose="020B0502040204020203" pitchFamily="34" charset="0"/>
                    <a:cs typeface="Segoe UI" panose="020B0502040204020203" pitchFamily="34" charset="0"/>
                  </a:rPr>
                  <a:t> </a:t>
                </a:r>
              </a:p>
              <a:p>
                <a:pPr algn="ctr"/>
                <a:r>
                  <a:rPr lang="en-US" sz="2000" dirty="0">
                    <a:latin typeface="Segoe UI" panose="020B0502040204020203" pitchFamily="34" charset="0"/>
                    <a:cs typeface="Segoe UI" panose="020B0502040204020203" pitchFamily="34" charset="0"/>
                  </a:rPr>
                  <a:t>(# errors per word)</a:t>
                </a:r>
              </a:p>
            </p:txBody>
          </p:sp>
        </p:grpSp>
        <p:sp>
          <p:nvSpPr>
            <p:cNvPr id="113" name="Rectangle 112">
              <a:extLst>
                <a:ext uri="{FF2B5EF4-FFF2-40B4-BE49-F238E27FC236}">
                  <a16:creationId xmlns:a16="http://schemas.microsoft.com/office/drawing/2014/main" id="{AD6547C1-6B55-4D94-BD6A-61EE4F316FF4}"/>
                </a:ext>
              </a:extLst>
            </p:cNvPr>
            <p:cNvSpPr/>
            <p:nvPr/>
          </p:nvSpPr>
          <p:spPr>
            <a:xfrm>
              <a:off x="54088" y="3800834"/>
              <a:ext cx="1937924" cy="461665"/>
            </a:xfrm>
            <a:prstGeom prst="rect">
              <a:avLst/>
            </a:prstGeom>
          </p:spPr>
          <p:txBody>
            <a:bodyPr wrap="square">
              <a:spAutoFit/>
            </a:bodyPr>
            <a:lstStyle/>
            <a:p>
              <a:pPr algn="ctr"/>
              <a:r>
                <a:rPr lang="en-US" sz="2400" b="1" i="1" dirty="0">
                  <a:solidFill>
                    <a:schemeClr val="accent1"/>
                  </a:solidFill>
                  <a:latin typeface="Segoe UI" panose="020B0502040204020203" pitchFamily="34" charset="0"/>
                  <a:cs typeface="Segoe UI" panose="020B0502040204020203" pitchFamily="34" charset="0"/>
                </a:rPr>
                <a:t>Calculation</a:t>
              </a:r>
              <a:endParaRPr lang="en-US" i="1" dirty="0">
                <a:solidFill>
                  <a:schemeClr val="accent1"/>
                </a:solidFill>
                <a:latin typeface="Segoe UI" panose="020B0502040204020203" pitchFamily="34" charset="0"/>
                <a:cs typeface="Segoe UI" panose="020B0502040204020203" pitchFamily="34" charset="0"/>
              </a:endParaRPr>
            </a:p>
          </p:txBody>
        </p:sp>
        <p:cxnSp>
          <p:nvCxnSpPr>
            <p:cNvPr id="118" name="Straight Arrow Connector 117">
              <a:extLst>
                <a:ext uri="{FF2B5EF4-FFF2-40B4-BE49-F238E27FC236}">
                  <a16:creationId xmlns:a16="http://schemas.microsoft.com/office/drawing/2014/main" id="{32A61DFE-D30F-489D-ACC9-68982CCB1CF4}"/>
                </a:ext>
              </a:extLst>
            </p:cNvPr>
            <p:cNvCxnSpPr>
              <a:cxnSpLocks/>
            </p:cNvCxnSpPr>
            <p:nvPr/>
          </p:nvCxnSpPr>
          <p:spPr>
            <a:xfrm>
              <a:off x="2042025" y="3335951"/>
              <a:ext cx="0" cy="1124463"/>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3C8C013F-A815-49A5-9C6C-7CDDDD4D0700}"/>
              </a:ext>
            </a:extLst>
          </p:cNvPr>
          <p:cNvGrpSpPr/>
          <p:nvPr/>
        </p:nvGrpSpPr>
        <p:grpSpPr>
          <a:xfrm>
            <a:off x="3287984" y="892343"/>
            <a:ext cx="2468124" cy="1455040"/>
            <a:chOff x="223864" y="2849228"/>
            <a:chExt cx="2468124" cy="1455040"/>
          </a:xfrm>
        </p:grpSpPr>
        <p:sp>
          <p:nvSpPr>
            <p:cNvPr id="5" name="Rectangle: Rounded Corners 4">
              <a:extLst>
                <a:ext uri="{FF2B5EF4-FFF2-40B4-BE49-F238E27FC236}">
                  <a16:creationId xmlns:a16="http://schemas.microsoft.com/office/drawing/2014/main" id="{19D1596F-82AF-4E4F-B062-D29444FD6FC0}"/>
                </a:ext>
              </a:extLst>
            </p:cNvPr>
            <p:cNvSpPr/>
            <p:nvPr/>
          </p:nvSpPr>
          <p:spPr>
            <a:xfrm>
              <a:off x="533586" y="3180556"/>
              <a:ext cx="2158402" cy="1123712"/>
            </a:xfrm>
            <a:prstGeom prst="roundRect">
              <a:avLst/>
            </a:prstGeom>
            <a:solidFill>
              <a:schemeClr val="accent1">
                <a:lumMod val="20000"/>
                <a:lumOff val="80000"/>
              </a:schemeClr>
            </a:solidFill>
            <a:ln w="38100">
              <a:solidFill>
                <a:schemeClr val="tx1"/>
              </a:solidFill>
            </a:ln>
          </p:spPr>
          <p:txBody>
            <a:bodyPr wrap="square">
              <a:spAutoFit/>
            </a:bodyPr>
            <a:lstStyle/>
            <a:p>
              <a:pPr algn="ctr"/>
              <a:r>
                <a:rPr lang="en-US" sz="2400" b="1" i="1" dirty="0">
                  <a:latin typeface="Segoe UI" panose="020B0502040204020203" pitchFamily="34" charset="0"/>
                  <a:cs typeface="Segoe UI" panose="020B0502040204020203" pitchFamily="34" charset="0"/>
                </a:rPr>
                <a:t>Input</a:t>
              </a:r>
              <a:r>
                <a:rPr lang="en-US" sz="2400" b="1" dirty="0">
                  <a:latin typeface="Segoe UI" panose="020B0502040204020203" pitchFamily="34" charset="0"/>
                  <a:cs typeface="Segoe UI" panose="020B0502040204020203" pitchFamily="34" charset="0"/>
                </a:rPr>
                <a:t> </a:t>
              </a:r>
            </a:p>
            <a:p>
              <a:pPr algn="ctr"/>
              <a:r>
                <a:rPr lang="en-US" dirty="0">
                  <a:latin typeface="Segoe UI" panose="020B0502040204020203" pitchFamily="34" charset="0"/>
                  <a:cs typeface="Segoe UI" panose="020B0502040204020203" pitchFamily="34" charset="0"/>
                </a:rPr>
                <a:t>(i.e., data pattern,</a:t>
              </a:r>
            </a:p>
            <a:p>
              <a:pPr algn="ctr"/>
              <a:r>
                <a:rPr lang="en-US" dirty="0">
                  <a:latin typeface="Segoe UI" panose="020B0502040204020203" pitchFamily="34" charset="0"/>
                  <a:cs typeface="Segoe UI" panose="020B0502040204020203" pitchFamily="34" charset="0"/>
                </a:rPr>
                <a:t>error distribution)</a:t>
              </a:r>
            </a:p>
          </p:txBody>
        </p:sp>
        <p:sp>
          <p:nvSpPr>
            <p:cNvPr id="61" name="Oval 60">
              <a:extLst>
                <a:ext uri="{FF2B5EF4-FFF2-40B4-BE49-F238E27FC236}">
                  <a16:creationId xmlns:a16="http://schemas.microsoft.com/office/drawing/2014/main" id="{532B9190-F0D4-4984-B742-566E4B0049BB}"/>
                </a:ext>
              </a:extLst>
            </p:cNvPr>
            <p:cNvSpPr/>
            <p:nvPr/>
          </p:nvSpPr>
          <p:spPr>
            <a:xfrm>
              <a:off x="223864" y="2849228"/>
              <a:ext cx="749805" cy="749805"/>
            </a:xfrm>
            <a:prstGeom prst="ellipse">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Segoe UI" panose="020B0502040204020203" pitchFamily="34" charset="0"/>
                  <a:cs typeface="Segoe UI" panose="020B0502040204020203" pitchFamily="34" charset="0"/>
                </a:rPr>
                <a:t>1</a:t>
              </a:r>
            </a:p>
          </p:txBody>
        </p:sp>
      </p:grpSp>
      <p:grpSp>
        <p:nvGrpSpPr>
          <p:cNvPr id="30" name="Group 29">
            <a:extLst>
              <a:ext uri="{FF2B5EF4-FFF2-40B4-BE49-F238E27FC236}">
                <a16:creationId xmlns:a16="http://schemas.microsoft.com/office/drawing/2014/main" id="{2F16FE50-2DA0-4784-BDAA-5B05B49D6D1A}"/>
              </a:ext>
            </a:extLst>
          </p:cNvPr>
          <p:cNvGrpSpPr/>
          <p:nvPr/>
        </p:nvGrpSpPr>
        <p:grpSpPr>
          <a:xfrm>
            <a:off x="54088" y="1582300"/>
            <a:ext cx="3561629" cy="1732531"/>
            <a:chOff x="54088" y="1582300"/>
            <a:chExt cx="3561629" cy="1732531"/>
          </a:xfrm>
        </p:grpSpPr>
        <p:cxnSp>
          <p:nvCxnSpPr>
            <p:cNvPr id="11" name="Straight Arrow Connector 10">
              <a:extLst>
                <a:ext uri="{FF2B5EF4-FFF2-40B4-BE49-F238E27FC236}">
                  <a16:creationId xmlns:a16="http://schemas.microsoft.com/office/drawing/2014/main" id="{7FFD68DA-A6B9-4B52-BB66-E21D4290EA5A}"/>
                </a:ext>
              </a:extLst>
            </p:cNvPr>
            <p:cNvCxnSpPr>
              <a:cxnSpLocks/>
              <a:endCxn id="16" idx="3"/>
            </p:cNvCxnSpPr>
            <p:nvPr/>
          </p:nvCxnSpPr>
          <p:spPr>
            <a:xfrm flipH="1">
              <a:off x="2861595" y="2244779"/>
              <a:ext cx="754122" cy="440093"/>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57B5DA9B-218D-4C05-953F-41E5D1FD328B}"/>
                </a:ext>
              </a:extLst>
            </p:cNvPr>
            <p:cNvSpPr/>
            <p:nvPr/>
          </p:nvSpPr>
          <p:spPr>
            <a:xfrm>
              <a:off x="254254" y="2054912"/>
              <a:ext cx="2607341" cy="1259919"/>
            </a:xfrm>
            <a:prstGeom prst="roundRect">
              <a:avLst/>
            </a:prstGeom>
            <a:solidFill>
              <a:schemeClr val="accent1">
                <a:lumMod val="20000"/>
                <a:lumOff val="80000"/>
              </a:schemeClr>
            </a:solidFill>
            <a:ln w="38100">
              <a:solidFill>
                <a:schemeClr val="tx1"/>
              </a:solidFill>
            </a:ln>
          </p:spPr>
          <p:txBody>
            <a:bodyPr wrap="square">
              <a:spAutoFit/>
            </a:bodyPr>
            <a:lstStyle/>
            <a:p>
              <a:pPr algn="ctr"/>
              <a:r>
                <a:rPr lang="en-US" sz="2400" b="1" i="1" dirty="0">
                  <a:latin typeface="Segoe UI" panose="020B0502040204020203" pitchFamily="34" charset="0"/>
                  <a:cs typeface="Segoe UI" panose="020B0502040204020203" pitchFamily="34" charset="0"/>
                </a:rPr>
                <a:t>Suspected </a:t>
              </a:r>
            </a:p>
            <a:p>
              <a:pPr algn="ctr"/>
              <a:r>
                <a:rPr lang="en-US" sz="2400" b="1" i="1" dirty="0">
                  <a:latin typeface="Segoe UI" panose="020B0502040204020203" pitchFamily="34" charset="0"/>
                  <a:cs typeface="Segoe UI" panose="020B0502040204020203" pitchFamily="34" charset="0"/>
                </a:rPr>
                <a:t>ECC Schemes</a:t>
              </a:r>
            </a:p>
            <a:p>
              <a:pPr algn="ctr"/>
              <a:r>
                <a:rPr lang="en-US" dirty="0">
                  <a:latin typeface="Segoe UI" panose="020B0502040204020203" pitchFamily="34" charset="0"/>
                  <a:cs typeface="Segoe UI" panose="020B0502040204020203" pitchFamily="34" charset="0"/>
                </a:rPr>
                <a:t>{A, B, C, D, …}</a:t>
              </a:r>
              <a:endParaRPr lang="en-US" i="1" dirty="0">
                <a:latin typeface="Segoe UI" panose="020B0502040204020203" pitchFamily="34" charset="0"/>
                <a:cs typeface="Segoe UI" panose="020B0502040204020203" pitchFamily="34" charset="0"/>
              </a:endParaRPr>
            </a:p>
          </p:txBody>
        </p:sp>
        <p:sp>
          <p:nvSpPr>
            <p:cNvPr id="62" name="Oval 61">
              <a:extLst>
                <a:ext uri="{FF2B5EF4-FFF2-40B4-BE49-F238E27FC236}">
                  <a16:creationId xmlns:a16="http://schemas.microsoft.com/office/drawing/2014/main" id="{A57A104F-7542-485D-A495-CB067B3A3C0E}"/>
                </a:ext>
              </a:extLst>
            </p:cNvPr>
            <p:cNvSpPr/>
            <p:nvPr/>
          </p:nvSpPr>
          <p:spPr>
            <a:xfrm>
              <a:off x="54088" y="1582300"/>
              <a:ext cx="749805" cy="749805"/>
            </a:xfrm>
            <a:prstGeom prst="ellipse">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Segoe UI" panose="020B0502040204020203" pitchFamily="34" charset="0"/>
                  <a:cs typeface="Segoe UI" panose="020B0502040204020203" pitchFamily="34" charset="0"/>
                </a:rPr>
                <a:t>2</a:t>
              </a:r>
            </a:p>
          </p:txBody>
        </p:sp>
      </p:grpSp>
      <p:grpSp>
        <p:nvGrpSpPr>
          <p:cNvPr id="32" name="Group 31">
            <a:extLst>
              <a:ext uri="{FF2B5EF4-FFF2-40B4-BE49-F238E27FC236}">
                <a16:creationId xmlns:a16="http://schemas.microsoft.com/office/drawing/2014/main" id="{C6B93D90-D326-41BE-8636-91629B41C8EA}"/>
              </a:ext>
            </a:extLst>
          </p:cNvPr>
          <p:cNvGrpSpPr/>
          <p:nvPr/>
        </p:nvGrpSpPr>
        <p:grpSpPr>
          <a:xfrm>
            <a:off x="5708814" y="1529673"/>
            <a:ext cx="3286787" cy="2093268"/>
            <a:chOff x="5708814" y="1529673"/>
            <a:chExt cx="3286787" cy="2093268"/>
          </a:xfrm>
        </p:grpSpPr>
        <p:sp>
          <p:nvSpPr>
            <p:cNvPr id="75" name="Rectangle 74">
              <a:extLst>
                <a:ext uri="{FF2B5EF4-FFF2-40B4-BE49-F238E27FC236}">
                  <a16:creationId xmlns:a16="http://schemas.microsoft.com/office/drawing/2014/main" id="{5537ACBA-1FDB-4E4F-B6F8-D57C05C1C502}"/>
                </a:ext>
              </a:extLst>
            </p:cNvPr>
            <p:cNvSpPr/>
            <p:nvPr/>
          </p:nvSpPr>
          <p:spPr>
            <a:xfrm>
              <a:off x="6370329" y="1880808"/>
              <a:ext cx="2625272" cy="1742133"/>
            </a:xfrm>
            <a:prstGeom prst="rect">
              <a:avLst/>
            </a:prstGeom>
            <a:solidFill>
              <a:schemeClr val="accent1">
                <a:lumMod val="20000"/>
                <a:lumOff val="80000"/>
              </a:schemeClr>
            </a:solidFill>
            <a:ln w="38100">
              <a:solidFill>
                <a:schemeClr val="tx1"/>
              </a:solidFill>
            </a:ln>
          </p:spPr>
          <p:txBody>
            <a:bodyPr wrap="square" anchor="b" anchorCtr="0">
              <a:noAutofit/>
            </a:bodyPr>
            <a:lstStyle/>
            <a:p>
              <a:pPr lvl="0" algn="ctr"/>
              <a:r>
                <a:rPr lang="en-US" sz="2400" b="1" i="1" dirty="0">
                  <a:solidFill>
                    <a:prstClr val="black"/>
                  </a:solidFill>
                  <a:latin typeface="Segoe UI" panose="020B0502040204020203" pitchFamily="34" charset="0"/>
                  <a:cs typeface="Segoe UI" panose="020B0502040204020203" pitchFamily="34" charset="0"/>
                </a:rPr>
                <a:t>Device to Test</a:t>
              </a:r>
            </a:p>
            <a:p>
              <a:pPr lvl="0" algn="ctr"/>
              <a:r>
                <a:rPr lang="en-US" dirty="0">
                  <a:solidFill>
                    <a:prstClr val="black"/>
                  </a:solidFill>
                  <a:latin typeface="Segoe UI" panose="020B0502040204020203" pitchFamily="34" charset="0"/>
                  <a:cs typeface="Segoe UI" panose="020B0502040204020203" pitchFamily="34" charset="0"/>
                </a:rPr>
                <a:t>(unknown ECC scheme)</a:t>
              </a:r>
            </a:p>
          </p:txBody>
        </p:sp>
        <p:cxnSp>
          <p:nvCxnSpPr>
            <p:cNvPr id="36" name="Straight Arrow Connector 35">
              <a:extLst>
                <a:ext uri="{FF2B5EF4-FFF2-40B4-BE49-F238E27FC236}">
                  <a16:creationId xmlns:a16="http://schemas.microsoft.com/office/drawing/2014/main" id="{6818C4DE-007A-4088-8994-F7E92F6A7DED}"/>
                </a:ext>
              </a:extLst>
            </p:cNvPr>
            <p:cNvCxnSpPr>
              <a:cxnSpLocks/>
              <a:endCxn id="75" idx="1"/>
            </p:cNvCxnSpPr>
            <p:nvPr/>
          </p:nvCxnSpPr>
          <p:spPr>
            <a:xfrm>
              <a:off x="5708814" y="2289294"/>
              <a:ext cx="661515" cy="46258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1218F08-C0A8-4556-9372-5F11E55CEE6D}"/>
                </a:ext>
              </a:extLst>
            </p:cNvPr>
            <p:cNvGrpSpPr/>
            <p:nvPr/>
          </p:nvGrpSpPr>
          <p:grpSpPr>
            <a:xfrm>
              <a:off x="6457339" y="2024335"/>
              <a:ext cx="2451252" cy="902502"/>
              <a:chOff x="1312055" y="3540578"/>
              <a:chExt cx="1922663" cy="707886"/>
            </a:xfrm>
          </p:grpSpPr>
          <p:sp>
            <p:nvSpPr>
              <p:cNvPr id="49" name="Rectangle 48">
                <a:extLst>
                  <a:ext uri="{FF2B5EF4-FFF2-40B4-BE49-F238E27FC236}">
                    <a16:creationId xmlns:a16="http://schemas.microsoft.com/office/drawing/2014/main" id="{3999C2CF-34D9-43D2-9A30-814E14737647}"/>
                  </a:ext>
                </a:extLst>
              </p:cNvPr>
              <p:cNvSpPr/>
              <p:nvPr/>
            </p:nvSpPr>
            <p:spPr>
              <a:xfrm>
                <a:off x="1351404" y="3540578"/>
                <a:ext cx="1842641" cy="7078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0" name="Oval 49">
                <a:extLst>
                  <a:ext uri="{FF2B5EF4-FFF2-40B4-BE49-F238E27FC236}">
                    <a16:creationId xmlns:a16="http://schemas.microsoft.com/office/drawing/2014/main" id="{7E7225C9-1B9A-46BD-B54D-4203B8E7E501}"/>
                  </a:ext>
                </a:extLst>
              </p:cNvPr>
              <p:cNvSpPr/>
              <p:nvPr/>
            </p:nvSpPr>
            <p:spPr>
              <a:xfrm flipH="1">
                <a:off x="1312055" y="3781980"/>
                <a:ext cx="82812" cy="828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1" name="Oval 50">
                <a:extLst>
                  <a:ext uri="{FF2B5EF4-FFF2-40B4-BE49-F238E27FC236}">
                    <a16:creationId xmlns:a16="http://schemas.microsoft.com/office/drawing/2014/main" id="{BF455FAC-0123-4C85-A4D1-28DDB828FB87}"/>
                  </a:ext>
                </a:extLst>
              </p:cNvPr>
              <p:cNvSpPr/>
              <p:nvPr/>
            </p:nvSpPr>
            <p:spPr>
              <a:xfrm flipH="1">
                <a:off x="1312055" y="4002896"/>
                <a:ext cx="82812" cy="828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2" name="Oval 51">
                <a:extLst>
                  <a:ext uri="{FF2B5EF4-FFF2-40B4-BE49-F238E27FC236}">
                    <a16:creationId xmlns:a16="http://schemas.microsoft.com/office/drawing/2014/main" id="{722DE7DC-46A0-436B-8DF9-97E5FC85ACBF}"/>
                  </a:ext>
                </a:extLst>
              </p:cNvPr>
              <p:cNvSpPr/>
              <p:nvPr/>
            </p:nvSpPr>
            <p:spPr>
              <a:xfrm flipH="1">
                <a:off x="1391435" y="4175346"/>
                <a:ext cx="26500" cy="26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3" name="Oval 52">
                <a:extLst>
                  <a:ext uri="{FF2B5EF4-FFF2-40B4-BE49-F238E27FC236}">
                    <a16:creationId xmlns:a16="http://schemas.microsoft.com/office/drawing/2014/main" id="{F13E7CC8-EFAF-4C22-8368-940B5C18E120}"/>
                  </a:ext>
                </a:extLst>
              </p:cNvPr>
              <p:cNvSpPr/>
              <p:nvPr/>
            </p:nvSpPr>
            <p:spPr>
              <a:xfrm flipH="1">
                <a:off x="3151906" y="3781980"/>
                <a:ext cx="82812" cy="828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4" name="Oval 53">
                <a:extLst>
                  <a:ext uri="{FF2B5EF4-FFF2-40B4-BE49-F238E27FC236}">
                    <a16:creationId xmlns:a16="http://schemas.microsoft.com/office/drawing/2014/main" id="{1AFF6BC0-CE10-4010-8CAA-A756213D1346}"/>
                  </a:ext>
                </a:extLst>
              </p:cNvPr>
              <p:cNvSpPr/>
              <p:nvPr/>
            </p:nvSpPr>
            <p:spPr>
              <a:xfrm flipH="1">
                <a:off x="3151906" y="4002896"/>
                <a:ext cx="82812" cy="828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5" name="Oval 54">
                <a:extLst>
                  <a:ext uri="{FF2B5EF4-FFF2-40B4-BE49-F238E27FC236}">
                    <a16:creationId xmlns:a16="http://schemas.microsoft.com/office/drawing/2014/main" id="{D154B2AA-7182-486B-88D8-010D56727C06}"/>
                  </a:ext>
                </a:extLst>
              </p:cNvPr>
              <p:cNvSpPr/>
              <p:nvPr/>
            </p:nvSpPr>
            <p:spPr>
              <a:xfrm flipH="1">
                <a:off x="3131217" y="4175346"/>
                <a:ext cx="26500" cy="26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nvGrpSpPr>
              <p:cNvPr id="56" name="Group 55">
                <a:extLst>
                  <a:ext uri="{FF2B5EF4-FFF2-40B4-BE49-F238E27FC236}">
                    <a16:creationId xmlns:a16="http://schemas.microsoft.com/office/drawing/2014/main" id="{D6632F47-932B-476B-B7E6-5BEBEA4D989A}"/>
                  </a:ext>
                </a:extLst>
              </p:cNvPr>
              <p:cNvGrpSpPr/>
              <p:nvPr/>
            </p:nvGrpSpPr>
            <p:grpSpPr>
              <a:xfrm>
                <a:off x="1546396" y="3604989"/>
                <a:ext cx="1490480" cy="474774"/>
                <a:chOff x="4185016" y="1775632"/>
                <a:chExt cx="937876" cy="352330"/>
              </a:xfrm>
            </p:grpSpPr>
            <p:sp>
              <p:nvSpPr>
                <p:cNvPr id="58" name="Rectangle 57">
                  <a:extLst>
                    <a:ext uri="{FF2B5EF4-FFF2-40B4-BE49-F238E27FC236}">
                      <a16:creationId xmlns:a16="http://schemas.microsoft.com/office/drawing/2014/main" id="{5BFFBBA0-9CD1-416C-8CBD-FFB2A814A4AC}"/>
                    </a:ext>
                  </a:extLst>
                </p:cNvPr>
                <p:cNvSpPr/>
                <p:nvPr/>
              </p:nvSpPr>
              <p:spPr>
                <a:xfrm>
                  <a:off x="4185016" y="1775632"/>
                  <a:ext cx="1690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9" name="Rectangle 58">
                  <a:extLst>
                    <a:ext uri="{FF2B5EF4-FFF2-40B4-BE49-F238E27FC236}">
                      <a16:creationId xmlns:a16="http://schemas.microsoft.com/office/drawing/2014/main" id="{7C4FA599-E5FB-4282-97BC-67EB020486D8}"/>
                    </a:ext>
                  </a:extLst>
                </p:cNvPr>
                <p:cNvSpPr/>
                <p:nvPr/>
              </p:nvSpPr>
              <p:spPr>
                <a:xfrm>
                  <a:off x="4441283" y="1775632"/>
                  <a:ext cx="1690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0" name="Rectangle 59">
                  <a:extLst>
                    <a:ext uri="{FF2B5EF4-FFF2-40B4-BE49-F238E27FC236}">
                      <a16:creationId xmlns:a16="http://schemas.microsoft.com/office/drawing/2014/main" id="{82710262-03BD-4794-870D-9047B5B517F3}"/>
                    </a:ext>
                  </a:extLst>
                </p:cNvPr>
                <p:cNvSpPr/>
                <p:nvPr/>
              </p:nvSpPr>
              <p:spPr>
                <a:xfrm>
                  <a:off x="4697550" y="1775632"/>
                  <a:ext cx="1690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3" name="Rectangle 62">
                  <a:extLst>
                    <a:ext uri="{FF2B5EF4-FFF2-40B4-BE49-F238E27FC236}">
                      <a16:creationId xmlns:a16="http://schemas.microsoft.com/office/drawing/2014/main" id="{7C749EF7-10CB-411D-B64D-0D7985B4FB38}"/>
                    </a:ext>
                  </a:extLst>
                </p:cNvPr>
                <p:cNvSpPr/>
                <p:nvPr/>
              </p:nvSpPr>
              <p:spPr>
                <a:xfrm>
                  <a:off x="4953817" y="1775632"/>
                  <a:ext cx="1690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57" name="Rectangle 56">
                <a:extLst>
                  <a:ext uri="{FF2B5EF4-FFF2-40B4-BE49-F238E27FC236}">
                    <a16:creationId xmlns:a16="http://schemas.microsoft.com/office/drawing/2014/main" id="{3EC04E25-6E32-49BF-B2A5-A54F6045B174}"/>
                  </a:ext>
                </a:extLst>
              </p:cNvPr>
              <p:cNvSpPr/>
              <p:nvPr/>
            </p:nvSpPr>
            <p:spPr>
              <a:xfrm>
                <a:off x="1519970" y="4182214"/>
                <a:ext cx="1537556" cy="66250"/>
              </a:xfrm>
              <a:prstGeom prst="rect">
                <a:avLst/>
              </a:prstGeom>
              <a:pattFill prst="dkVert">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64" name="Oval 63">
              <a:extLst>
                <a:ext uri="{FF2B5EF4-FFF2-40B4-BE49-F238E27FC236}">
                  <a16:creationId xmlns:a16="http://schemas.microsoft.com/office/drawing/2014/main" id="{720FD5DF-833A-4C94-AF3C-2935AC8DB6DE}"/>
                </a:ext>
              </a:extLst>
            </p:cNvPr>
            <p:cNvSpPr/>
            <p:nvPr/>
          </p:nvSpPr>
          <p:spPr>
            <a:xfrm>
              <a:off x="6152698" y="1529673"/>
              <a:ext cx="749805" cy="749805"/>
            </a:xfrm>
            <a:prstGeom prst="ellipse">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Segoe UI" panose="020B0502040204020203" pitchFamily="34" charset="0"/>
                  <a:cs typeface="Segoe UI" panose="020B0502040204020203" pitchFamily="34" charset="0"/>
                </a:rPr>
                <a:t>3</a:t>
              </a:r>
            </a:p>
          </p:txBody>
        </p:sp>
      </p:grpSp>
      <p:grpSp>
        <p:nvGrpSpPr>
          <p:cNvPr id="34" name="Group 33">
            <a:extLst>
              <a:ext uri="{FF2B5EF4-FFF2-40B4-BE49-F238E27FC236}">
                <a16:creationId xmlns:a16="http://schemas.microsoft.com/office/drawing/2014/main" id="{37E07A69-02AA-4CF7-BDC3-D1A174E8D564}"/>
              </a:ext>
            </a:extLst>
          </p:cNvPr>
          <p:cNvGrpSpPr/>
          <p:nvPr/>
        </p:nvGrpSpPr>
        <p:grpSpPr>
          <a:xfrm>
            <a:off x="2468595" y="4744723"/>
            <a:ext cx="4382318" cy="2098111"/>
            <a:chOff x="2468595" y="4744723"/>
            <a:chExt cx="4382318" cy="2098111"/>
          </a:xfrm>
        </p:grpSpPr>
        <p:graphicFrame>
          <p:nvGraphicFramePr>
            <p:cNvPr id="86" name="Chart 85">
              <a:extLst>
                <a:ext uri="{FF2B5EF4-FFF2-40B4-BE49-F238E27FC236}">
                  <a16:creationId xmlns:a16="http://schemas.microsoft.com/office/drawing/2014/main" id="{12D01875-622B-4D05-80F9-8BC854410517}"/>
                </a:ext>
              </a:extLst>
            </p:cNvPr>
            <p:cNvGraphicFramePr/>
            <p:nvPr>
              <p:extLst>
                <p:ext uri="{D42A27DB-BD31-4B8C-83A1-F6EECF244321}">
                  <p14:modId xmlns:p14="http://schemas.microsoft.com/office/powerpoint/2010/main" val="1564269822"/>
                </p:ext>
              </p:extLst>
            </p:nvPr>
          </p:nvGraphicFramePr>
          <p:xfrm>
            <a:off x="3562906" y="4970274"/>
            <a:ext cx="2470553" cy="1450201"/>
          </p:xfrm>
          <a:graphic>
            <a:graphicData uri="http://schemas.openxmlformats.org/drawingml/2006/chart">
              <c:chart xmlns:c="http://schemas.openxmlformats.org/drawingml/2006/chart" xmlns:r="http://schemas.openxmlformats.org/officeDocument/2006/relationships" r:id="rId5"/>
            </a:graphicData>
          </a:graphic>
        </p:graphicFrame>
        <p:sp>
          <p:nvSpPr>
            <p:cNvPr id="96" name="Rectangle 95">
              <a:extLst>
                <a:ext uri="{FF2B5EF4-FFF2-40B4-BE49-F238E27FC236}">
                  <a16:creationId xmlns:a16="http://schemas.microsoft.com/office/drawing/2014/main" id="{24DC7B5A-41A9-431C-9880-5B7B4F210E68}"/>
                </a:ext>
              </a:extLst>
            </p:cNvPr>
            <p:cNvSpPr/>
            <p:nvPr/>
          </p:nvSpPr>
          <p:spPr>
            <a:xfrm>
              <a:off x="2468595" y="6319614"/>
              <a:ext cx="4382318" cy="523220"/>
            </a:xfrm>
            <a:prstGeom prst="rect">
              <a:avLst/>
            </a:prstGeom>
          </p:spPr>
          <p:txBody>
            <a:bodyPr wrap="square">
              <a:spAutoFit/>
            </a:bodyPr>
            <a:lstStyle/>
            <a:p>
              <a:pPr algn="ctr"/>
              <a:r>
                <a:rPr lang="en-US" sz="2800" b="1" i="1" dirty="0">
                  <a:latin typeface="Segoe UI" panose="020B0502040204020203" pitchFamily="34" charset="0"/>
                  <a:cs typeface="Segoe UI" panose="020B0502040204020203" pitchFamily="34" charset="0"/>
                </a:rPr>
                <a:t>Likelihood per Scheme</a:t>
              </a:r>
              <a:endParaRPr lang="en-US" sz="2000" dirty="0">
                <a:latin typeface="Segoe UI" panose="020B0502040204020203" pitchFamily="34" charset="0"/>
                <a:cs typeface="Segoe UI" panose="020B0502040204020203" pitchFamily="34" charset="0"/>
              </a:endParaRPr>
            </a:p>
          </p:txBody>
        </p:sp>
        <p:cxnSp>
          <p:nvCxnSpPr>
            <p:cNvPr id="97" name="Straight Arrow Connector 96">
              <a:extLst>
                <a:ext uri="{FF2B5EF4-FFF2-40B4-BE49-F238E27FC236}">
                  <a16:creationId xmlns:a16="http://schemas.microsoft.com/office/drawing/2014/main" id="{03C7E418-A5BF-464A-BE95-8E6DF0E8A0F5}"/>
                </a:ext>
              </a:extLst>
            </p:cNvPr>
            <p:cNvCxnSpPr>
              <a:cxnSpLocks/>
            </p:cNvCxnSpPr>
            <p:nvPr/>
          </p:nvCxnSpPr>
          <p:spPr>
            <a:xfrm flipH="1">
              <a:off x="6079251" y="5533880"/>
              <a:ext cx="479292"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7BB810BE-9761-4679-85F5-1D4672169D5B}"/>
                </a:ext>
              </a:extLst>
            </p:cNvPr>
            <p:cNvCxnSpPr>
              <a:cxnSpLocks/>
            </p:cNvCxnSpPr>
            <p:nvPr/>
          </p:nvCxnSpPr>
          <p:spPr>
            <a:xfrm>
              <a:off x="2829662" y="5533880"/>
              <a:ext cx="50304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6B724A96-7434-495B-BCF4-448E73B680E3}"/>
                </a:ext>
              </a:extLst>
            </p:cNvPr>
            <p:cNvSpPr/>
            <p:nvPr/>
          </p:nvSpPr>
          <p:spPr>
            <a:xfrm>
              <a:off x="3416335" y="4744723"/>
              <a:ext cx="749805" cy="749805"/>
            </a:xfrm>
            <a:prstGeom prst="ellipse">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Segoe UI" panose="020B0502040204020203" pitchFamily="34" charset="0"/>
                  <a:cs typeface="Segoe UI" panose="020B0502040204020203" pitchFamily="34" charset="0"/>
                </a:rPr>
                <a:t>4</a:t>
              </a:r>
            </a:p>
          </p:txBody>
        </p:sp>
      </p:grpSp>
      <p:grpSp>
        <p:nvGrpSpPr>
          <p:cNvPr id="126" name="Group 125">
            <a:extLst>
              <a:ext uri="{FF2B5EF4-FFF2-40B4-BE49-F238E27FC236}">
                <a16:creationId xmlns:a16="http://schemas.microsoft.com/office/drawing/2014/main" id="{C1E92297-594A-4E04-B0DE-4EEBB6DB4B8E}"/>
              </a:ext>
            </a:extLst>
          </p:cNvPr>
          <p:cNvGrpSpPr/>
          <p:nvPr/>
        </p:nvGrpSpPr>
        <p:grpSpPr>
          <a:xfrm>
            <a:off x="275599" y="3239798"/>
            <a:ext cx="4190968" cy="3114280"/>
            <a:chOff x="8036417" y="2244985"/>
            <a:chExt cx="6425117" cy="2767625"/>
          </a:xfrm>
        </p:grpSpPr>
        <p:grpSp>
          <p:nvGrpSpPr>
            <p:cNvPr id="127" name="Group 126">
              <a:extLst>
                <a:ext uri="{FF2B5EF4-FFF2-40B4-BE49-F238E27FC236}">
                  <a16:creationId xmlns:a16="http://schemas.microsoft.com/office/drawing/2014/main" id="{224DB1AF-75A9-4EA0-87EC-E4CA7E4E492C}"/>
                </a:ext>
              </a:extLst>
            </p:cNvPr>
            <p:cNvGrpSpPr/>
            <p:nvPr/>
          </p:nvGrpSpPr>
          <p:grpSpPr>
            <a:xfrm>
              <a:off x="8036417" y="2244985"/>
              <a:ext cx="6425117" cy="2767625"/>
              <a:chOff x="8317765" y="3414996"/>
              <a:chExt cx="6425117" cy="2767625"/>
            </a:xfrm>
          </p:grpSpPr>
          <p:sp>
            <p:nvSpPr>
              <p:cNvPr id="129" name="Rectangle 128">
                <a:extLst>
                  <a:ext uri="{FF2B5EF4-FFF2-40B4-BE49-F238E27FC236}">
                    <a16:creationId xmlns:a16="http://schemas.microsoft.com/office/drawing/2014/main" id="{6F71CFC8-65DA-4B0B-9973-473D2C02714A}"/>
                  </a:ext>
                </a:extLst>
              </p:cNvPr>
              <p:cNvSpPr/>
              <p:nvPr/>
            </p:nvSpPr>
            <p:spPr>
              <a:xfrm>
                <a:off x="8317765" y="4538554"/>
                <a:ext cx="3477866" cy="1644067"/>
              </a:xfrm>
              <a:prstGeom prst="rect">
                <a:avLst/>
              </a:prstGeom>
              <a:solidFill>
                <a:srgbClr val="FF0000">
                  <a:alpha val="29020"/>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30" name="Rectangle 129">
                <a:extLst>
                  <a:ext uri="{FF2B5EF4-FFF2-40B4-BE49-F238E27FC236}">
                    <a16:creationId xmlns:a16="http://schemas.microsoft.com/office/drawing/2014/main" id="{FE80D85C-08AB-4CBE-B68A-0DEBC6125F75}"/>
                  </a:ext>
                </a:extLst>
              </p:cNvPr>
              <p:cNvSpPr/>
              <p:nvPr/>
            </p:nvSpPr>
            <p:spPr>
              <a:xfrm>
                <a:off x="10992521" y="3414996"/>
                <a:ext cx="3750361" cy="1066719"/>
              </a:xfrm>
              <a:prstGeom prst="rect">
                <a:avLst/>
              </a:prstGeom>
            </p:spPr>
            <p:txBody>
              <a:bodyPr wrap="square">
                <a:spAutoFit/>
              </a:bodyPr>
              <a:lstStyle/>
              <a:p>
                <a:pPr algn="ctr"/>
                <a:r>
                  <a:rPr lang="en-US" sz="2400" b="1" i="1" dirty="0">
                    <a:solidFill>
                      <a:srgbClr val="FF0000"/>
                    </a:solidFill>
                    <a:latin typeface="Segoe UI" panose="020B0502040204020203" pitchFamily="34" charset="0"/>
                    <a:cs typeface="Segoe UI" panose="020B0502040204020203" pitchFamily="34" charset="0"/>
                  </a:rPr>
                  <a:t>Hard to calculate</a:t>
                </a:r>
              </a:p>
              <a:p>
                <a:pPr algn="ctr"/>
                <a:r>
                  <a:rPr lang="en-US" sz="2400" b="1" i="1" dirty="0">
                    <a:solidFill>
                      <a:srgbClr val="FF0000"/>
                    </a:solidFill>
                    <a:latin typeface="Segoe UI" panose="020B0502040204020203" pitchFamily="34" charset="0"/>
                    <a:cs typeface="Segoe UI" panose="020B0502040204020203" pitchFamily="34" charset="0"/>
                  </a:rPr>
                  <a:t>analytically</a:t>
                </a:r>
              </a:p>
            </p:txBody>
          </p:sp>
        </p:grpSp>
        <p:cxnSp>
          <p:nvCxnSpPr>
            <p:cNvPr id="128" name="Straight Arrow Connector 127">
              <a:extLst>
                <a:ext uri="{FF2B5EF4-FFF2-40B4-BE49-F238E27FC236}">
                  <a16:creationId xmlns:a16="http://schemas.microsoft.com/office/drawing/2014/main" id="{AA74DB8B-9260-4BF7-8352-C32B681C820E}"/>
                </a:ext>
              </a:extLst>
            </p:cNvPr>
            <p:cNvCxnSpPr>
              <a:cxnSpLocks/>
            </p:cNvCxnSpPr>
            <p:nvPr/>
          </p:nvCxnSpPr>
          <p:spPr>
            <a:xfrm flipH="1">
              <a:off x="11600804" y="3291472"/>
              <a:ext cx="803178" cy="491697"/>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7" name="Rectangle 76">
            <a:extLst>
              <a:ext uri="{FF2B5EF4-FFF2-40B4-BE49-F238E27FC236}">
                <a16:creationId xmlns:a16="http://schemas.microsoft.com/office/drawing/2014/main" id="{2B744564-2B8F-4A4B-AE34-F1AD347D1D8F}"/>
              </a:ext>
            </a:extLst>
          </p:cNvPr>
          <p:cNvSpPr/>
          <p:nvPr/>
        </p:nvSpPr>
        <p:spPr>
          <a:xfrm>
            <a:off x="3436614" y="2491289"/>
            <a:ext cx="2446281" cy="1200329"/>
          </a:xfrm>
          <a:prstGeom prst="rect">
            <a:avLst/>
          </a:prstGeom>
        </p:spPr>
        <p:txBody>
          <a:bodyPr wrap="square">
            <a:spAutoFit/>
          </a:bodyPr>
          <a:lstStyle/>
          <a:p>
            <a:pPr algn="ctr"/>
            <a:r>
              <a:rPr lang="en-US" sz="2400" b="1" i="1" dirty="0">
                <a:solidFill>
                  <a:schemeClr val="accent6"/>
                </a:solidFill>
                <a:latin typeface="Segoe UI" panose="020B0502040204020203" pitchFamily="34" charset="0"/>
                <a:cs typeface="Segoe UI" panose="020B0502040204020203" pitchFamily="34" charset="0"/>
              </a:rPr>
              <a:t>Monte-Carlo</a:t>
            </a:r>
          </a:p>
          <a:p>
            <a:pPr algn="ctr"/>
            <a:r>
              <a:rPr lang="en-US" sz="2400" b="1" i="1" dirty="0">
                <a:solidFill>
                  <a:schemeClr val="accent6"/>
                </a:solidFill>
                <a:latin typeface="Segoe UI" panose="020B0502040204020203" pitchFamily="34" charset="0"/>
                <a:cs typeface="Segoe UI" panose="020B0502040204020203" pitchFamily="34" charset="0"/>
              </a:rPr>
              <a:t>Simulation</a:t>
            </a:r>
          </a:p>
          <a:p>
            <a:pPr algn="ctr"/>
            <a:r>
              <a:rPr lang="en-US" sz="2400" b="1" i="1" dirty="0">
                <a:solidFill>
                  <a:schemeClr val="accent6"/>
                </a:solidFill>
                <a:latin typeface="Segoe UI" panose="020B0502040204020203" pitchFamily="34" charset="0"/>
                <a:cs typeface="Segoe UI" panose="020B0502040204020203" pitchFamily="34" charset="0"/>
              </a:rPr>
              <a:t>(</a:t>
            </a:r>
            <a:r>
              <a:rPr lang="en-US" sz="2400" b="1" i="1" dirty="0" err="1">
                <a:solidFill>
                  <a:schemeClr val="accent6"/>
                </a:solidFill>
                <a:latin typeface="Segoe UI" panose="020B0502040204020203" pitchFamily="34" charset="0"/>
                <a:cs typeface="Segoe UI" panose="020B0502040204020203" pitchFamily="34" charset="0"/>
              </a:rPr>
              <a:t>EINSim</a:t>
            </a:r>
            <a:r>
              <a:rPr lang="en-US" sz="2400" b="1" i="1" dirty="0">
                <a:solidFill>
                  <a:schemeClr val="accent6"/>
                </a:solidFill>
                <a:latin typeface="Segoe UI" panose="020B0502040204020203" pitchFamily="34" charset="0"/>
                <a:cs typeface="Segoe UI" panose="020B0502040204020203" pitchFamily="34" charset="0"/>
              </a:rPr>
              <a:t>)</a:t>
            </a:r>
          </a:p>
        </p:txBody>
      </p:sp>
      <p:grpSp>
        <p:nvGrpSpPr>
          <p:cNvPr id="109" name="Group 108">
            <a:extLst>
              <a:ext uri="{FF2B5EF4-FFF2-40B4-BE49-F238E27FC236}">
                <a16:creationId xmlns:a16="http://schemas.microsoft.com/office/drawing/2014/main" id="{968CAD1E-D415-42BA-AE30-C18002FC9933}"/>
              </a:ext>
            </a:extLst>
          </p:cNvPr>
          <p:cNvGrpSpPr/>
          <p:nvPr/>
        </p:nvGrpSpPr>
        <p:grpSpPr>
          <a:xfrm>
            <a:off x="4384255" y="3825335"/>
            <a:ext cx="2211064" cy="2528745"/>
            <a:chOff x="6985786" y="1631775"/>
            <a:chExt cx="2211064" cy="2528745"/>
          </a:xfrm>
        </p:grpSpPr>
        <p:grpSp>
          <p:nvGrpSpPr>
            <p:cNvPr id="104" name="Group 103">
              <a:extLst>
                <a:ext uri="{FF2B5EF4-FFF2-40B4-BE49-F238E27FC236}">
                  <a16:creationId xmlns:a16="http://schemas.microsoft.com/office/drawing/2014/main" id="{93C1BFA7-5BD8-44B4-8CB9-9731ADF3B270}"/>
                </a:ext>
              </a:extLst>
            </p:cNvPr>
            <p:cNvGrpSpPr/>
            <p:nvPr/>
          </p:nvGrpSpPr>
          <p:grpSpPr>
            <a:xfrm>
              <a:off x="6985786" y="1631775"/>
              <a:ext cx="2211064" cy="2528745"/>
              <a:chOff x="7267134" y="2801786"/>
              <a:chExt cx="2211064" cy="2528745"/>
            </a:xfrm>
          </p:grpSpPr>
          <p:sp>
            <p:nvSpPr>
              <p:cNvPr id="105" name="Rectangle 104">
                <a:extLst>
                  <a:ext uri="{FF2B5EF4-FFF2-40B4-BE49-F238E27FC236}">
                    <a16:creationId xmlns:a16="http://schemas.microsoft.com/office/drawing/2014/main" id="{D650E2AA-FAFF-42DA-ACC7-5A8FCD014B8A}"/>
                  </a:ext>
                </a:extLst>
              </p:cNvPr>
              <p:cNvSpPr/>
              <p:nvPr/>
            </p:nvSpPr>
            <p:spPr>
              <a:xfrm>
                <a:off x="7802924" y="4147361"/>
                <a:ext cx="623505" cy="118317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06" name="Rectangle 105">
                <a:extLst>
                  <a:ext uri="{FF2B5EF4-FFF2-40B4-BE49-F238E27FC236}">
                    <a16:creationId xmlns:a16="http://schemas.microsoft.com/office/drawing/2014/main" id="{8B9AC3E4-A5DE-4B75-B245-442ED2321CA9}"/>
                  </a:ext>
                </a:extLst>
              </p:cNvPr>
              <p:cNvSpPr/>
              <p:nvPr/>
            </p:nvSpPr>
            <p:spPr>
              <a:xfrm>
                <a:off x="7267134" y="2801786"/>
                <a:ext cx="2211064" cy="830997"/>
              </a:xfrm>
              <a:prstGeom prst="rect">
                <a:avLst/>
              </a:prstGeom>
            </p:spPr>
            <p:txBody>
              <a:bodyPr wrap="square">
                <a:spAutoFit/>
              </a:bodyPr>
              <a:lstStyle/>
              <a:p>
                <a:pPr algn="ctr"/>
                <a:r>
                  <a:rPr lang="en-US" sz="2400" b="1" i="1" dirty="0">
                    <a:solidFill>
                      <a:schemeClr val="accent1"/>
                    </a:solidFill>
                    <a:latin typeface="Segoe UI" panose="020B0502040204020203" pitchFamily="34" charset="0"/>
                    <a:cs typeface="Segoe UI" panose="020B0502040204020203" pitchFamily="34" charset="0"/>
                  </a:rPr>
                  <a:t>Most Likely</a:t>
                </a:r>
              </a:p>
              <a:p>
                <a:pPr algn="ctr"/>
                <a:r>
                  <a:rPr lang="en-US" sz="2400" b="1" i="1" dirty="0">
                    <a:solidFill>
                      <a:schemeClr val="accent1"/>
                    </a:solidFill>
                    <a:latin typeface="Segoe UI" panose="020B0502040204020203" pitchFamily="34" charset="0"/>
                    <a:cs typeface="Segoe UI" panose="020B0502040204020203" pitchFamily="34" charset="0"/>
                  </a:rPr>
                  <a:t>ECC Scheme</a:t>
                </a:r>
              </a:p>
            </p:txBody>
          </p:sp>
        </p:grpSp>
        <p:cxnSp>
          <p:nvCxnSpPr>
            <p:cNvPr id="107" name="Straight Arrow Connector 106">
              <a:extLst>
                <a:ext uri="{FF2B5EF4-FFF2-40B4-BE49-F238E27FC236}">
                  <a16:creationId xmlns:a16="http://schemas.microsoft.com/office/drawing/2014/main" id="{6E910248-847A-47EB-99A3-7C80A200FDE6}"/>
                </a:ext>
              </a:extLst>
            </p:cNvPr>
            <p:cNvCxnSpPr>
              <a:cxnSpLocks/>
              <a:stCxn id="106" idx="2"/>
            </p:cNvCxnSpPr>
            <p:nvPr/>
          </p:nvCxnSpPr>
          <p:spPr>
            <a:xfrm flipH="1">
              <a:off x="7788608" y="2462772"/>
              <a:ext cx="302710" cy="496493"/>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195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EINSim</a:t>
            </a:r>
            <a:r>
              <a:rPr lang="en-US" dirty="0"/>
              <a:t>: A Tool for Using EIN</a:t>
            </a:r>
          </a:p>
        </p:txBody>
      </p:sp>
      <p:sp>
        <p:nvSpPr>
          <p:cNvPr id="7" name="Content Placeholder 6">
            <a:extLst>
              <a:ext uri="{FF2B5EF4-FFF2-40B4-BE49-F238E27FC236}">
                <a16:creationId xmlns:a16="http://schemas.microsoft.com/office/drawing/2014/main" id="{19EC2C06-E55B-4B9C-BC1A-39F0B9B5A9FE}"/>
              </a:ext>
            </a:extLst>
          </p:cNvPr>
          <p:cNvSpPr>
            <a:spLocks noGrp="1"/>
          </p:cNvSpPr>
          <p:nvPr>
            <p:ph idx="1"/>
          </p:nvPr>
        </p:nvSpPr>
        <p:spPr>
          <a:xfrm>
            <a:off x="169011" y="936172"/>
            <a:ext cx="8894602" cy="2793347"/>
          </a:xfrm>
        </p:spPr>
        <p:txBody>
          <a:bodyPr/>
          <a:lstStyle/>
          <a:p>
            <a:r>
              <a:rPr lang="en-US" sz="2800" dirty="0"/>
              <a:t>Evaluates MAP estimation via Monte-Carlo simulation</a:t>
            </a:r>
          </a:p>
          <a:p>
            <a:pPr lvl="1"/>
            <a:r>
              <a:rPr lang="en-US" dirty="0"/>
              <a:t>Simulates the life of a </a:t>
            </a:r>
            <a:r>
              <a:rPr lang="en-US" dirty="0" err="1"/>
              <a:t>dataword</a:t>
            </a:r>
            <a:r>
              <a:rPr lang="en-US" dirty="0"/>
              <a:t> through a real experiment</a:t>
            </a:r>
          </a:p>
          <a:p>
            <a:pPr lvl="1"/>
            <a:r>
              <a:rPr lang="en-US" dirty="0"/>
              <a:t>Configuration knobs to replicate the experimental setup</a:t>
            </a:r>
          </a:p>
          <a:p>
            <a:pPr lvl="1"/>
            <a:endParaRPr lang="en-US" dirty="0"/>
          </a:p>
          <a:p>
            <a:r>
              <a:rPr lang="en-US" sz="2800" dirty="0"/>
              <a:t>Flexible and extensible to apply to a wide variety of:</a:t>
            </a:r>
          </a:p>
          <a:p>
            <a:pPr lvl="1"/>
            <a:r>
              <a:rPr lang="en-US" sz="2400" dirty="0"/>
              <a:t>DRAM devices</a:t>
            </a:r>
          </a:p>
          <a:p>
            <a:pPr lvl="1"/>
            <a:r>
              <a:rPr lang="en-US" sz="2400" dirty="0"/>
              <a:t>Error mechanisms</a:t>
            </a:r>
          </a:p>
          <a:p>
            <a:pPr lvl="1"/>
            <a:r>
              <a:rPr lang="en-US" sz="2400" dirty="0"/>
              <a:t>ECC schemes</a:t>
            </a:r>
          </a:p>
        </p:txBody>
      </p:sp>
      <p:sp>
        <p:nvSpPr>
          <p:cNvPr id="4" name="Rectangle 3">
            <a:extLst>
              <a:ext uri="{FF2B5EF4-FFF2-40B4-BE49-F238E27FC236}">
                <a16:creationId xmlns:a16="http://schemas.microsoft.com/office/drawing/2014/main" id="{0DEAF71B-4740-4120-9258-6AF5790F6E80}"/>
              </a:ext>
            </a:extLst>
          </p:cNvPr>
          <p:cNvSpPr/>
          <p:nvPr/>
        </p:nvSpPr>
        <p:spPr>
          <a:xfrm>
            <a:off x="169011" y="4561798"/>
            <a:ext cx="8805978" cy="996170"/>
          </a:xfrm>
          <a:prstGeom prst="rect">
            <a:avLst/>
          </a:prstGeom>
        </p:spPr>
        <p:txBody>
          <a:bodyPr wrap="square">
            <a:spAutoFit/>
          </a:bodyPr>
          <a:lstStyle/>
          <a:p>
            <a:pPr lvl="0" algn="ctr">
              <a:lnSpc>
                <a:spcPct val="90000"/>
              </a:lnSpc>
              <a:spcBef>
                <a:spcPts val="1000"/>
              </a:spcBef>
            </a:pPr>
            <a:r>
              <a:rPr lang="en-US" sz="2800" dirty="0">
                <a:solidFill>
                  <a:prstClr val="black"/>
                </a:solidFill>
                <a:latin typeface="Segoe UI" panose="020B0502040204020203" pitchFamily="34" charset="0"/>
                <a:cs typeface="Segoe UI" panose="020B0502040204020203" pitchFamily="34" charset="0"/>
              </a:rPr>
              <a:t>Open-source C++/Python project</a:t>
            </a:r>
          </a:p>
          <a:p>
            <a:pPr lvl="0" algn="ctr">
              <a:lnSpc>
                <a:spcPct val="90000"/>
              </a:lnSpc>
              <a:spcBef>
                <a:spcPts val="1000"/>
              </a:spcBef>
            </a:pPr>
            <a:r>
              <a:rPr lang="en-US" sz="2800" b="1" dirty="0">
                <a:solidFill>
                  <a:srgbClr val="5B9BD5"/>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https://github.com/CMU-SAFARI/EINSim</a:t>
            </a:r>
            <a:endParaRPr lang="en-US" sz="2800" b="1" dirty="0">
              <a:solidFill>
                <a:srgbClr val="5B9BD5"/>
              </a:solidFill>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AEB749E8-091D-4618-8890-71A65ADEA094}"/>
              </a:ext>
            </a:extLst>
          </p:cNvPr>
          <p:cNvSpPr/>
          <p:nvPr/>
        </p:nvSpPr>
        <p:spPr>
          <a:xfrm>
            <a:off x="169011" y="5798710"/>
            <a:ext cx="8805978" cy="48013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dirty="0">
                <a:solidFill>
                  <a:prstClr val="black"/>
                </a:solidFill>
                <a:latin typeface="Segoe UI" panose="020B0502040204020203" pitchFamily="34" charset="0"/>
                <a:cs typeface="Segoe UI" panose="020B0502040204020203" pitchFamily="34" charset="0"/>
              </a:rPr>
              <a:t>Example datasets provided (same as used in paper)</a:t>
            </a:r>
          </a:p>
        </p:txBody>
      </p:sp>
    </p:spTree>
    <p:extLst>
      <p:ext uri="{BB962C8B-B14F-4D97-AF65-F5344CB8AC3E}">
        <p14:creationId xmlns:p14="http://schemas.microsoft.com/office/powerpoint/2010/main" val="143853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EINSim</a:t>
            </a:r>
            <a:r>
              <a:rPr lang="en-US" dirty="0"/>
              <a:t>: A Tool for Using EIN</a:t>
            </a:r>
          </a:p>
        </p:txBody>
      </p:sp>
      <p:sp>
        <p:nvSpPr>
          <p:cNvPr id="7" name="Content Placeholder 6">
            <a:extLst>
              <a:ext uri="{FF2B5EF4-FFF2-40B4-BE49-F238E27FC236}">
                <a16:creationId xmlns:a16="http://schemas.microsoft.com/office/drawing/2014/main" id="{19EC2C06-E55B-4B9C-BC1A-39F0B9B5A9FE}"/>
              </a:ext>
            </a:extLst>
          </p:cNvPr>
          <p:cNvSpPr>
            <a:spLocks noGrp="1"/>
          </p:cNvSpPr>
          <p:nvPr>
            <p:ph idx="1"/>
          </p:nvPr>
        </p:nvSpPr>
        <p:spPr>
          <a:xfrm>
            <a:off x="169011" y="936172"/>
            <a:ext cx="8894602" cy="2793347"/>
          </a:xfrm>
        </p:spPr>
        <p:txBody>
          <a:bodyPr/>
          <a:lstStyle/>
          <a:p>
            <a:r>
              <a:rPr lang="en-US" sz="2800" dirty="0"/>
              <a:t>Evaluates MAP estimation via Monte-Carlo simulation</a:t>
            </a:r>
          </a:p>
          <a:p>
            <a:pPr lvl="1"/>
            <a:r>
              <a:rPr lang="en-US" dirty="0"/>
              <a:t>Simulates the life of a </a:t>
            </a:r>
            <a:r>
              <a:rPr lang="en-US" dirty="0" err="1"/>
              <a:t>dataword</a:t>
            </a:r>
            <a:r>
              <a:rPr lang="en-US" dirty="0"/>
              <a:t> through a real experiment</a:t>
            </a:r>
          </a:p>
          <a:p>
            <a:pPr lvl="1"/>
            <a:r>
              <a:rPr lang="en-US" dirty="0"/>
              <a:t>Configuration knobs to replicate the experimental setup</a:t>
            </a:r>
          </a:p>
          <a:p>
            <a:pPr lvl="1"/>
            <a:endParaRPr lang="en-US" dirty="0"/>
          </a:p>
          <a:p>
            <a:r>
              <a:rPr lang="en-US" sz="2800" dirty="0"/>
              <a:t>Flexible and configurable to apply to a wide variety of:</a:t>
            </a:r>
          </a:p>
          <a:p>
            <a:pPr lvl="1"/>
            <a:r>
              <a:rPr lang="en-US" sz="2400" dirty="0"/>
              <a:t>DRAM devices</a:t>
            </a:r>
          </a:p>
          <a:p>
            <a:pPr lvl="1"/>
            <a:r>
              <a:rPr lang="en-US" sz="2400" dirty="0"/>
              <a:t>Error mechanisms</a:t>
            </a:r>
          </a:p>
          <a:p>
            <a:pPr lvl="1"/>
            <a:r>
              <a:rPr lang="en-US" sz="2400" dirty="0"/>
              <a:t>ECC schemes</a:t>
            </a:r>
          </a:p>
        </p:txBody>
      </p:sp>
      <p:sp>
        <p:nvSpPr>
          <p:cNvPr id="4" name="Rectangle 3">
            <a:extLst>
              <a:ext uri="{FF2B5EF4-FFF2-40B4-BE49-F238E27FC236}">
                <a16:creationId xmlns:a16="http://schemas.microsoft.com/office/drawing/2014/main" id="{0DEAF71B-4740-4120-9258-6AF5790F6E80}"/>
              </a:ext>
            </a:extLst>
          </p:cNvPr>
          <p:cNvSpPr/>
          <p:nvPr/>
        </p:nvSpPr>
        <p:spPr>
          <a:xfrm>
            <a:off x="169011" y="4561798"/>
            <a:ext cx="8805978" cy="996170"/>
          </a:xfrm>
          <a:prstGeom prst="rect">
            <a:avLst/>
          </a:prstGeom>
        </p:spPr>
        <p:txBody>
          <a:bodyPr wrap="square">
            <a:spAutoFit/>
          </a:bodyPr>
          <a:lstStyle/>
          <a:p>
            <a:pPr lvl="0" algn="ctr">
              <a:lnSpc>
                <a:spcPct val="90000"/>
              </a:lnSpc>
              <a:spcBef>
                <a:spcPts val="1000"/>
              </a:spcBef>
            </a:pPr>
            <a:r>
              <a:rPr lang="en-US" sz="2800" dirty="0">
                <a:solidFill>
                  <a:prstClr val="black"/>
                </a:solidFill>
                <a:latin typeface="Segoe UI" panose="020B0502040204020203" pitchFamily="34" charset="0"/>
                <a:cs typeface="Segoe UI" panose="020B0502040204020203" pitchFamily="34" charset="0"/>
              </a:rPr>
              <a:t>Open-source C++/Python project</a:t>
            </a:r>
          </a:p>
          <a:p>
            <a:pPr lvl="0" algn="ctr">
              <a:lnSpc>
                <a:spcPct val="90000"/>
              </a:lnSpc>
              <a:spcBef>
                <a:spcPts val="1000"/>
              </a:spcBef>
            </a:pPr>
            <a:r>
              <a:rPr lang="en-US" sz="2800" b="1" dirty="0">
                <a:solidFill>
                  <a:srgbClr val="5B9BD5"/>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https://github.com/CMU-SAFARI/EINSim</a:t>
            </a:r>
            <a:endParaRPr lang="en-US" sz="2800" b="1" dirty="0">
              <a:solidFill>
                <a:srgbClr val="5B9BD5"/>
              </a:solidFill>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AEB749E8-091D-4618-8890-71A65ADEA094}"/>
              </a:ext>
            </a:extLst>
          </p:cNvPr>
          <p:cNvSpPr/>
          <p:nvPr/>
        </p:nvSpPr>
        <p:spPr>
          <a:xfrm>
            <a:off x="169011" y="5798710"/>
            <a:ext cx="8805978" cy="48013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dirty="0">
                <a:solidFill>
                  <a:prstClr val="black"/>
                </a:solidFill>
                <a:latin typeface="Segoe UI" panose="020B0502040204020203" pitchFamily="34" charset="0"/>
                <a:cs typeface="Segoe UI" panose="020B0502040204020203" pitchFamily="34" charset="0"/>
              </a:rPr>
              <a:t>Example datasets provided (same as used in paper)</a:t>
            </a:r>
          </a:p>
        </p:txBody>
      </p:sp>
      <p:grpSp>
        <p:nvGrpSpPr>
          <p:cNvPr id="6" name="Group 5">
            <a:extLst>
              <a:ext uri="{FF2B5EF4-FFF2-40B4-BE49-F238E27FC236}">
                <a16:creationId xmlns:a16="http://schemas.microsoft.com/office/drawing/2014/main" id="{38F62311-FC6E-4108-8A5E-146028F58BF9}"/>
              </a:ext>
            </a:extLst>
          </p:cNvPr>
          <p:cNvGrpSpPr/>
          <p:nvPr/>
        </p:nvGrpSpPr>
        <p:grpSpPr>
          <a:xfrm>
            <a:off x="51625" y="877545"/>
            <a:ext cx="9040759" cy="5526178"/>
            <a:chOff x="51625" y="877545"/>
            <a:chExt cx="9040759" cy="5526178"/>
          </a:xfrm>
        </p:grpSpPr>
        <p:grpSp>
          <p:nvGrpSpPr>
            <p:cNvPr id="8" name="Group 7">
              <a:extLst>
                <a:ext uri="{FF2B5EF4-FFF2-40B4-BE49-F238E27FC236}">
                  <a16:creationId xmlns:a16="http://schemas.microsoft.com/office/drawing/2014/main" id="{5D16B466-2D60-4E16-AAB9-970764AFF534}"/>
                </a:ext>
              </a:extLst>
            </p:cNvPr>
            <p:cNvGrpSpPr/>
            <p:nvPr/>
          </p:nvGrpSpPr>
          <p:grpSpPr>
            <a:xfrm>
              <a:off x="51625" y="877545"/>
              <a:ext cx="9040759" cy="5526178"/>
              <a:chOff x="51625" y="877545"/>
              <a:chExt cx="9040759" cy="5526178"/>
            </a:xfrm>
          </p:grpSpPr>
          <p:sp>
            <p:nvSpPr>
              <p:cNvPr id="10" name="Rectangle 9">
                <a:extLst>
                  <a:ext uri="{FF2B5EF4-FFF2-40B4-BE49-F238E27FC236}">
                    <a16:creationId xmlns:a16="http://schemas.microsoft.com/office/drawing/2014/main" id="{D74341E0-71FC-44C4-B446-ECD21002D31F}"/>
                  </a:ext>
                </a:extLst>
              </p:cNvPr>
              <p:cNvSpPr/>
              <p:nvPr/>
            </p:nvSpPr>
            <p:spPr>
              <a:xfrm>
                <a:off x="51625" y="877545"/>
                <a:ext cx="9040759" cy="5526178"/>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pic>
            <p:nvPicPr>
              <p:cNvPr id="11" name="Picture 10">
                <a:extLst>
                  <a:ext uri="{FF2B5EF4-FFF2-40B4-BE49-F238E27FC236}">
                    <a16:creationId xmlns:a16="http://schemas.microsoft.com/office/drawing/2014/main" id="{4E1431E3-787E-493F-BAD9-8F037105756D}"/>
                  </a:ext>
                </a:extLst>
              </p:cNvPr>
              <p:cNvPicPr>
                <a:picLocks noChangeAspect="1"/>
              </p:cNvPicPr>
              <p:nvPr/>
            </p:nvPicPr>
            <p:blipFill>
              <a:blip r:embed="rId4"/>
              <a:stretch>
                <a:fillRect/>
              </a:stretch>
            </p:blipFill>
            <p:spPr>
              <a:xfrm>
                <a:off x="555184" y="3159185"/>
                <a:ext cx="8033632" cy="25507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grpSp>
        <p:sp>
          <p:nvSpPr>
            <p:cNvPr id="9" name="TextBox 8">
              <a:extLst>
                <a:ext uri="{FF2B5EF4-FFF2-40B4-BE49-F238E27FC236}">
                  <a16:creationId xmlns:a16="http://schemas.microsoft.com/office/drawing/2014/main" id="{85A790C5-DC63-406E-BD2F-215778C13E34}"/>
                </a:ext>
              </a:extLst>
            </p:cNvPr>
            <p:cNvSpPr txBox="1"/>
            <p:nvPr/>
          </p:nvSpPr>
          <p:spPr>
            <a:xfrm>
              <a:off x="368951" y="1275303"/>
              <a:ext cx="8494721" cy="1138773"/>
            </a:xfrm>
            <a:prstGeom prst="rect">
              <a:avLst/>
            </a:prstGeom>
            <a:solidFill>
              <a:schemeClr val="accent4">
                <a:lumMod val="20000"/>
                <a:lumOff val="80000"/>
              </a:schemeClr>
            </a:solidFill>
            <a:ln w="76200">
              <a:solidFill>
                <a:schemeClr val="accent1"/>
              </a:solidFill>
            </a:ln>
          </p:spPr>
          <p:txBody>
            <a:bodyPr wrap="square" rtlCol="0" anchor="ctr" anchorCtr="0">
              <a:spAutoFit/>
            </a:bodyPr>
            <a:lstStyle/>
            <a:p>
              <a:pPr algn="ctr"/>
              <a:r>
                <a:rPr lang="en-US" sz="3600" b="1" dirty="0">
                  <a:latin typeface="Segoe UI" panose="020B0502040204020203" pitchFamily="34" charset="0"/>
                  <a:cs typeface="Segoe UI" panose="020B0502040204020203" pitchFamily="34" charset="0"/>
                </a:rPr>
                <a:t>Give </a:t>
              </a:r>
              <a:r>
                <a:rPr lang="en-US" sz="3600" b="1" dirty="0" err="1">
                  <a:latin typeface="Segoe UI" panose="020B0502040204020203" pitchFamily="34" charset="0"/>
                  <a:cs typeface="Segoe UI" panose="020B0502040204020203" pitchFamily="34" charset="0"/>
                </a:rPr>
                <a:t>EINSim</a:t>
              </a:r>
              <a:r>
                <a:rPr lang="en-US" sz="3600" b="1" dirty="0">
                  <a:latin typeface="Segoe UI" panose="020B0502040204020203" pitchFamily="34" charset="0"/>
                  <a:cs typeface="Segoe UI" panose="020B0502040204020203" pitchFamily="34" charset="0"/>
                </a:rPr>
                <a:t> a try at:</a:t>
              </a:r>
            </a:p>
            <a:p>
              <a:pPr algn="ctr"/>
              <a:r>
                <a:rPr lang="en-US" sz="3200" b="1" dirty="0">
                  <a:solidFill>
                    <a:srgbClr val="5B9BD5"/>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https://github.com/CMU-SAFARI/EINSim</a:t>
              </a:r>
              <a:endParaRPr lang="en-US" sz="3200" b="1" dirty="0">
                <a:solidFill>
                  <a:srgbClr val="5B9BD5"/>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106492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B2ECF9-9A5B-4C5B-B4E8-A7B9AFC80283}"/>
              </a:ext>
            </a:extLst>
          </p:cNvPr>
          <p:cNvSpPr/>
          <p:nvPr/>
        </p:nvSpPr>
        <p:spPr>
          <a:xfrm>
            <a:off x="169011" y="2436129"/>
            <a:ext cx="8805978" cy="232410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51066C-C516-4770-97A1-3E2DEB282F90}"/>
              </a:ext>
            </a:extLst>
          </p:cNvPr>
          <p:cNvSpPr/>
          <p:nvPr/>
        </p:nvSpPr>
        <p:spPr>
          <a:xfrm>
            <a:off x="169011" y="5154874"/>
            <a:ext cx="8805978" cy="90351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4" name="Rectangle 3">
            <a:extLst>
              <a:ext uri="{FF2B5EF4-FFF2-40B4-BE49-F238E27FC236}">
                <a16:creationId xmlns:a16="http://schemas.microsoft.com/office/drawing/2014/main" id="{741DA77E-6BD0-4361-B5F9-C9DD49F4032B}"/>
              </a:ext>
            </a:extLst>
          </p:cNvPr>
          <p:cNvSpPr/>
          <p:nvPr/>
        </p:nvSpPr>
        <p:spPr>
          <a:xfrm>
            <a:off x="169011" y="1115786"/>
            <a:ext cx="8805978" cy="90351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itle 1">
            <a:extLst>
              <a:ext uri="{FF2B5EF4-FFF2-40B4-BE49-F238E27FC236}">
                <a16:creationId xmlns:a16="http://schemas.microsoft.com/office/drawing/2014/main" id="{6FAF6D94-F2D1-4E88-A909-B4DF4E002525}"/>
              </a:ext>
            </a:extLst>
          </p:cNvPr>
          <p:cNvSpPr>
            <a:spLocks noGrp="1"/>
          </p:cNvSpPr>
          <p:nvPr>
            <p:ph type="title"/>
          </p:nvPr>
        </p:nvSpPr>
        <p:spPr>
          <a:xfrm>
            <a:off x="169011" y="132334"/>
            <a:ext cx="8894602" cy="606084"/>
          </a:xfrm>
        </p:spPr>
        <p:txBody>
          <a:bodyPr/>
          <a:lstStyle/>
          <a:p>
            <a:r>
              <a:rPr lang="en-US" b="1" dirty="0"/>
              <a:t>Presentation Outline</a:t>
            </a:r>
          </a:p>
        </p:txBody>
      </p:sp>
      <p:sp>
        <p:nvSpPr>
          <p:cNvPr id="3" name="Content Placeholder 2">
            <a:extLst>
              <a:ext uri="{FF2B5EF4-FFF2-40B4-BE49-F238E27FC236}">
                <a16:creationId xmlns:a16="http://schemas.microsoft.com/office/drawing/2014/main" id="{494EC80F-2976-4A92-B16F-8065FDCC9552}"/>
              </a:ext>
            </a:extLst>
          </p:cNvPr>
          <p:cNvSpPr>
            <a:spLocks noGrp="1"/>
          </p:cNvSpPr>
          <p:nvPr>
            <p:ph idx="1"/>
          </p:nvPr>
        </p:nvSpPr>
        <p:spPr>
          <a:xfrm>
            <a:off x="169011" y="1304473"/>
            <a:ext cx="8894602" cy="4994728"/>
          </a:xfrm>
        </p:spPr>
        <p:txBody>
          <a:bodyPr>
            <a:noAutofit/>
          </a:bodyPr>
          <a:lstStyle/>
          <a:p>
            <a:pPr marL="457200" indent="-457200">
              <a:buFont typeface="+mj-lt"/>
              <a:buAutoNum type="arabicPeriod"/>
            </a:pPr>
            <a:r>
              <a:rPr lang="en-US" sz="3200" dirty="0">
                <a:solidFill>
                  <a:schemeClr val="bg1">
                    <a:lumMod val="65000"/>
                  </a:schemeClr>
                </a:solidFill>
              </a:rPr>
              <a:t>Error Characterization and On-Die ECC</a:t>
            </a:r>
          </a:p>
          <a:p>
            <a:pPr marL="457200" indent="-457200">
              <a:buFont typeface="+mj-lt"/>
              <a:buAutoNum type="arabicPeriod"/>
            </a:pPr>
            <a:endParaRPr lang="en-US" sz="4800" dirty="0">
              <a:solidFill>
                <a:schemeClr val="bg1">
                  <a:lumMod val="65000"/>
                </a:schemeClr>
              </a:solidFill>
            </a:endParaRPr>
          </a:p>
          <a:p>
            <a:pPr marL="457200" indent="-457200">
              <a:buFont typeface="+mj-lt"/>
              <a:buAutoNum type="arabicPeriod"/>
            </a:pPr>
            <a:r>
              <a:rPr lang="en-US" sz="3200" dirty="0">
                <a:solidFill>
                  <a:schemeClr val="bg1">
                    <a:lumMod val="65000"/>
                  </a:schemeClr>
                </a:solidFill>
              </a:rPr>
              <a:t>EIN: Error </a:t>
            </a:r>
            <a:r>
              <a:rPr lang="en-US" sz="3200" dirty="0" err="1">
                <a:solidFill>
                  <a:schemeClr val="bg1">
                    <a:lumMod val="65000"/>
                  </a:schemeClr>
                </a:solidFill>
              </a:rPr>
              <a:t>INference</a:t>
            </a:r>
            <a:endParaRPr lang="en-US" sz="3200" dirty="0">
              <a:solidFill>
                <a:schemeClr val="bg1">
                  <a:lumMod val="65000"/>
                </a:schemeClr>
              </a:solidFill>
            </a:endParaRPr>
          </a:p>
          <a:p>
            <a:pPr marL="1028700" lvl="1" indent="-571500">
              <a:buFont typeface="+mj-lt"/>
              <a:buAutoNum type="romanUcPeriod"/>
            </a:pPr>
            <a:r>
              <a:rPr lang="en-US" sz="2800" dirty="0">
                <a:solidFill>
                  <a:schemeClr val="bg1">
                    <a:lumMod val="65000"/>
                  </a:schemeClr>
                </a:solidFill>
              </a:rPr>
              <a:t>The Inference Problem</a:t>
            </a:r>
          </a:p>
          <a:p>
            <a:pPr marL="1028700" lvl="1" indent="-571500">
              <a:buFont typeface="+mj-lt"/>
              <a:buAutoNum type="romanUcPeriod"/>
            </a:pPr>
            <a:r>
              <a:rPr lang="en-US" sz="2800" dirty="0">
                <a:solidFill>
                  <a:schemeClr val="bg1">
                    <a:lumMod val="65000"/>
                  </a:schemeClr>
                </a:solidFill>
              </a:rPr>
              <a:t>Formalization</a:t>
            </a:r>
          </a:p>
          <a:p>
            <a:pPr marL="1028700" lvl="1" indent="-571500">
              <a:buFont typeface="+mj-lt"/>
              <a:buAutoNum type="romanUcPeriod"/>
            </a:pPr>
            <a:r>
              <a:rPr lang="en-US" sz="2800" dirty="0">
                <a:solidFill>
                  <a:schemeClr val="bg1">
                    <a:lumMod val="65000"/>
                  </a:schemeClr>
                </a:solidFill>
              </a:rPr>
              <a:t>EIN in Practice: </a:t>
            </a:r>
            <a:r>
              <a:rPr lang="en-US" sz="2800" dirty="0" err="1">
                <a:solidFill>
                  <a:schemeClr val="bg1">
                    <a:lumMod val="65000"/>
                  </a:schemeClr>
                </a:solidFill>
              </a:rPr>
              <a:t>EINSim</a:t>
            </a:r>
            <a:endParaRPr lang="en-US" sz="2800" dirty="0">
              <a:solidFill>
                <a:schemeClr val="bg1">
                  <a:lumMod val="65000"/>
                </a:schemeClr>
              </a:solidFill>
            </a:endParaRPr>
          </a:p>
          <a:p>
            <a:pPr marL="571500" indent="-571500">
              <a:buFont typeface="+mj-lt"/>
              <a:buAutoNum type="arabicPeriod"/>
            </a:pPr>
            <a:endParaRPr lang="en-US" sz="4800" dirty="0">
              <a:solidFill>
                <a:schemeClr val="bg1">
                  <a:lumMod val="65000"/>
                </a:schemeClr>
              </a:solidFill>
            </a:endParaRPr>
          </a:p>
          <a:p>
            <a:pPr marL="457200" indent="-457200">
              <a:buFont typeface="+mj-lt"/>
              <a:buAutoNum type="arabicPeriod"/>
            </a:pPr>
            <a:r>
              <a:rPr lang="en-US" sz="3200" b="1" dirty="0"/>
              <a:t>Demonstration Using LPDDR4 Devices</a:t>
            </a:r>
          </a:p>
        </p:txBody>
      </p:sp>
    </p:spTree>
    <p:extLst>
      <p:ext uri="{BB962C8B-B14F-4D97-AF65-F5344CB8AC3E}">
        <p14:creationId xmlns:p14="http://schemas.microsoft.com/office/powerpoint/2010/main" val="394301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B2ECF9-9A5B-4C5B-B4E8-A7B9AFC80283}"/>
              </a:ext>
            </a:extLst>
          </p:cNvPr>
          <p:cNvSpPr/>
          <p:nvPr/>
        </p:nvSpPr>
        <p:spPr>
          <a:xfrm>
            <a:off x="169011" y="2436129"/>
            <a:ext cx="8805978" cy="232410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51066C-C516-4770-97A1-3E2DEB282F90}"/>
              </a:ext>
            </a:extLst>
          </p:cNvPr>
          <p:cNvSpPr/>
          <p:nvPr/>
        </p:nvSpPr>
        <p:spPr>
          <a:xfrm>
            <a:off x="169011" y="5154874"/>
            <a:ext cx="8805978" cy="90351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4" name="Rectangle 3">
            <a:extLst>
              <a:ext uri="{FF2B5EF4-FFF2-40B4-BE49-F238E27FC236}">
                <a16:creationId xmlns:a16="http://schemas.microsoft.com/office/drawing/2014/main" id="{741DA77E-6BD0-4361-B5F9-C9DD49F4032B}"/>
              </a:ext>
            </a:extLst>
          </p:cNvPr>
          <p:cNvSpPr/>
          <p:nvPr/>
        </p:nvSpPr>
        <p:spPr>
          <a:xfrm>
            <a:off x="169011" y="1115786"/>
            <a:ext cx="8805978" cy="90351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itle 1">
            <a:extLst>
              <a:ext uri="{FF2B5EF4-FFF2-40B4-BE49-F238E27FC236}">
                <a16:creationId xmlns:a16="http://schemas.microsoft.com/office/drawing/2014/main" id="{6FAF6D94-F2D1-4E88-A909-B4DF4E002525}"/>
              </a:ext>
            </a:extLst>
          </p:cNvPr>
          <p:cNvSpPr>
            <a:spLocks noGrp="1"/>
          </p:cNvSpPr>
          <p:nvPr>
            <p:ph type="title"/>
          </p:nvPr>
        </p:nvSpPr>
        <p:spPr>
          <a:xfrm>
            <a:off x="169011" y="132334"/>
            <a:ext cx="8894602" cy="606084"/>
          </a:xfrm>
        </p:spPr>
        <p:txBody>
          <a:bodyPr/>
          <a:lstStyle/>
          <a:p>
            <a:r>
              <a:rPr lang="en-US" b="1" dirty="0"/>
              <a:t>Presentation Outline</a:t>
            </a:r>
          </a:p>
        </p:txBody>
      </p:sp>
      <p:sp>
        <p:nvSpPr>
          <p:cNvPr id="3" name="Content Placeholder 2">
            <a:extLst>
              <a:ext uri="{FF2B5EF4-FFF2-40B4-BE49-F238E27FC236}">
                <a16:creationId xmlns:a16="http://schemas.microsoft.com/office/drawing/2014/main" id="{494EC80F-2976-4A92-B16F-8065FDCC9552}"/>
              </a:ext>
            </a:extLst>
          </p:cNvPr>
          <p:cNvSpPr>
            <a:spLocks noGrp="1"/>
          </p:cNvSpPr>
          <p:nvPr>
            <p:ph idx="1"/>
          </p:nvPr>
        </p:nvSpPr>
        <p:spPr>
          <a:xfrm>
            <a:off x="169011" y="1304473"/>
            <a:ext cx="8894602" cy="4994728"/>
          </a:xfrm>
        </p:spPr>
        <p:txBody>
          <a:bodyPr>
            <a:noAutofit/>
          </a:bodyPr>
          <a:lstStyle/>
          <a:p>
            <a:pPr marL="457200" indent="-457200">
              <a:buFont typeface="+mj-lt"/>
              <a:buAutoNum type="arabicPeriod"/>
            </a:pPr>
            <a:r>
              <a:rPr lang="en-US" sz="3200" b="1" dirty="0"/>
              <a:t>Error Characterization and On-Die ECC</a:t>
            </a:r>
          </a:p>
          <a:p>
            <a:pPr marL="457200" indent="-457200">
              <a:buFont typeface="+mj-lt"/>
              <a:buAutoNum type="arabicPeriod"/>
            </a:pPr>
            <a:endParaRPr lang="en-US" sz="4800" dirty="0">
              <a:solidFill>
                <a:schemeClr val="bg1">
                  <a:lumMod val="65000"/>
                </a:schemeClr>
              </a:solidFill>
            </a:endParaRPr>
          </a:p>
          <a:p>
            <a:pPr marL="457200" indent="-457200">
              <a:buFont typeface="+mj-lt"/>
              <a:buAutoNum type="arabicPeriod"/>
            </a:pPr>
            <a:r>
              <a:rPr lang="en-US" sz="3200" dirty="0">
                <a:solidFill>
                  <a:schemeClr val="bg1">
                    <a:lumMod val="65000"/>
                  </a:schemeClr>
                </a:solidFill>
              </a:rPr>
              <a:t>EIN: Error </a:t>
            </a:r>
            <a:r>
              <a:rPr lang="en-US" sz="3200" dirty="0" err="1">
                <a:solidFill>
                  <a:schemeClr val="bg1">
                    <a:lumMod val="65000"/>
                  </a:schemeClr>
                </a:solidFill>
              </a:rPr>
              <a:t>INference</a:t>
            </a:r>
            <a:endParaRPr lang="en-US" sz="3200" dirty="0">
              <a:solidFill>
                <a:schemeClr val="bg1">
                  <a:lumMod val="65000"/>
                </a:schemeClr>
              </a:solidFill>
            </a:endParaRPr>
          </a:p>
          <a:p>
            <a:pPr marL="1028700" lvl="1" indent="-571500">
              <a:buFont typeface="+mj-lt"/>
              <a:buAutoNum type="romanUcPeriod"/>
            </a:pPr>
            <a:r>
              <a:rPr lang="en-US" sz="2800" dirty="0">
                <a:solidFill>
                  <a:schemeClr val="bg1">
                    <a:lumMod val="65000"/>
                  </a:schemeClr>
                </a:solidFill>
              </a:rPr>
              <a:t>The Inference Problem</a:t>
            </a:r>
          </a:p>
          <a:p>
            <a:pPr marL="1028700" lvl="1" indent="-571500">
              <a:buFont typeface="+mj-lt"/>
              <a:buAutoNum type="romanUcPeriod"/>
            </a:pPr>
            <a:r>
              <a:rPr lang="en-US" sz="2800" dirty="0">
                <a:solidFill>
                  <a:schemeClr val="bg1">
                    <a:lumMod val="65000"/>
                  </a:schemeClr>
                </a:solidFill>
              </a:rPr>
              <a:t>Formalization</a:t>
            </a:r>
          </a:p>
          <a:p>
            <a:pPr marL="1028700" lvl="1" indent="-571500">
              <a:buFont typeface="+mj-lt"/>
              <a:buAutoNum type="romanUcPeriod"/>
            </a:pPr>
            <a:r>
              <a:rPr lang="en-US" sz="2800" dirty="0">
                <a:solidFill>
                  <a:schemeClr val="bg1">
                    <a:lumMod val="65000"/>
                  </a:schemeClr>
                </a:solidFill>
              </a:rPr>
              <a:t>EIN in Practice: </a:t>
            </a:r>
            <a:r>
              <a:rPr lang="en-US" sz="2800" dirty="0" err="1">
                <a:solidFill>
                  <a:schemeClr val="bg1">
                    <a:lumMod val="65000"/>
                  </a:schemeClr>
                </a:solidFill>
              </a:rPr>
              <a:t>EINSim</a:t>
            </a:r>
            <a:endParaRPr lang="en-US" sz="2800" dirty="0">
              <a:solidFill>
                <a:schemeClr val="bg1">
                  <a:lumMod val="65000"/>
                </a:schemeClr>
              </a:solidFill>
            </a:endParaRPr>
          </a:p>
          <a:p>
            <a:pPr marL="571500" indent="-571500">
              <a:buFont typeface="+mj-lt"/>
              <a:buAutoNum type="arabicPeriod"/>
            </a:pPr>
            <a:endParaRPr lang="en-US" sz="4800" dirty="0">
              <a:solidFill>
                <a:schemeClr val="bg1">
                  <a:lumMod val="65000"/>
                </a:schemeClr>
              </a:solidFill>
            </a:endParaRPr>
          </a:p>
          <a:p>
            <a:pPr marL="457200" indent="-457200">
              <a:buFont typeface="+mj-lt"/>
              <a:buAutoNum type="arabicPeriod"/>
            </a:pPr>
            <a:r>
              <a:rPr lang="en-US" sz="3200" dirty="0">
                <a:solidFill>
                  <a:schemeClr val="bg1">
                    <a:lumMod val="65000"/>
                  </a:schemeClr>
                </a:solidFill>
              </a:rPr>
              <a:t>Demonstration Using LPDDR4 Devices</a:t>
            </a:r>
          </a:p>
        </p:txBody>
      </p:sp>
    </p:spTree>
    <p:extLst>
      <p:ext uri="{BB962C8B-B14F-4D97-AF65-F5344CB8AC3E}">
        <p14:creationId xmlns:p14="http://schemas.microsoft.com/office/powerpoint/2010/main" val="149403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7" name="Content Placeholder 6">
            <a:extLst>
              <a:ext uri="{FF2B5EF4-FFF2-40B4-BE49-F238E27FC236}">
                <a16:creationId xmlns:a16="http://schemas.microsoft.com/office/drawing/2014/main" id="{19EC2C06-E55B-4B9C-BC1A-39F0B9B5A9FE}"/>
              </a:ext>
            </a:extLst>
          </p:cNvPr>
          <p:cNvSpPr>
            <a:spLocks noGrp="1"/>
          </p:cNvSpPr>
          <p:nvPr>
            <p:ph idx="1"/>
          </p:nvPr>
        </p:nvSpPr>
        <p:spPr/>
        <p:txBody>
          <a:bodyPr/>
          <a:lstStyle/>
          <a:p>
            <a:r>
              <a:rPr lang="en-US" sz="2800" dirty="0"/>
              <a:t>We experimentally test LPDDR4 DRAM devices</a:t>
            </a:r>
          </a:p>
          <a:p>
            <a:pPr lvl="1"/>
            <a:r>
              <a:rPr lang="en-US" sz="2400" dirty="0"/>
              <a:t>232 </a:t>
            </a:r>
            <a:r>
              <a:rPr lang="en-US" sz="2400" b="1" dirty="0">
                <a:solidFill>
                  <a:schemeClr val="accent1"/>
                </a:solidFill>
              </a:rPr>
              <a:t>with</a:t>
            </a:r>
            <a:r>
              <a:rPr lang="en-US" sz="2400" dirty="0"/>
              <a:t> on-die ECC (one major manufacturer)</a:t>
            </a:r>
          </a:p>
          <a:p>
            <a:pPr lvl="1"/>
            <a:r>
              <a:rPr lang="en-US" sz="2400" dirty="0"/>
              <a:t>82 </a:t>
            </a:r>
            <a:r>
              <a:rPr lang="en-US" sz="2400" b="1" dirty="0">
                <a:solidFill>
                  <a:schemeClr val="accent1"/>
                </a:solidFill>
              </a:rPr>
              <a:t>without</a:t>
            </a:r>
            <a:r>
              <a:rPr lang="en-US" sz="2400" dirty="0"/>
              <a:t> on-die ECC (three major manufacturers)</a:t>
            </a:r>
          </a:p>
          <a:p>
            <a:pPr marL="457200" lvl="1" indent="0">
              <a:buNone/>
            </a:pPr>
            <a:endParaRPr lang="en-US" sz="2400" dirty="0"/>
          </a:p>
          <a:p>
            <a:r>
              <a:rPr lang="en-US" sz="2800" dirty="0"/>
              <a:t>Thermally controlled testing chamber</a:t>
            </a:r>
          </a:p>
          <a:p>
            <a:pPr lvl="1"/>
            <a:r>
              <a:rPr lang="en-US" sz="2400" dirty="0"/>
              <a:t>55</a:t>
            </a:r>
            <a:r>
              <a:rPr lang="en-US" sz="2400" baseline="30000" dirty="0"/>
              <a:t>o</a:t>
            </a:r>
            <a:r>
              <a:rPr lang="en-US" sz="2400" dirty="0"/>
              <a:t>C - 70</a:t>
            </a:r>
            <a:r>
              <a:rPr lang="en-US" sz="2400" baseline="30000" dirty="0"/>
              <a:t>o</a:t>
            </a:r>
            <a:r>
              <a:rPr lang="en-US" sz="2400" dirty="0"/>
              <a:t>C</a:t>
            </a:r>
          </a:p>
          <a:p>
            <a:pPr lvl="1"/>
            <a:r>
              <a:rPr lang="en-US" sz="2400" dirty="0">
                <a:solidFill>
                  <a:prstClr val="black"/>
                </a:solidFill>
              </a:rPr>
              <a:t>Tolerance of ±1</a:t>
            </a:r>
            <a:r>
              <a:rPr lang="en-US" sz="2400" baseline="30000" dirty="0">
                <a:solidFill>
                  <a:prstClr val="black"/>
                </a:solidFill>
              </a:rPr>
              <a:t>o</a:t>
            </a:r>
            <a:r>
              <a:rPr lang="en-US" sz="2400" dirty="0">
                <a:solidFill>
                  <a:prstClr val="black"/>
                </a:solidFill>
              </a:rPr>
              <a:t>C</a:t>
            </a:r>
            <a:endParaRPr lang="en-US" sz="3200" dirty="0"/>
          </a:p>
          <a:p>
            <a:pPr marL="457200" lvl="1" indent="0">
              <a:buNone/>
            </a:pPr>
            <a:endParaRPr lang="en-US" sz="2400" dirty="0"/>
          </a:p>
          <a:p>
            <a:r>
              <a:rPr lang="en-US" sz="2800" dirty="0"/>
              <a:t>Precise control over the commands sent to DRAM</a:t>
            </a:r>
          </a:p>
          <a:p>
            <a:pPr lvl="1"/>
            <a:r>
              <a:rPr lang="en-US" sz="2400" dirty="0"/>
              <a:t>Ability to enable/disable self-/auto-refresh</a:t>
            </a:r>
          </a:p>
          <a:p>
            <a:pPr lvl="1"/>
            <a:r>
              <a:rPr lang="en-US" sz="2400" dirty="0"/>
              <a:t>Control over CAS (i.e., read/write) commands</a:t>
            </a:r>
            <a:endParaRPr lang="en-US" sz="3200" dirty="0"/>
          </a:p>
        </p:txBody>
      </p:sp>
    </p:spTree>
    <p:extLst>
      <p:ext uri="{BB962C8B-B14F-4D97-AF65-F5344CB8AC3E}">
        <p14:creationId xmlns:p14="http://schemas.microsoft.com/office/powerpoint/2010/main" val="17252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Design</a:t>
            </a:r>
          </a:p>
        </p:txBody>
      </p:sp>
      <p:sp>
        <p:nvSpPr>
          <p:cNvPr id="4" name="Content Placeholder 3">
            <a:extLst>
              <a:ext uri="{FF2B5EF4-FFF2-40B4-BE49-F238E27FC236}">
                <a16:creationId xmlns:a16="http://schemas.microsoft.com/office/drawing/2014/main" id="{C3AFAD73-B65B-4276-8016-4D83BE61770E}"/>
              </a:ext>
            </a:extLst>
          </p:cNvPr>
          <p:cNvSpPr>
            <a:spLocks noGrp="1"/>
          </p:cNvSpPr>
          <p:nvPr>
            <p:ph idx="1"/>
          </p:nvPr>
        </p:nvSpPr>
        <p:spPr>
          <a:xfrm>
            <a:off x="169009" y="1118088"/>
            <a:ext cx="8894602" cy="882941"/>
          </a:xfrm>
        </p:spPr>
        <p:txBody>
          <a:bodyPr/>
          <a:lstStyle/>
          <a:p>
            <a:pPr marL="0" indent="0" algn="ctr">
              <a:buNone/>
            </a:pPr>
            <a:r>
              <a:rPr lang="en-US" b="1" dirty="0">
                <a:solidFill>
                  <a:schemeClr val="accent6">
                    <a:lumMod val="75000"/>
                  </a:schemeClr>
                </a:solidFill>
              </a:rPr>
              <a:t>Goal:</a:t>
            </a:r>
            <a:r>
              <a:rPr lang="en-US" dirty="0"/>
              <a:t> infer which ECC scheme is used</a:t>
            </a:r>
          </a:p>
          <a:p>
            <a:pPr marL="0" indent="0" algn="ctr">
              <a:buNone/>
            </a:pPr>
            <a:r>
              <a:rPr lang="en-US" dirty="0"/>
              <a:t>in real LPDDR4 devices with on-die ECC</a:t>
            </a:r>
          </a:p>
        </p:txBody>
      </p:sp>
      <p:graphicFrame>
        <p:nvGraphicFramePr>
          <p:cNvPr id="9" name="Table 8">
            <a:extLst>
              <a:ext uri="{FF2B5EF4-FFF2-40B4-BE49-F238E27FC236}">
                <a16:creationId xmlns:a16="http://schemas.microsoft.com/office/drawing/2014/main" id="{939C7590-51D4-4B65-8E77-63A2258014A8}"/>
              </a:ext>
            </a:extLst>
          </p:cNvPr>
          <p:cNvGraphicFramePr>
            <a:graphicFrameLocks noGrp="1"/>
          </p:cNvGraphicFramePr>
          <p:nvPr>
            <p:extLst>
              <p:ext uri="{D42A27DB-BD31-4B8C-83A1-F6EECF244321}">
                <p14:modId xmlns:p14="http://schemas.microsoft.com/office/powerpoint/2010/main" val="3997652399"/>
              </p:ext>
            </p:extLst>
          </p:nvPr>
        </p:nvGraphicFramePr>
        <p:xfrm>
          <a:off x="169012" y="2398699"/>
          <a:ext cx="8840559" cy="457200"/>
        </p:xfrm>
        <a:graphic>
          <a:graphicData uri="http://schemas.openxmlformats.org/drawingml/2006/table">
            <a:tbl>
              <a:tblPr firstRow="1" firstCol="1" bandRow="1">
                <a:tableStyleId>{073A0DAA-6AF3-43AB-8588-CEC1D06C72B9}</a:tableStyleId>
              </a:tblPr>
              <a:tblGrid>
                <a:gridCol w="2574188">
                  <a:extLst>
                    <a:ext uri="{9D8B030D-6E8A-4147-A177-3AD203B41FA5}">
                      <a16:colId xmlns:a16="http://schemas.microsoft.com/office/drawing/2014/main" val="2899067376"/>
                    </a:ext>
                  </a:extLst>
                </a:gridCol>
                <a:gridCol w="2313496">
                  <a:extLst>
                    <a:ext uri="{9D8B030D-6E8A-4147-A177-3AD203B41FA5}">
                      <a16:colId xmlns:a16="http://schemas.microsoft.com/office/drawing/2014/main" val="4014802591"/>
                    </a:ext>
                  </a:extLst>
                </a:gridCol>
                <a:gridCol w="3952875">
                  <a:extLst>
                    <a:ext uri="{9D8B030D-6E8A-4147-A177-3AD203B41FA5}">
                      <a16:colId xmlns:a16="http://schemas.microsoft.com/office/drawing/2014/main" val="879788085"/>
                    </a:ext>
                  </a:extLst>
                </a:gridCol>
              </a:tblGrid>
              <a:tr h="182611">
                <a:tc>
                  <a:txBody>
                    <a:bodyPr/>
                    <a:lstStyle/>
                    <a:p>
                      <a:pPr algn="ctr"/>
                      <a:r>
                        <a:rPr lang="en-US" sz="2400" i="1" dirty="0">
                          <a:solidFill>
                            <a:sysClr val="windowText" lastClr="000000"/>
                          </a:solidFill>
                          <a:latin typeface="Segoe UI" panose="020B0502040204020203" pitchFamily="34" charset="0"/>
                          <a:cs typeface="Segoe UI" panose="020B0502040204020203" pitchFamily="34" charset="0"/>
                        </a:rPr>
                        <a:t>Parameter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sysClr val="windowText" lastClr="000000"/>
                          </a:solidFill>
                          <a:latin typeface="Segoe UI" panose="020B0502040204020203" pitchFamily="34" charset="0"/>
                          <a:cs typeface="Segoe UI" panose="020B0502040204020203" pitchFamily="34" charset="0"/>
                        </a:rPr>
                        <a:t>Experiment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sysClr val="windowText" lastClr="000000"/>
                          </a:solidFill>
                          <a:latin typeface="Segoe UI" panose="020B0502040204020203" pitchFamily="34" charset="0"/>
                          <a:cs typeface="Segoe UI" panose="020B0502040204020203" pitchFamily="34" charset="0"/>
                        </a:rPr>
                        <a:t>Simulation (</a:t>
                      </a:r>
                      <a:r>
                        <a:rPr lang="en-US" sz="2400" i="1" dirty="0" err="1">
                          <a:solidFill>
                            <a:sysClr val="windowText" lastClr="000000"/>
                          </a:solidFill>
                          <a:latin typeface="Segoe UI" panose="020B0502040204020203" pitchFamily="34" charset="0"/>
                          <a:cs typeface="Segoe UI" panose="020B0502040204020203" pitchFamily="34" charset="0"/>
                        </a:rPr>
                        <a:t>EINSim</a:t>
                      </a:r>
                      <a:r>
                        <a:rPr lang="en-US" sz="2400" i="1" dirty="0">
                          <a:solidFill>
                            <a:sysClr val="windowText" lastClr="000000"/>
                          </a:solidFill>
                          <a:latin typeface="Segoe UI" panose="020B0502040204020203" pitchFamily="34" charset="0"/>
                          <a:cs typeface="Segoe UI" panose="020B0502040204020203" pitchFamily="34" charset="0"/>
                        </a:rPr>
                        <a: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96858535"/>
                  </a:ext>
                </a:extLst>
              </a:tr>
            </a:tbl>
          </a:graphicData>
        </a:graphic>
      </p:graphicFrame>
      <p:graphicFrame>
        <p:nvGraphicFramePr>
          <p:cNvPr id="7" name="Table 6">
            <a:extLst>
              <a:ext uri="{FF2B5EF4-FFF2-40B4-BE49-F238E27FC236}">
                <a16:creationId xmlns:a16="http://schemas.microsoft.com/office/drawing/2014/main" id="{8BBD241E-48EA-4D67-98A0-3F93524ED189}"/>
              </a:ext>
            </a:extLst>
          </p:cNvPr>
          <p:cNvGraphicFramePr>
            <a:graphicFrameLocks noGrp="1"/>
          </p:cNvGraphicFramePr>
          <p:nvPr>
            <p:extLst>
              <p:ext uri="{D42A27DB-BD31-4B8C-83A1-F6EECF244321}">
                <p14:modId xmlns:p14="http://schemas.microsoft.com/office/powerpoint/2010/main" val="3559864665"/>
              </p:ext>
            </p:extLst>
          </p:nvPr>
        </p:nvGraphicFramePr>
        <p:xfrm>
          <a:off x="172268" y="3344836"/>
          <a:ext cx="8840559" cy="1554480"/>
        </p:xfrm>
        <a:graphic>
          <a:graphicData uri="http://schemas.openxmlformats.org/drawingml/2006/table">
            <a:tbl>
              <a:tblPr firstCol="1" bandRow="1">
                <a:tableStyleId>{073A0DAA-6AF3-43AB-8588-CEC1D06C72B9}</a:tableStyleId>
              </a:tblPr>
              <a:tblGrid>
                <a:gridCol w="2574188">
                  <a:extLst>
                    <a:ext uri="{9D8B030D-6E8A-4147-A177-3AD203B41FA5}">
                      <a16:colId xmlns:a16="http://schemas.microsoft.com/office/drawing/2014/main" val="2297553710"/>
                    </a:ext>
                  </a:extLst>
                </a:gridCol>
                <a:gridCol w="2313496">
                  <a:extLst>
                    <a:ext uri="{9D8B030D-6E8A-4147-A177-3AD203B41FA5}">
                      <a16:colId xmlns:a16="http://schemas.microsoft.com/office/drawing/2014/main" val="776322960"/>
                    </a:ext>
                  </a:extLst>
                </a:gridCol>
                <a:gridCol w="3952875">
                  <a:extLst>
                    <a:ext uri="{9D8B030D-6E8A-4147-A177-3AD203B41FA5}">
                      <a16:colId xmlns:a16="http://schemas.microsoft.com/office/drawing/2014/main" val="2715365726"/>
                    </a:ext>
                  </a:extLst>
                </a:gridCol>
              </a:tblGrid>
              <a:tr h="499210">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ECC Schemes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rgbClr val="FF0000"/>
                          </a:solidFill>
                          <a:latin typeface="Segoe UI" panose="020B0502040204020203" pitchFamily="34" charset="0"/>
                          <a:cs typeface="Segoe UI" panose="020B0502040204020203" pitchFamily="34" charset="0"/>
                        </a:rPr>
                        <a:t>Unknown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Hamming (32, 64, 128, 256)</a:t>
                      </a:r>
                    </a:p>
                    <a:p>
                      <a:pPr algn="ctr"/>
                      <a:r>
                        <a:rPr lang="en-US" sz="2400" dirty="0">
                          <a:solidFill>
                            <a:sysClr val="windowText" lastClr="000000"/>
                          </a:solidFill>
                          <a:latin typeface="Segoe UI" panose="020B0502040204020203" pitchFamily="34" charset="0"/>
                          <a:cs typeface="Segoe UI" panose="020B0502040204020203" pitchFamily="34" charset="0"/>
                        </a:rPr>
                        <a:t>BCH-2EC (32, 64, 128, 256)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latin typeface="Segoe UI" panose="020B0502040204020203" pitchFamily="34" charset="0"/>
                          <a:cs typeface="Segoe UI" panose="020B0502040204020203" pitchFamily="34" charset="0"/>
                        </a:rPr>
                        <a:t>BCH-3EC (32, 64, 128, 256)</a:t>
                      </a:r>
                    </a:p>
                    <a:p>
                      <a:pPr algn="ctr"/>
                      <a:r>
                        <a:rPr lang="en-US" sz="2400" dirty="0">
                          <a:solidFill>
                            <a:sysClr val="windowText" lastClr="000000"/>
                          </a:solidFill>
                          <a:latin typeface="Segoe UI" panose="020B0502040204020203" pitchFamily="34" charset="0"/>
                          <a:cs typeface="Segoe UI" panose="020B0502040204020203" pitchFamily="34" charset="0"/>
                        </a:rPr>
                        <a:t>Repetition (3, 5, 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1248378"/>
                  </a:ext>
                </a:extLst>
              </a:tr>
            </a:tbl>
          </a:graphicData>
        </a:graphic>
      </p:graphicFrame>
      <p:graphicFrame>
        <p:nvGraphicFramePr>
          <p:cNvPr id="8" name="Table 7">
            <a:extLst>
              <a:ext uri="{FF2B5EF4-FFF2-40B4-BE49-F238E27FC236}">
                <a16:creationId xmlns:a16="http://schemas.microsoft.com/office/drawing/2014/main" id="{686B8183-5F4C-4E78-AC7E-FB9049E98D09}"/>
              </a:ext>
            </a:extLst>
          </p:cNvPr>
          <p:cNvGraphicFramePr>
            <a:graphicFrameLocks noGrp="1"/>
          </p:cNvGraphicFramePr>
          <p:nvPr>
            <p:extLst>
              <p:ext uri="{D42A27DB-BD31-4B8C-83A1-F6EECF244321}">
                <p14:modId xmlns:p14="http://schemas.microsoft.com/office/powerpoint/2010/main" val="1433535320"/>
              </p:ext>
            </p:extLst>
          </p:nvPr>
        </p:nvGraphicFramePr>
        <p:xfrm>
          <a:off x="169011" y="4899316"/>
          <a:ext cx="8840559" cy="499210"/>
        </p:xfrm>
        <a:graphic>
          <a:graphicData uri="http://schemas.openxmlformats.org/drawingml/2006/table">
            <a:tbl>
              <a:tblPr firstCol="1" bandRow="1">
                <a:tableStyleId>{073A0DAA-6AF3-43AB-8588-CEC1D06C72B9}</a:tableStyleId>
              </a:tblPr>
              <a:tblGrid>
                <a:gridCol w="2574188">
                  <a:extLst>
                    <a:ext uri="{9D8B030D-6E8A-4147-A177-3AD203B41FA5}">
                      <a16:colId xmlns:a16="http://schemas.microsoft.com/office/drawing/2014/main" val="572561762"/>
                    </a:ext>
                  </a:extLst>
                </a:gridCol>
                <a:gridCol w="2313496">
                  <a:extLst>
                    <a:ext uri="{9D8B030D-6E8A-4147-A177-3AD203B41FA5}">
                      <a16:colId xmlns:a16="http://schemas.microsoft.com/office/drawing/2014/main" val="447493898"/>
                    </a:ext>
                  </a:extLst>
                </a:gridCol>
                <a:gridCol w="3952875">
                  <a:extLst>
                    <a:ext uri="{9D8B030D-6E8A-4147-A177-3AD203B41FA5}">
                      <a16:colId xmlns:a16="http://schemas.microsoft.com/office/drawing/2014/main" val="2558265868"/>
                    </a:ext>
                  </a:extLst>
                </a:gridCol>
              </a:tblGrid>
              <a:tr h="499210">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Data Pattern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RANDOM</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RANDOM, 0xFF</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4507616"/>
                  </a:ext>
                </a:extLst>
              </a:tr>
            </a:tbl>
          </a:graphicData>
        </a:graphic>
      </p:graphicFrame>
      <p:graphicFrame>
        <p:nvGraphicFramePr>
          <p:cNvPr id="10" name="Table 9">
            <a:extLst>
              <a:ext uri="{FF2B5EF4-FFF2-40B4-BE49-F238E27FC236}">
                <a16:creationId xmlns:a16="http://schemas.microsoft.com/office/drawing/2014/main" id="{AA493A4C-C49E-44CA-8706-9282EB9CC8B3}"/>
              </a:ext>
            </a:extLst>
          </p:cNvPr>
          <p:cNvGraphicFramePr>
            <a:graphicFrameLocks noGrp="1"/>
          </p:cNvGraphicFramePr>
          <p:nvPr>
            <p:extLst>
              <p:ext uri="{D42A27DB-BD31-4B8C-83A1-F6EECF244321}">
                <p14:modId xmlns:p14="http://schemas.microsoft.com/office/powerpoint/2010/main" val="2819625684"/>
              </p:ext>
            </p:extLst>
          </p:nvPr>
        </p:nvGraphicFramePr>
        <p:xfrm>
          <a:off x="169010" y="5398527"/>
          <a:ext cx="8840559" cy="822960"/>
        </p:xfrm>
        <a:graphic>
          <a:graphicData uri="http://schemas.openxmlformats.org/drawingml/2006/table">
            <a:tbl>
              <a:tblPr firstCol="1" bandRow="1">
                <a:tableStyleId>{073A0DAA-6AF3-43AB-8588-CEC1D06C72B9}</a:tableStyleId>
              </a:tblPr>
              <a:tblGrid>
                <a:gridCol w="2574188">
                  <a:extLst>
                    <a:ext uri="{9D8B030D-6E8A-4147-A177-3AD203B41FA5}">
                      <a16:colId xmlns:a16="http://schemas.microsoft.com/office/drawing/2014/main" val="128390638"/>
                    </a:ext>
                  </a:extLst>
                </a:gridCol>
                <a:gridCol w="2313496">
                  <a:extLst>
                    <a:ext uri="{9D8B030D-6E8A-4147-A177-3AD203B41FA5}">
                      <a16:colId xmlns:a16="http://schemas.microsoft.com/office/drawing/2014/main" val="1815738767"/>
                    </a:ext>
                  </a:extLst>
                </a:gridCol>
                <a:gridCol w="3952875">
                  <a:extLst>
                    <a:ext uri="{9D8B030D-6E8A-4147-A177-3AD203B41FA5}">
                      <a16:colId xmlns:a16="http://schemas.microsoft.com/office/drawing/2014/main" val="1024580195"/>
                    </a:ext>
                  </a:extLst>
                </a:gridCol>
              </a:tblGrid>
              <a:tr h="499210">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Error Mechanism</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Data-Retention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Data-Retention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04886483"/>
                  </a:ext>
                </a:extLst>
              </a:tr>
            </a:tbl>
          </a:graphicData>
        </a:graphic>
      </p:graphicFrame>
      <p:graphicFrame>
        <p:nvGraphicFramePr>
          <p:cNvPr id="11" name="Table 10">
            <a:extLst>
              <a:ext uri="{FF2B5EF4-FFF2-40B4-BE49-F238E27FC236}">
                <a16:creationId xmlns:a16="http://schemas.microsoft.com/office/drawing/2014/main" id="{2F3933E4-D416-4F59-86CA-A93FDA2E1789}"/>
              </a:ext>
            </a:extLst>
          </p:cNvPr>
          <p:cNvGraphicFramePr>
            <a:graphicFrameLocks noGrp="1"/>
          </p:cNvGraphicFramePr>
          <p:nvPr>
            <p:extLst>
              <p:ext uri="{D42A27DB-BD31-4B8C-83A1-F6EECF244321}">
                <p14:modId xmlns:p14="http://schemas.microsoft.com/office/powerpoint/2010/main" val="3828360488"/>
              </p:ext>
            </p:extLst>
          </p:nvPr>
        </p:nvGraphicFramePr>
        <p:xfrm>
          <a:off x="169009" y="2845626"/>
          <a:ext cx="8840559" cy="499210"/>
        </p:xfrm>
        <a:graphic>
          <a:graphicData uri="http://schemas.openxmlformats.org/drawingml/2006/table">
            <a:tbl>
              <a:tblPr firstCol="1" bandRow="1">
                <a:tableStyleId>{073A0DAA-6AF3-43AB-8588-CEC1D06C72B9}</a:tableStyleId>
              </a:tblPr>
              <a:tblGrid>
                <a:gridCol w="2574188">
                  <a:extLst>
                    <a:ext uri="{9D8B030D-6E8A-4147-A177-3AD203B41FA5}">
                      <a16:colId xmlns:a16="http://schemas.microsoft.com/office/drawing/2014/main" val="2619122134"/>
                    </a:ext>
                  </a:extLst>
                </a:gridCol>
                <a:gridCol w="2313496">
                  <a:extLst>
                    <a:ext uri="{9D8B030D-6E8A-4147-A177-3AD203B41FA5}">
                      <a16:colId xmlns:a16="http://schemas.microsoft.com/office/drawing/2014/main" val="2112833349"/>
                    </a:ext>
                  </a:extLst>
                </a:gridCol>
                <a:gridCol w="3952875">
                  <a:extLst>
                    <a:ext uri="{9D8B030D-6E8A-4147-A177-3AD203B41FA5}">
                      <a16:colId xmlns:a16="http://schemas.microsoft.com/office/drawing/2014/main" val="75287498"/>
                    </a:ext>
                  </a:extLst>
                </a:gridCol>
              </a:tblGrid>
              <a:tr h="499210">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Word Size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256 bits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256 bits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0231694"/>
                  </a:ext>
                </a:extLst>
              </a:tr>
            </a:tbl>
          </a:graphicData>
        </a:graphic>
      </p:graphicFrame>
    </p:spTree>
    <p:extLst>
      <p:ext uri="{BB962C8B-B14F-4D97-AF65-F5344CB8AC3E}">
        <p14:creationId xmlns:p14="http://schemas.microsoft.com/office/powerpoint/2010/main" val="405911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Estimation Methodology</a:t>
            </a:r>
          </a:p>
        </p:txBody>
      </p:sp>
      <p:sp>
        <p:nvSpPr>
          <p:cNvPr id="5" name="Content Placeholder 4">
            <a:extLst>
              <a:ext uri="{FF2B5EF4-FFF2-40B4-BE49-F238E27FC236}">
                <a16:creationId xmlns:a16="http://schemas.microsoft.com/office/drawing/2014/main" id="{CC069886-AC92-4732-8D1F-E77E932B3E9F}"/>
              </a:ext>
            </a:extLst>
          </p:cNvPr>
          <p:cNvSpPr>
            <a:spLocks noGrp="1"/>
          </p:cNvSpPr>
          <p:nvPr>
            <p:ph idx="1"/>
          </p:nvPr>
        </p:nvSpPr>
        <p:spPr/>
        <p:txBody>
          <a:bodyPr/>
          <a:lstStyle/>
          <a:p>
            <a:r>
              <a:rPr lang="en-US" sz="2800" dirty="0"/>
              <a:t>Assume a uniform prior distribution</a:t>
            </a:r>
          </a:p>
          <a:p>
            <a:pPr lvl="1"/>
            <a:r>
              <a:rPr lang="en-US" sz="2400" dirty="0"/>
              <a:t>Avoids biasing results towards our preconceptions</a:t>
            </a:r>
          </a:p>
          <a:p>
            <a:pPr lvl="1"/>
            <a:r>
              <a:rPr lang="en-US" sz="2400" dirty="0"/>
              <a:t>Demonstrates EIN in the worst case</a:t>
            </a:r>
          </a:p>
          <a:p>
            <a:pPr lvl="1"/>
            <a:endParaRPr lang="en-US" sz="2800" dirty="0"/>
          </a:p>
          <a:p>
            <a:r>
              <a:rPr lang="en-US" dirty="0"/>
              <a:t>Simulate 10</a:t>
            </a:r>
            <a:r>
              <a:rPr lang="en-US" baseline="30000" dirty="0"/>
              <a:t>6</a:t>
            </a:r>
            <a:r>
              <a:rPr lang="en-US" dirty="0"/>
              <a:t> 256-bit words per ECC scheme</a:t>
            </a:r>
          </a:p>
          <a:p>
            <a:endParaRPr lang="en-US" dirty="0"/>
          </a:p>
          <a:p>
            <a:r>
              <a:rPr lang="en-US" dirty="0"/>
              <a:t>Error estimation using bootstrapping (10</a:t>
            </a:r>
            <a:r>
              <a:rPr lang="en-US" baseline="30000" dirty="0"/>
              <a:t>4</a:t>
            </a:r>
            <a:r>
              <a:rPr lang="en-US" dirty="0"/>
              <a:t> samples)</a:t>
            </a:r>
          </a:p>
        </p:txBody>
      </p:sp>
    </p:spTree>
    <p:extLst>
      <p:ext uri="{BB962C8B-B14F-4D97-AF65-F5344CB8AC3E}">
        <p14:creationId xmlns:p14="http://schemas.microsoft.com/office/powerpoint/2010/main" val="283731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9232B45-BDBB-4A5E-ADC8-8A07F6A904BA}"/>
              </a:ext>
            </a:extLst>
          </p:cNvPr>
          <p:cNvGrpSpPr/>
          <p:nvPr/>
        </p:nvGrpSpPr>
        <p:grpSpPr>
          <a:xfrm>
            <a:off x="456727" y="1207904"/>
            <a:ext cx="8028631" cy="5087366"/>
            <a:chOff x="361477" y="1638300"/>
            <a:chExt cx="8028631" cy="5087366"/>
          </a:xfrm>
        </p:grpSpPr>
        <p:grpSp>
          <p:nvGrpSpPr>
            <p:cNvPr id="18" name="Group 17">
              <a:extLst>
                <a:ext uri="{FF2B5EF4-FFF2-40B4-BE49-F238E27FC236}">
                  <a16:creationId xmlns:a16="http://schemas.microsoft.com/office/drawing/2014/main" id="{1C599480-1E4E-4B9E-B2A6-7A9F9E072695}"/>
                </a:ext>
              </a:extLst>
            </p:cNvPr>
            <p:cNvGrpSpPr/>
            <p:nvPr/>
          </p:nvGrpSpPr>
          <p:grpSpPr>
            <a:xfrm>
              <a:off x="361477" y="1638300"/>
              <a:ext cx="7839547" cy="4673633"/>
              <a:chOff x="405789" y="1647538"/>
              <a:chExt cx="7839547" cy="4673633"/>
            </a:xfrm>
          </p:grpSpPr>
          <p:pic>
            <p:nvPicPr>
              <p:cNvPr id="7" name="Picture 6">
                <a:extLst>
                  <a:ext uri="{FF2B5EF4-FFF2-40B4-BE49-F238E27FC236}">
                    <a16:creationId xmlns:a16="http://schemas.microsoft.com/office/drawing/2014/main" id="{41C30D68-4BA8-440B-BFE0-BEC8E11DEDCB}"/>
                  </a:ext>
                </a:extLst>
              </p:cNvPr>
              <p:cNvPicPr>
                <a:picLocks noChangeAspect="1"/>
              </p:cNvPicPr>
              <p:nvPr/>
            </p:nvPicPr>
            <p:blipFill rotWithShape="1">
              <a:blip r:embed="rId3"/>
              <a:srcRect l="59644" t="6618" r="3200" b="40809"/>
              <a:stretch/>
            </p:blipFill>
            <p:spPr>
              <a:xfrm>
                <a:off x="2105847" y="1647538"/>
                <a:ext cx="6139489" cy="2627297"/>
              </a:xfrm>
              <a:prstGeom prst="rect">
                <a:avLst/>
              </a:prstGeom>
            </p:spPr>
          </p:pic>
          <p:sp>
            <p:nvSpPr>
              <p:cNvPr id="3" name="Rectangle 2">
                <a:extLst>
                  <a:ext uri="{FF2B5EF4-FFF2-40B4-BE49-F238E27FC236}">
                    <a16:creationId xmlns:a16="http://schemas.microsoft.com/office/drawing/2014/main" id="{6BE30CCA-87AC-469A-A1FC-D1D88530DE3F}"/>
                  </a:ext>
                </a:extLst>
              </p:cNvPr>
              <p:cNvSpPr/>
              <p:nvPr/>
            </p:nvSpPr>
            <p:spPr>
              <a:xfrm>
                <a:off x="4572000" y="5954238"/>
                <a:ext cx="1744980" cy="366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pic>
            <p:nvPicPr>
              <p:cNvPr id="33" name="Picture 32">
                <a:extLst>
                  <a:ext uri="{FF2B5EF4-FFF2-40B4-BE49-F238E27FC236}">
                    <a16:creationId xmlns:a16="http://schemas.microsoft.com/office/drawing/2014/main" id="{93898DE8-7DF4-4BEB-892E-A0E0C1D536FF}"/>
                  </a:ext>
                </a:extLst>
              </p:cNvPr>
              <p:cNvPicPr>
                <a:picLocks noChangeAspect="1"/>
              </p:cNvPicPr>
              <p:nvPr/>
            </p:nvPicPr>
            <p:blipFill rotWithShape="1">
              <a:blip r:embed="rId3"/>
              <a:srcRect t="16148" r="79556"/>
              <a:stretch/>
            </p:blipFill>
            <p:spPr>
              <a:xfrm>
                <a:off x="405789" y="2123788"/>
                <a:ext cx="1700057" cy="4190398"/>
              </a:xfrm>
              <a:prstGeom prst="rect">
                <a:avLst/>
              </a:prstGeom>
            </p:spPr>
          </p:pic>
        </p:grpSp>
        <p:grpSp>
          <p:nvGrpSpPr>
            <p:cNvPr id="28" name="Group 27">
              <a:extLst>
                <a:ext uri="{FF2B5EF4-FFF2-40B4-BE49-F238E27FC236}">
                  <a16:creationId xmlns:a16="http://schemas.microsoft.com/office/drawing/2014/main" id="{83DD2D82-39D3-43E0-B111-B7C7368B789F}"/>
                </a:ext>
              </a:extLst>
            </p:cNvPr>
            <p:cNvGrpSpPr/>
            <p:nvPr/>
          </p:nvGrpSpPr>
          <p:grpSpPr>
            <a:xfrm>
              <a:off x="2061534" y="4251472"/>
              <a:ext cx="6328574" cy="2474194"/>
              <a:chOff x="2105846" y="4260710"/>
              <a:chExt cx="6328574" cy="2474194"/>
            </a:xfrm>
          </p:grpSpPr>
          <p:sp>
            <p:nvSpPr>
              <p:cNvPr id="4" name="Rectangle 3">
                <a:extLst>
                  <a:ext uri="{FF2B5EF4-FFF2-40B4-BE49-F238E27FC236}">
                    <a16:creationId xmlns:a16="http://schemas.microsoft.com/office/drawing/2014/main" id="{A879A821-59AF-4870-946E-52AEF5B65792}"/>
                  </a:ext>
                </a:extLst>
              </p:cNvPr>
              <p:cNvSpPr/>
              <p:nvPr/>
            </p:nvSpPr>
            <p:spPr>
              <a:xfrm rot="16200000">
                <a:off x="2333964" y="4949951"/>
                <a:ext cx="1732262"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BCH(78, 64, 2)</a:t>
                </a:r>
                <a:endParaRPr lang="en-US" dirty="0">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FD108F91-F10E-42DB-AA07-501708A121BD}"/>
                  </a:ext>
                </a:extLst>
              </p:cNvPr>
              <p:cNvSpPr/>
              <p:nvPr/>
            </p:nvSpPr>
            <p:spPr>
              <a:xfrm rot="16200000">
                <a:off x="6191834" y="5074411"/>
                <a:ext cx="1981181"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BCH(144, 128, 2)</a:t>
                </a: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D717B734-106C-4FF5-A0C0-8F1CE7FF5A89}"/>
                  </a:ext>
                </a:extLst>
              </p:cNvPr>
              <p:cNvSpPr/>
              <p:nvPr/>
            </p:nvSpPr>
            <p:spPr>
              <a:xfrm rot="16200000">
                <a:off x="5406803" y="5080761"/>
                <a:ext cx="1981182"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BCH(274, 256, 2)</a:t>
                </a:r>
                <a:endParaRPr lang="en-US"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06D267C9-742D-40AB-AE93-084EC2EE5256}"/>
                  </a:ext>
                </a:extLst>
              </p:cNvPr>
              <p:cNvSpPr/>
              <p:nvPr/>
            </p:nvSpPr>
            <p:spPr>
              <a:xfrm rot="16200000">
                <a:off x="3119493" y="4946063"/>
                <a:ext cx="1740038"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Ham(38, 32, 1)</a:t>
                </a:r>
                <a:endParaRPr lang="en-US" dirty="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01466386-3A8E-485F-AF77-6EB534EDF408}"/>
                  </a:ext>
                </a:extLst>
              </p:cNvPr>
              <p:cNvSpPr/>
              <p:nvPr/>
            </p:nvSpPr>
            <p:spPr>
              <a:xfrm rot="16200000">
                <a:off x="3925290" y="4947493"/>
                <a:ext cx="1740040"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Ham(71, 64, 1)</a:t>
                </a:r>
                <a:endParaRPr lang="en-US" dirty="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6D13F569-12C5-420F-B861-43486D4CB9F1}"/>
                  </a:ext>
                </a:extLst>
              </p:cNvPr>
              <p:cNvSpPr/>
              <p:nvPr/>
            </p:nvSpPr>
            <p:spPr>
              <a:xfrm rot="16200000">
                <a:off x="6966267" y="5110164"/>
                <a:ext cx="2052681"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Ham(136, 128, 1)</a:t>
                </a:r>
                <a:endParaRPr lang="en-US" dirty="0">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54D3F223-98C8-4788-8E23-40413041B484}"/>
                  </a:ext>
                </a:extLst>
              </p:cNvPr>
              <p:cNvSpPr/>
              <p:nvPr/>
            </p:nvSpPr>
            <p:spPr>
              <a:xfrm rot="16200000">
                <a:off x="4580380" y="5103814"/>
                <a:ext cx="2052682"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Ham(265, 256, 1)</a:t>
                </a:r>
                <a:endParaRPr lang="en-US" dirty="0">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37064378-5269-4A1A-B436-F42F61F516A2}"/>
                  </a:ext>
                </a:extLst>
              </p:cNvPr>
              <p:cNvSpPr/>
              <p:nvPr/>
            </p:nvSpPr>
            <p:spPr>
              <a:xfrm rot="16200000">
                <a:off x="1509347" y="4946777"/>
                <a:ext cx="1725911"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BCH(44, 32, 2)</a:t>
                </a:r>
                <a:endParaRPr lang="en-US" dirty="0">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8B59F425-F004-4306-A344-55F7C0FB047C}"/>
                  </a:ext>
                </a:extLst>
              </p:cNvPr>
              <p:cNvSpPr/>
              <p:nvPr/>
            </p:nvSpPr>
            <p:spPr>
              <a:xfrm>
                <a:off x="2105846" y="6088573"/>
                <a:ext cx="6328574" cy="646331"/>
              </a:xfrm>
              <a:prstGeom prst="rect">
                <a:avLst/>
              </a:prstGeom>
              <a:solidFill>
                <a:schemeClr val="bg1"/>
              </a:solidFill>
            </p:spPr>
            <p:txBody>
              <a:bodyPr wrap="square">
                <a:spAutoFit/>
              </a:bodyPr>
              <a:lstStyle/>
              <a:p>
                <a:pPr algn="ctr"/>
                <a:r>
                  <a:rPr lang="en-US" sz="2000" b="0" dirty="0">
                    <a:latin typeface="Segoe UI" panose="020B0502040204020203" pitchFamily="34" charset="0"/>
                    <a:cs typeface="Courier New" panose="02070309020205020404" pitchFamily="49" charset="0"/>
                  </a:rPr>
                  <a:t>ECC Schemes</a:t>
                </a:r>
              </a:p>
              <a:p>
                <a:pPr algn="ctr"/>
                <a:r>
                  <a:rPr lang="en-US" sz="1600" b="0" dirty="0">
                    <a:latin typeface="Segoe UI" panose="020B0502040204020203" pitchFamily="34" charset="0"/>
                    <a:cs typeface="Courier New" panose="02070309020205020404" pitchFamily="49" charset="0"/>
                  </a:rPr>
                  <a:t>(</a:t>
                </a:r>
                <a:r>
                  <a:rPr lang="en-US" sz="1600" b="0" i="1" dirty="0">
                    <a:latin typeface="Segoe UI" panose="020B0502040204020203" pitchFamily="34" charset="0"/>
                    <a:cs typeface="Courier New" panose="02070309020205020404" pitchFamily="49" charset="0"/>
                  </a:rPr>
                  <a:t>#code bits</a:t>
                </a:r>
                <a:r>
                  <a:rPr lang="en-US" sz="1600" b="0" dirty="0">
                    <a:latin typeface="Segoe UI" panose="020B0502040204020203" pitchFamily="34" charset="0"/>
                    <a:cs typeface="Courier New" panose="02070309020205020404" pitchFamily="49" charset="0"/>
                  </a:rPr>
                  <a:t>, </a:t>
                </a:r>
                <a:r>
                  <a:rPr lang="en-US" sz="1600" b="0" i="1" dirty="0">
                    <a:latin typeface="Segoe UI" panose="020B0502040204020203" pitchFamily="34" charset="0"/>
                    <a:cs typeface="Courier New" panose="02070309020205020404" pitchFamily="49" charset="0"/>
                  </a:rPr>
                  <a:t>#data bits</a:t>
                </a:r>
                <a:r>
                  <a:rPr lang="en-US" sz="1600" b="0" dirty="0">
                    <a:latin typeface="Segoe UI" panose="020B0502040204020203" pitchFamily="34" charset="0"/>
                    <a:cs typeface="Courier New" panose="02070309020205020404" pitchFamily="49" charset="0"/>
                  </a:rPr>
                  <a:t>, </a:t>
                </a:r>
                <a:r>
                  <a:rPr lang="en-US" sz="1600" b="0" i="1" dirty="0">
                    <a:latin typeface="Segoe UI" panose="020B0502040204020203" pitchFamily="34" charset="0"/>
                    <a:cs typeface="Courier New" panose="02070309020205020404" pitchFamily="49" charset="0"/>
                  </a:rPr>
                  <a:t>#errors correctable</a:t>
                </a:r>
                <a:r>
                  <a:rPr lang="en-US" sz="1600" b="0" dirty="0">
                    <a:latin typeface="Segoe UI" panose="020B0502040204020203" pitchFamily="34" charset="0"/>
                    <a:cs typeface="Courier New" panose="02070309020205020404" pitchFamily="49" charset="0"/>
                  </a:rPr>
                  <a:t>)</a:t>
                </a:r>
                <a:endParaRPr lang="en-US" sz="1600" dirty="0">
                  <a:latin typeface="Segoe UI" panose="020B0502040204020203" pitchFamily="34" charset="0"/>
                  <a:cs typeface="Segoe UI" panose="020B0502040204020203" pitchFamily="34" charset="0"/>
                </a:endParaRPr>
              </a:p>
            </p:txBody>
          </p:sp>
        </p:grpSp>
        <p:sp>
          <p:nvSpPr>
            <p:cNvPr id="11" name="Rectangle 10">
              <a:extLst>
                <a:ext uri="{FF2B5EF4-FFF2-40B4-BE49-F238E27FC236}">
                  <a16:creationId xmlns:a16="http://schemas.microsoft.com/office/drawing/2014/main" id="{80461A66-B61A-4D77-A351-157355F58AD5}"/>
                </a:ext>
              </a:extLst>
            </p:cNvPr>
            <p:cNvSpPr/>
            <p:nvPr/>
          </p:nvSpPr>
          <p:spPr>
            <a:xfrm>
              <a:off x="4560895" y="2032004"/>
              <a:ext cx="3640129" cy="1146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95FF578-D28A-4214-9C5B-ED8618BFE70D}"/>
                </a:ext>
              </a:extLst>
            </p:cNvPr>
            <p:cNvSpPr/>
            <p:nvPr/>
          </p:nvSpPr>
          <p:spPr>
            <a:xfrm>
              <a:off x="1895474" y="1885340"/>
              <a:ext cx="789261" cy="299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MAP Estimation Results</a:t>
            </a:r>
          </a:p>
        </p:txBody>
      </p:sp>
      <p:grpSp>
        <p:nvGrpSpPr>
          <p:cNvPr id="24" name="Group 23">
            <a:extLst>
              <a:ext uri="{FF2B5EF4-FFF2-40B4-BE49-F238E27FC236}">
                <a16:creationId xmlns:a16="http://schemas.microsoft.com/office/drawing/2014/main" id="{E1287DE0-05DA-4C02-BFA7-3FE2D89F8989}"/>
              </a:ext>
            </a:extLst>
          </p:cNvPr>
          <p:cNvGrpSpPr/>
          <p:nvPr/>
        </p:nvGrpSpPr>
        <p:grpSpPr>
          <a:xfrm>
            <a:off x="2939166" y="1649199"/>
            <a:ext cx="5396148" cy="3991824"/>
            <a:chOff x="2208638" y="1649199"/>
            <a:chExt cx="5233982" cy="3991824"/>
          </a:xfrm>
        </p:grpSpPr>
        <p:sp>
          <p:nvSpPr>
            <p:cNvPr id="37" name="Rectangle 36">
              <a:extLst>
                <a:ext uri="{FF2B5EF4-FFF2-40B4-BE49-F238E27FC236}">
                  <a16:creationId xmlns:a16="http://schemas.microsoft.com/office/drawing/2014/main" id="{7AA9078F-C880-4923-97D7-730A3DBA43FB}"/>
                </a:ext>
              </a:extLst>
            </p:cNvPr>
            <p:cNvSpPr/>
            <p:nvPr/>
          </p:nvSpPr>
          <p:spPr>
            <a:xfrm>
              <a:off x="2208638" y="1649199"/>
              <a:ext cx="5233982" cy="2052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E9246117-BBE7-4EA5-BD67-CCEA3CB854B5}"/>
                </a:ext>
              </a:extLst>
            </p:cNvPr>
            <p:cNvSpPr/>
            <p:nvPr/>
          </p:nvSpPr>
          <p:spPr>
            <a:xfrm>
              <a:off x="2208638" y="3735184"/>
              <a:ext cx="5233982" cy="190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773E4850-11F7-47FB-AFD9-403EB5341E29}"/>
              </a:ext>
            </a:extLst>
          </p:cNvPr>
          <p:cNvGrpSpPr/>
          <p:nvPr/>
        </p:nvGrpSpPr>
        <p:grpSpPr>
          <a:xfrm>
            <a:off x="2252205" y="1649199"/>
            <a:ext cx="5233982" cy="3991824"/>
            <a:chOff x="2208638" y="1649199"/>
            <a:chExt cx="5233982" cy="3991824"/>
          </a:xfrm>
        </p:grpSpPr>
        <p:sp>
          <p:nvSpPr>
            <p:cNvPr id="41" name="Rectangle 40">
              <a:extLst>
                <a:ext uri="{FF2B5EF4-FFF2-40B4-BE49-F238E27FC236}">
                  <a16:creationId xmlns:a16="http://schemas.microsoft.com/office/drawing/2014/main" id="{879AFED4-01C7-4760-ABF8-A50D4263350E}"/>
                </a:ext>
              </a:extLst>
            </p:cNvPr>
            <p:cNvSpPr/>
            <p:nvPr/>
          </p:nvSpPr>
          <p:spPr>
            <a:xfrm>
              <a:off x="2208638" y="1649199"/>
              <a:ext cx="5233982" cy="2052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DC82A2A1-1344-4A10-8B4D-E07A1BF61774}"/>
                </a:ext>
              </a:extLst>
            </p:cNvPr>
            <p:cNvSpPr/>
            <p:nvPr/>
          </p:nvSpPr>
          <p:spPr>
            <a:xfrm>
              <a:off x="2208638" y="3735184"/>
              <a:ext cx="5233982" cy="190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0151D873-3F77-4A37-848C-EFF1D24DC4ED}"/>
              </a:ext>
            </a:extLst>
          </p:cNvPr>
          <p:cNvGrpSpPr/>
          <p:nvPr/>
        </p:nvGrpSpPr>
        <p:grpSpPr>
          <a:xfrm>
            <a:off x="6932936" y="2358577"/>
            <a:ext cx="2211064" cy="3288931"/>
            <a:chOff x="6932936" y="2069196"/>
            <a:chExt cx="2211064" cy="3288931"/>
          </a:xfrm>
        </p:grpSpPr>
        <p:sp>
          <p:nvSpPr>
            <p:cNvPr id="53" name="Rectangle 52">
              <a:extLst>
                <a:ext uri="{FF2B5EF4-FFF2-40B4-BE49-F238E27FC236}">
                  <a16:creationId xmlns:a16="http://schemas.microsoft.com/office/drawing/2014/main" id="{94BBB814-4BF1-4E69-8CF4-C5D0AFA937A9}"/>
                </a:ext>
              </a:extLst>
            </p:cNvPr>
            <p:cNvSpPr/>
            <p:nvPr/>
          </p:nvSpPr>
          <p:spPr>
            <a:xfrm>
              <a:off x="7712114" y="3098752"/>
              <a:ext cx="654513" cy="2259375"/>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4" name="Rectangle 53">
              <a:extLst>
                <a:ext uri="{FF2B5EF4-FFF2-40B4-BE49-F238E27FC236}">
                  <a16:creationId xmlns:a16="http://schemas.microsoft.com/office/drawing/2014/main" id="{1F640C73-6671-43B9-B216-7BBF68B8F855}"/>
                </a:ext>
              </a:extLst>
            </p:cNvPr>
            <p:cNvSpPr/>
            <p:nvPr/>
          </p:nvSpPr>
          <p:spPr>
            <a:xfrm>
              <a:off x="6932936" y="2069196"/>
              <a:ext cx="2211064" cy="954107"/>
            </a:xfrm>
            <a:prstGeom prst="rect">
              <a:avLst/>
            </a:prstGeom>
          </p:spPr>
          <p:txBody>
            <a:bodyPr wrap="square">
              <a:spAutoFit/>
            </a:bodyPr>
            <a:lstStyle/>
            <a:p>
              <a:pPr algn="ctr"/>
              <a:r>
                <a:rPr lang="en-US" sz="2800" b="1" i="1" dirty="0">
                  <a:solidFill>
                    <a:schemeClr val="accent6"/>
                  </a:solidFill>
                  <a:latin typeface="Segoe UI" panose="020B0502040204020203" pitchFamily="34" charset="0"/>
                  <a:cs typeface="Segoe UI" panose="020B0502040204020203" pitchFamily="34" charset="0"/>
                </a:rPr>
                <a:t>Most Likely</a:t>
              </a:r>
            </a:p>
            <a:p>
              <a:pPr algn="ctr"/>
              <a:r>
                <a:rPr lang="en-US" sz="2800" b="1" i="1" dirty="0">
                  <a:solidFill>
                    <a:schemeClr val="accent6"/>
                  </a:solidFill>
                  <a:latin typeface="Segoe UI" panose="020B0502040204020203" pitchFamily="34" charset="0"/>
                  <a:cs typeface="Segoe UI" panose="020B0502040204020203" pitchFamily="34" charset="0"/>
                </a:rPr>
                <a:t>ECC Scheme</a:t>
              </a:r>
            </a:p>
          </p:txBody>
        </p:sp>
      </p:grpSp>
      <p:grpSp>
        <p:nvGrpSpPr>
          <p:cNvPr id="61" name="Group 60">
            <a:extLst>
              <a:ext uri="{FF2B5EF4-FFF2-40B4-BE49-F238E27FC236}">
                <a16:creationId xmlns:a16="http://schemas.microsoft.com/office/drawing/2014/main" id="{33FCF8E2-3FFA-48DC-947A-8274CCF59A51}"/>
              </a:ext>
            </a:extLst>
          </p:cNvPr>
          <p:cNvGrpSpPr/>
          <p:nvPr/>
        </p:nvGrpSpPr>
        <p:grpSpPr>
          <a:xfrm>
            <a:off x="2779985" y="1046809"/>
            <a:ext cx="3111269" cy="1015663"/>
            <a:chOff x="3809841" y="1832395"/>
            <a:chExt cx="3111269" cy="1015663"/>
          </a:xfrm>
        </p:grpSpPr>
        <p:sp>
          <p:nvSpPr>
            <p:cNvPr id="62" name="Rectangle 61">
              <a:extLst>
                <a:ext uri="{FF2B5EF4-FFF2-40B4-BE49-F238E27FC236}">
                  <a16:creationId xmlns:a16="http://schemas.microsoft.com/office/drawing/2014/main" id="{4605A128-D230-43FE-B3D8-D5FA688A2FF7}"/>
                </a:ext>
              </a:extLst>
            </p:cNvPr>
            <p:cNvSpPr/>
            <p:nvPr/>
          </p:nvSpPr>
          <p:spPr>
            <a:xfrm>
              <a:off x="4465556" y="1832395"/>
              <a:ext cx="2455554" cy="1015663"/>
            </a:xfrm>
            <a:prstGeom prst="rect">
              <a:avLst/>
            </a:prstGeom>
          </p:spPr>
          <p:txBody>
            <a:bodyPr wrap="square">
              <a:spAutoFit/>
            </a:bodyPr>
            <a:lstStyle/>
            <a:p>
              <a:pPr algn="ctr"/>
              <a:r>
                <a:rPr lang="en-US" sz="2000" b="1" i="1" dirty="0">
                  <a:solidFill>
                    <a:schemeClr val="accent5"/>
                  </a:solidFill>
                  <a:latin typeface="Segoe UI" panose="020B0502040204020203" pitchFamily="34" charset="0"/>
                  <a:cs typeface="Segoe UI" panose="020B0502040204020203" pitchFamily="34" charset="0"/>
                </a:rPr>
                <a:t>Confidence interval is extremely tight</a:t>
              </a:r>
            </a:p>
          </p:txBody>
        </p:sp>
        <p:cxnSp>
          <p:nvCxnSpPr>
            <p:cNvPr id="63" name="Straight Arrow Connector 62">
              <a:extLst>
                <a:ext uri="{FF2B5EF4-FFF2-40B4-BE49-F238E27FC236}">
                  <a16:creationId xmlns:a16="http://schemas.microsoft.com/office/drawing/2014/main" id="{293DCD61-433C-402D-9072-380F3AB188D7}"/>
                </a:ext>
              </a:extLst>
            </p:cNvPr>
            <p:cNvCxnSpPr>
              <a:cxnSpLocks/>
            </p:cNvCxnSpPr>
            <p:nvPr/>
          </p:nvCxnSpPr>
          <p:spPr>
            <a:xfrm flipV="1">
              <a:off x="3809841" y="2340226"/>
              <a:ext cx="1028434" cy="232141"/>
            </a:xfrm>
            <a:prstGeom prst="straightConnector1">
              <a:avLst/>
            </a:prstGeom>
            <a:ln w="5715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04678CE0-DB7E-43B4-A233-833A7F52CF14}"/>
              </a:ext>
            </a:extLst>
          </p:cNvPr>
          <p:cNvGrpSpPr/>
          <p:nvPr/>
        </p:nvGrpSpPr>
        <p:grpSpPr>
          <a:xfrm>
            <a:off x="-548344" y="934335"/>
            <a:ext cx="2800549" cy="2902297"/>
            <a:chOff x="2580055" y="195549"/>
            <a:chExt cx="2800549" cy="2902297"/>
          </a:xfrm>
        </p:grpSpPr>
        <p:sp>
          <p:nvSpPr>
            <p:cNvPr id="65" name="Rectangle 64">
              <a:extLst>
                <a:ext uri="{FF2B5EF4-FFF2-40B4-BE49-F238E27FC236}">
                  <a16:creationId xmlns:a16="http://schemas.microsoft.com/office/drawing/2014/main" id="{60BF255D-EBFA-4122-8B8D-7CC0FCEA513B}"/>
                </a:ext>
              </a:extLst>
            </p:cNvPr>
            <p:cNvSpPr/>
            <p:nvPr/>
          </p:nvSpPr>
          <p:spPr>
            <a:xfrm>
              <a:off x="2580055" y="195549"/>
              <a:ext cx="2800549" cy="707886"/>
            </a:xfrm>
            <a:prstGeom prst="rect">
              <a:avLst/>
            </a:prstGeom>
          </p:spPr>
          <p:txBody>
            <a:bodyPr wrap="square">
              <a:spAutoFit/>
            </a:bodyPr>
            <a:lstStyle/>
            <a:p>
              <a:pPr algn="ctr"/>
              <a:r>
                <a:rPr lang="en-US" sz="2000" b="1" i="1" dirty="0">
                  <a:solidFill>
                    <a:schemeClr val="accent5"/>
                  </a:solidFill>
                  <a:latin typeface="Segoe UI" panose="020B0502040204020203" pitchFamily="34" charset="0"/>
                  <a:cs typeface="Segoe UI" panose="020B0502040204020203" pitchFamily="34" charset="0"/>
                </a:rPr>
                <a:t>Lower is </a:t>
              </a:r>
            </a:p>
            <a:p>
              <a:pPr algn="ctr"/>
              <a:r>
                <a:rPr lang="en-US" sz="2000" b="1" i="1" dirty="0">
                  <a:solidFill>
                    <a:schemeClr val="accent5"/>
                  </a:solidFill>
                  <a:latin typeface="Segoe UI" panose="020B0502040204020203" pitchFamily="34" charset="0"/>
                  <a:cs typeface="Segoe UI" panose="020B0502040204020203" pitchFamily="34" charset="0"/>
                </a:rPr>
                <a:t>MORE Likely</a:t>
              </a:r>
            </a:p>
          </p:txBody>
        </p:sp>
        <p:cxnSp>
          <p:nvCxnSpPr>
            <p:cNvPr id="66" name="Straight Arrow Connector 65">
              <a:extLst>
                <a:ext uri="{FF2B5EF4-FFF2-40B4-BE49-F238E27FC236}">
                  <a16:creationId xmlns:a16="http://schemas.microsoft.com/office/drawing/2014/main" id="{78413AF9-2B3F-44B7-88D3-F9146B1D8428}"/>
                </a:ext>
              </a:extLst>
            </p:cNvPr>
            <p:cNvCxnSpPr>
              <a:cxnSpLocks/>
            </p:cNvCxnSpPr>
            <p:nvPr/>
          </p:nvCxnSpPr>
          <p:spPr>
            <a:xfrm flipV="1">
              <a:off x="3436695" y="903436"/>
              <a:ext cx="0" cy="2194410"/>
            </a:xfrm>
            <a:prstGeom prst="straightConnector1">
              <a:avLst/>
            </a:prstGeom>
            <a:ln w="762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217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9232B45-BDBB-4A5E-ADC8-8A07F6A904BA}"/>
              </a:ext>
            </a:extLst>
          </p:cNvPr>
          <p:cNvGrpSpPr/>
          <p:nvPr/>
        </p:nvGrpSpPr>
        <p:grpSpPr>
          <a:xfrm>
            <a:off x="456727" y="1207904"/>
            <a:ext cx="8028631" cy="5087366"/>
            <a:chOff x="361477" y="1638300"/>
            <a:chExt cx="8028631" cy="5087366"/>
          </a:xfrm>
        </p:grpSpPr>
        <p:grpSp>
          <p:nvGrpSpPr>
            <p:cNvPr id="18" name="Group 17">
              <a:extLst>
                <a:ext uri="{FF2B5EF4-FFF2-40B4-BE49-F238E27FC236}">
                  <a16:creationId xmlns:a16="http://schemas.microsoft.com/office/drawing/2014/main" id="{1C599480-1E4E-4B9E-B2A6-7A9F9E072695}"/>
                </a:ext>
              </a:extLst>
            </p:cNvPr>
            <p:cNvGrpSpPr/>
            <p:nvPr/>
          </p:nvGrpSpPr>
          <p:grpSpPr>
            <a:xfrm>
              <a:off x="361477" y="1638300"/>
              <a:ext cx="7839547" cy="4673633"/>
              <a:chOff x="405789" y="1647538"/>
              <a:chExt cx="7839547" cy="4673633"/>
            </a:xfrm>
          </p:grpSpPr>
          <p:pic>
            <p:nvPicPr>
              <p:cNvPr id="7" name="Picture 6">
                <a:extLst>
                  <a:ext uri="{FF2B5EF4-FFF2-40B4-BE49-F238E27FC236}">
                    <a16:creationId xmlns:a16="http://schemas.microsoft.com/office/drawing/2014/main" id="{41C30D68-4BA8-440B-BFE0-BEC8E11DEDCB}"/>
                  </a:ext>
                </a:extLst>
              </p:cNvPr>
              <p:cNvPicPr>
                <a:picLocks noChangeAspect="1"/>
              </p:cNvPicPr>
              <p:nvPr/>
            </p:nvPicPr>
            <p:blipFill rotWithShape="1">
              <a:blip r:embed="rId3"/>
              <a:srcRect l="59644" t="6618" r="3200" b="40809"/>
              <a:stretch/>
            </p:blipFill>
            <p:spPr>
              <a:xfrm>
                <a:off x="2105847" y="1647538"/>
                <a:ext cx="6139489" cy="2627297"/>
              </a:xfrm>
              <a:prstGeom prst="rect">
                <a:avLst/>
              </a:prstGeom>
            </p:spPr>
          </p:pic>
          <p:sp>
            <p:nvSpPr>
              <p:cNvPr id="3" name="Rectangle 2">
                <a:extLst>
                  <a:ext uri="{FF2B5EF4-FFF2-40B4-BE49-F238E27FC236}">
                    <a16:creationId xmlns:a16="http://schemas.microsoft.com/office/drawing/2014/main" id="{6BE30CCA-87AC-469A-A1FC-D1D88530DE3F}"/>
                  </a:ext>
                </a:extLst>
              </p:cNvPr>
              <p:cNvSpPr/>
              <p:nvPr/>
            </p:nvSpPr>
            <p:spPr>
              <a:xfrm>
                <a:off x="4572000" y="5954238"/>
                <a:ext cx="1744980" cy="366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pic>
            <p:nvPicPr>
              <p:cNvPr id="33" name="Picture 32">
                <a:extLst>
                  <a:ext uri="{FF2B5EF4-FFF2-40B4-BE49-F238E27FC236}">
                    <a16:creationId xmlns:a16="http://schemas.microsoft.com/office/drawing/2014/main" id="{93898DE8-7DF4-4BEB-892E-A0E0C1D536FF}"/>
                  </a:ext>
                </a:extLst>
              </p:cNvPr>
              <p:cNvPicPr>
                <a:picLocks noChangeAspect="1"/>
              </p:cNvPicPr>
              <p:nvPr/>
            </p:nvPicPr>
            <p:blipFill rotWithShape="1">
              <a:blip r:embed="rId3"/>
              <a:srcRect t="16148" r="79556"/>
              <a:stretch/>
            </p:blipFill>
            <p:spPr>
              <a:xfrm>
                <a:off x="405789" y="2123788"/>
                <a:ext cx="1700057" cy="4190398"/>
              </a:xfrm>
              <a:prstGeom prst="rect">
                <a:avLst/>
              </a:prstGeom>
            </p:spPr>
          </p:pic>
        </p:grpSp>
        <p:grpSp>
          <p:nvGrpSpPr>
            <p:cNvPr id="28" name="Group 27">
              <a:extLst>
                <a:ext uri="{FF2B5EF4-FFF2-40B4-BE49-F238E27FC236}">
                  <a16:creationId xmlns:a16="http://schemas.microsoft.com/office/drawing/2014/main" id="{83DD2D82-39D3-43E0-B111-B7C7368B789F}"/>
                </a:ext>
              </a:extLst>
            </p:cNvPr>
            <p:cNvGrpSpPr/>
            <p:nvPr/>
          </p:nvGrpSpPr>
          <p:grpSpPr>
            <a:xfrm>
              <a:off x="2061534" y="4251472"/>
              <a:ext cx="6328574" cy="2474194"/>
              <a:chOff x="2105846" y="4260710"/>
              <a:chExt cx="6328574" cy="2474194"/>
            </a:xfrm>
          </p:grpSpPr>
          <p:sp>
            <p:nvSpPr>
              <p:cNvPr id="4" name="Rectangle 3">
                <a:extLst>
                  <a:ext uri="{FF2B5EF4-FFF2-40B4-BE49-F238E27FC236}">
                    <a16:creationId xmlns:a16="http://schemas.microsoft.com/office/drawing/2014/main" id="{A879A821-59AF-4870-946E-52AEF5B65792}"/>
                  </a:ext>
                </a:extLst>
              </p:cNvPr>
              <p:cNvSpPr/>
              <p:nvPr/>
            </p:nvSpPr>
            <p:spPr>
              <a:xfrm rot="16200000">
                <a:off x="2333964" y="4949951"/>
                <a:ext cx="1732262"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BCH(78, 64, 2)</a:t>
                </a:r>
                <a:endParaRPr lang="en-US" dirty="0">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FD108F91-F10E-42DB-AA07-501708A121BD}"/>
                  </a:ext>
                </a:extLst>
              </p:cNvPr>
              <p:cNvSpPr/>
              <p:nvPr/>
            </p:nvSpPr>
            <p:spPr>
              <a:xfrm rot="16200000">
                <a:off x="6191834" y="5074411"/>
                <a:ext cx="1981181"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BCH(144, 128, 2)</a:t>
                </a: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D717B734-106C-4FF5-A0C0-8F1CE7FF5A89}"/>
                  </a:ext>
                </a:extLst>
              </p:cNvPr>
              <p:cNvSpPr/>
              <p:nvPr/>
            </p:nvSpPr>
            <p:spPr>
              <a:xfrm rot="16200000">
                <a:off x="5406803" y="5080761"/>
                <a:ext cx="1981182"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BCH(274, 256, 2)</a:t>
                </a:r>
                <a:endParaRPr lang="en-US"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06D267C9-742D-40AB-AE93-084EC2EE5256}"/>
                  </a:ext>
                </a:extLst>
              </p:cNvPr>
              <p:cNvSpPr/>
              <p:nvPr/>
            </p:nvSpPr>
            <p:spPr>
              <a:xfrm rot="16200000">
                <a:off x="3119493" y="4946063"/>
                <a:ext cx="1740038"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Ham(38, 32, 1)</a:t>
                </a:r>
                <a:endParaRPr lang="en-US" dirty="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01466386-3A8E-485F-AF77-6EB534EDF408}"/>
                  </a:ext>
                </a:extLst>
              </p:cNvPr>
              <p:cNvSpPr/>
              <p:nvPr/>
            </p:nvSpPr>
            <p:spPr>
              <a:xfrm rot="16200000">
                <a:off x="3925290" y="4947493"/>
                <a:ext cx="1740040"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Ham(71, 64, 1)</a:t>
                </a:r>
                <a:endParaRPr lang="en-US" dirty="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6D13F569-12C5-420F-B861-43486D4CB9F1}"/>
                  </a:ext>
                </a:extLst>
              </p:cNvPr>
              <p:cNvSpPr/>
              <p:nvPr/>
            </p:nvSpPr>
            <p:spPr>
              <a:xfrm rot="16200000">
                <a:off x="6966267" y="5110164"/>
                <a:ext cx="2052681"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Ham(136, 128, 1)</a:t>
                </a:r>
                <a:endParaRPr lang="en-US" dirty="0">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54D3F223-98C8-4788-8E23-40413041B484}"/>
                  </a:ext>
                </a:extLst>
              </p:cNvPr>
              <p:cNvSpPr/>
              <p:nvPr/>
            </p:nvSpPr>
            <p:spPr>
              <a:xfrm rot="16200000">
                <a:off x="4580380" y="5103814"/>
                <a:ext cx="2052682"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Ham(265, 256, 1)</a:t>
                </a:r>
                <a:endParaRPr lang="en-US" dirty="0">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37064378-5269-4A1A-B436-F42F61F516A2}"/>
                  </a:ext>
                </a:extLst>
              </p:cNvPr>
              <p:cNvSpPr/>
              <p:nvPr/>
            </p:nvSpPr>
            <p:spPr>
              <a:xfrm rot="16200000">
                <a:off x="1509347" y="4946777"/>
                <a:ext cx="1725911"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BCH(44, 32, 2)</a:t>
                </a:r>
                <a:endParaRPr lang="en-US" dirty="0">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8B59F425-F004-4306-A344-55F7C0FB047C}"/>
                  </a:ext>
                </a:extLst>
              </p:cNvPr>
              <p:cNvSpPr/>
              <p:nvPr/>
            </p:nvSpPr>
            <p:spPr>
              <a:xfrm>
                <a:off x="2105846" y="6088573"/>
                <a:ext cx="6328574" cy="646331"/>
              </a:xfrm>
              <a:prstGeom prst="rect">
                <a:avLst/>
              </a:prstGeom>
              <a:solidFill>
                <a:schemeClr val="bg1"/>
              </a:solidFill>
            </p:spPr>
            <p:txBody>
              <a:bodyPr wrap="square">
                <a:spAutoFit/>
              </a:bodyPr>
              <a:lstStyle/>
              <a:p>
                <a:pPr algn="ctr"/>
                <a:r>
                  <a:rPr lang="en-US" sz="2000" b="0" dirty="0">
                    <a:latin typeface="Segoe UI" panose="020B0502040204020203" pitchFamily="34" charset="0"/>
                    <a:cs typeface="Courier New" panose="02070309020205020404" pitchFamily="49" charset="0"/>
                  </a:rPr>
                  <a:t>ECC Schemes</a:t>
                </a:r>
              </a:p>
              <a:p>
                <a:pPr algn="ctr"/>
                <a:r>
                  <a:rPr lang="en-US" sz="1600" b="0" dirty="0">
                    <a:latin typeface="Segoe UI" panose="020B0502040204020203" pitchFamily="34" charset="0"/>
                    <a:cs typeface="Courier New" panose="02070309020205020404" pitchFamily="49" charset="0"/>
                  </a:rPr>
                  <a:t>(</a:t>
                </a:r>
                <a:r>
                  <a:rPr lang="en-US" sz="1600" b="0" i="1" dirty="0">
                    <a:latin typeface="Segoe UI" panose="020B0502040204020203" pitchFamily="34" charset="0"/>
                    <a:cs typeface="Courier New" panose="02070309020205020404" pitchFamily="49" charset="0"/>
                  </a:rPr>
                  <a:t>#code bits</a:t>
                </a:r>
                <a:r>
                  <a:rPr lang="en-US" sz="1600" b="0" dirty="0">
                    <a:latin typeface="Segoe UI" panose="020B0502040204020203" pitchFamily="34" charset="0"/>
                    <a:cs typeface="Courier New" panose="02070309020205020404" pitchFamily="49" charset="0"/>
                  </a:rPr>
                  <a:t>, </a:t>
                </a:r>
                <a:r>
                  <a:rPr lang="en-US" sz="1600" b="0" i="1" dirty="0">
                    <a:latin typeface="Segoe UI" panose="020B0502040204020203" pitchFamily="34" charset="0"/>
                    <a:cs typeface="Courier New" panose="02070309020205020404" pitchFamily="49" charset="0"/>
                  </a:rPr>
                  <a:t>#data bits</a:t>
                </a:r>
                <a:r>
                  <a:rPr lang="en-US" sz="1600" b="0" dirty="0">
                    <a:latin typeface="Segoe UI" panose="020B0502040204020203" pitchFamily="34" charset="0"/>
                    <a:cs typeface="Courier New" panose="02070309020205020404" pitchFamily="49" charset="0"/>
                  </a:rPr>
                  <a:t>, </a:t>
                </a:r>
                <a:r>
                  <a:rPr lang="en-US" sz="1600" b="0" i="1" dirty="0">
                    <a:latin typeface="Segoe UI" panose="020B0502040204020203" pitchFamily="34" charset="0"/>
                    <a:cs typeface="Courier New" panose="02070309020205020404" pitchFamily="49" charset="0"/>
                  </a:rPr>
                  <a:t>#errors correctable</a:t>
                </a:r>
                <a:r>
                  <a:rPr lang="en-US" sz="1600" b="0" dirty="0">
                    <a:latin typeface="Segoe UI" panose="020B0502040204020203" pitchFamily="34" charset="0"/>
                    <a:cs typeface="Courier New" panose="02070309020205020404" pitchFamily="49" charset="0"/>
                  </a:rPr>
                  <a:t>)</a:t>
                </a:r>
                <a:endParaRPr lang="en-US" sz="1600" dirty="0">
                  <a:latin typeface="Segoe UI" panose="020B0502040204020203" pitchFamily="34" charset="0"/>
                  <a:cs typeface="Segoe UI" panose="020B0502040204020203" pitchFamily="34" charset="0"/>
                </a:endParaRPr>
              </a:p>
            </p:txBody>
          </p:sp>
        </p:grpSp>
        <p:sp>
          <p:nvSpPr>
            <p:cNvPr id="11" name="Rectangle 10">
              <a:extLst>
                <a:ext uri="{FF2B5EF4-FFF2-40B4-BE49-F238E27FC236}">
                  <a16:creationId xmlns:a16="http://schemas.microsoft.com/office/drawing/2014/main" id="{80461A66-B61A-4D77-A351-157355F58AD5}"/>
                </a:ext>
              </a:extLst>
            </p:cNvPr>
            <p:cNvSpPr/>
            <p:nvPr/>
          </p:nvSpPr>
          <p:spPr>
            <a:xfrm>
              <a:off x="4560895" y="2032004"/>
              <a:ext cx="3640129" cy="1146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95FF578-D28A-4214-9C5B-ED8618BFE70D}"/>
                </a:ext>
              </a:extLst>
            </p:cNvPr>
            <p:cNvSpPr/>
            <p:nvPr/>
          </p:nvSpPr>
          <p:spPr>
            <a:xfrm>
              <a:off x="1895474" y="1885340"/>
              <a:ext cx="789261" cy="299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MAP Estimation Results</a:t>
            </a:r>
          </a:p>
        </p:txBody>
      </p:sp>
      <p:grpSp>
        <p:nvGrpSpPr>
          <p:cNvPr id="52" name="Group 51">
            <a:extLst>
              <a:ext uri="{FF2B5EF4-FFF2-40B4-BE49-F238E27FC236}">
                <a16:creationId xmlns:a16="http://schemas.microsoft.com/office/drawing/2014/main" id="{0151D873-3F77-4A37-848C-EFF1D24DC4ED}"/>
              </a:ext>
            </a:extLst>
          </p:cNvPr>
          <p:cNvGrpSpPr/>
          <p:nvPr/>
        </p:nvGrpSpPr>
        <p:grpSpPr>
          <a:xfrm>
            <a:off x="6932936" y="2358577"/>
            <a:ext cx="2211064" cy="3288931"/>
            <a:chOff x="6932936" y="2069196"/>
            <a:chExt cx="2211064" cy="3288931"/>
          </a:xfrm>
        </p:grpSpPr>
        <p:sp>
          <p:nvSpPr>
            <p:cNvPr id="53" name="Rectangle 52">
              <a:extLst>
                <a:ext uri="{FF2B5EF4-FFF2-40B4-BE49-F238E27FC236}">
                  <a16:creationId xmlns:a16="http://schemas.microsoft.com/office/drawing/2014/main" id="{94BBB814-4BF1-4E69-8CF4-C5D0AFA937A9}"/>
                </a:ext>
              </a:extLst>
            </p:cNvPr>
            <p:cNvSpPr/>
            <p:nvPr/>
          </p:nvSpPr>
          <p:spPr>
            <a:xfrm>
              <a:off x="7712114" y="3098752"/>
              <a:ext cx="654513" cy="2259375"/>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4" name="Rectangle 53">
              <a:extLst>
                <a:ext uri="{FF2B5EF4-FFF2-40B4-BE49-F238E27FC236}">
                  <a16:creationId xmlns:a16="http://schemas.microsoft.com/office/drawing/2014/main" id="{1F640C73-6671-43B9-B216-7BBF68B8F855}"/>
                </a:ext>
              </a:extLst>
            </p:cNvPr>
            <p:cNvSpPr/>
            <p:nvPr/>
          </p:nvSpPr>
          <p:spPr>
            <a:xfrm>
              <a:off x="6932936" y="2069196"/>
              <a:ext cx="2211064" cy="954107"/>
            </a:xfrm>
            <a:prstGeom prst="rect">
              <a:avLst/>
            </a:prstGeom>
          </p:spPr>
          <p:txBody>
            <a:bodyPr wrap="square">
              <a:spAutoFit/>
            </a:bodyPr>
            <a:lstStyle/>
            <a:p>
              <a:pPr algn="ctr"/>
              <a:r>
                <a:rPr lang="en-US" sz="2800" b="1" i="1" dirty="0">
                  <a:solidFill>
                    <a:schemeClr val="accent6"/>
                  </a:solidFill>
                  <a:latin typeface="Segoe UI" panose="020B0502040204020203" pitchFamily="34" charset="0"/>
                  <a:cs typeface="Segoe UI" panose="020B0502040204020203" pitchFamily="34" charset="0"/>
                </a:rPr>
                <a:t>Most Likely</a:t>
              </a:r>
            </a:p>
            <a:p>
              <a:pPr algn="ctr"/>
              <a:r>
                <a:rPr lang="en-US" sz="2800" b="1" i="1" dirty="0">
                  <a:solidFill>
                    <a:schemeClr val="accent6"/>
                  </a:solidFill>
                  <a:latin typeface="Segoe UI" panose="020B0502040204020203" pitchFamily="34" charset="0"/>
                  <a:cs typeface="Segoe UI" panose="020B0502040204020203" pitchFamily="34" charset="0"/>
                </a:rPr>
                <a:t>ECC Scheme</a:t>
              </a:r>
            </a:p>
          </p:txBody>
        </p:sp>
      </p:grpSp>
      <p:grpSp>
        <p:nvGrpSpPr>
          <p:cNvPr id="58" name="Group 57">
            <a:extLst>
              <a:ext uri="{FF2B5EF4-FFF2-40B4-BE49-F238E27FC236}">
                <a16:creationId xmlns:a16="http://schemas.microsoft.com/office/drawing/2014/main" id="{836E915C-72E1-4CCF-8729-E7130F4C15F8}"/>
              </a:ext>
            </a:extLst>
          </p:cNvPr>
          <p:cNvGrpSpPr/>
          <p:nvPr/>
        </p:nvGrpSpPr>
        <p:grpSpPr>
          <a:xfrm>
            <a:off x="76991" y="3836632"/>
            <a:ext cx="7414698" cy="1812307"/>
            <a:chOff x="76991" y="3545820"/>
            <a:chExt cx="7414698" cy="1812307"/>
          </a:xfrm>
        </p:grpSpPr>
        <p:sp>
          <p:nvSpPr>
            <p:cNvPr id="59" name="Rectangle 58">
              <a:extLst>
                <a:ext uri="{FF2B5EF4-FFF2-40B4-BE49-F238E27FC236}">
                  <a16:creationId xmlns:a16="http://schemas.microsoft.com/office/drawing/2014/main" id="{C9833677-9785-4D0D-B435-5D932B6CD297}"/>
                </a:ext>
              </a:extLst>
            </p:cNvPr>
            <p:cNvSpPr/>
            <p:nvPr/>
          </p:nvSpPr>
          <p:spPr>
            <a:xfrm>
              <a:off x="2086432" y="3545820"/>
              <a:ext cx="5405257" cy="181230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0" name="Rectangle 59">
              <a:extLst>
                <a:ext uri="{FF2B5EF4-FFF2-40B4-BE49-F238E27FC236}">
                  <a16:creationId xmlns:a16="http://schemas.microsoft.com/office/drawing/2014/main" id="{49EEB652-4A34-4949-A911-084E3ABF61FC}"/>
                </a:ext>
              </a:extLst>
            </p:cNvPr>
            <p:cNvSpPr/>
            <p:nvPr/>
          </p:nvSpPr>
          <p:spPr>
            <a:xfrm>
              <a:off x="76991" y="4095110"/>
              <a:ext cx="1968546" cy="954107"/>
            </a:xfrm>
            <a:prstGeom prst="rect">
              <a:avLst/>
            </a:prstGeom>
          </p:spPr>
          <p:txBody>
            <a:bodyPr wrap="square">
              <a:spAutoFit/>
            </a:bodyPr>
            <a:lstStyle/>
            <a:p>
              <a:pPr algn="ctr"/>
              <a:r>
                <a:rPr lang="en-US" sz="2800" b="1" i="1" dirty="0">
                  <a:solidFill>
                    <a:srgbClr val="FF0000"/>
                  </a:solidFill>
                  <a:latin typeface="Segoe UI" panose="020B0502040204020203" pitchFamily="34" charset="0"/>
                  <a:cs typeface="Segoe UI" panose="020B0502040204020203" pitchFamily="34" charset="0"/>
                </a:rPr>
                <a:t>Less Likely Models</a:t>
              </a:r>
            </a:p>
          </p:txBody>
        </p:sp>
      </p:grpSp>
      <p:grpSp>
        <p:nvGrpSpPr>
          <p:cNvPr id="61" name="Group 60">
            <a:extLst>
              <a:ext uri="{FF2B5EF4-FFF2-40B4-BE49-F238E27FC236}">
                <a16:creationId xmlns:a16="http://schemas.microsoft.com/office/drawing/2014/main" id="{33FCF8E2-3FFA-48DC-947A-8274CCF59A51}"/>
              </a:ext>
            </a:extLst>
          </p:cNvPr>
          <p:cNvGrpSpPr/>
          <p:nvPr/>
        </p:nvGrpSpPr>
        <p:grpSpPr>
          <a:xfrm>
            <a:off x="2779985" y="1046809"/>
            <a:ext cx="3111269" cy="1015663"/>
            <a:chOff x="3809841" y="1832395"/>
            <a:chExt cx="3111269" cy="1015663"/>
          </a:xfrm>
        </p:grpSpPr>
        <p:sp>
          <p:nvSpPr>
            <p:cNvPr id="62" name="Rectangle 61">
              <a:extLst>
                <a:ext uri="{FF2B5EF4-FFF2-40B4-BE49-F238E27FC236}">
                  <a16:creationId xmlns:a16="http://schemas.microsoft.com/office/drawing/2014/main" id="{4605A128-D230-43FE-B3D8-D5FA688A2FF7}"/>
                </a:ext>
              </a:extLst>
            </p:cNvPr>
            <p:cNvSpPr/>
            <p:nvPr/>
          </p:nvSpPr>
          <p:spPr>
            <a:xfrm>
              <a:off x="4465556" y="1832395"/>
              <a:ext cx="2455554" cy="1015663"/>
            </a:xfrm>
            <a:prstGeom prst="rect">
              <a:avLst/>
            </a:prstGeom>
          </p:spPr>
          <p:txBody>
            <a:bodyPr wrap="square">
              <a:spAutoFit/>
            </a:bodyPr>
            <a:lstStyle/>
            <a:p>
              <a:pPr algn="ctr"/>
              <a:r>
                <a:rPr lang="en-US" sz="2000" b="1" i="1" dirty="0">
                  <a:solidFill>
                    <a:schemeClr val="accent5"/>
                  </a:solidFill>
                  <a:latin typeface="Segoe UI" panose="020B0502040204020203" pitchFamily="34" charset="0"/>
                  <a:cs typeface="Segoe UI" panose="020B0502040204020203" pitchFamily="34" charset="0"/>
                </a:rPr>
                <a:t>Confidence interval is extremely tight</a:t>
              </a:r>
            </a:p>
          </p:txBody>
        </p:sp>
        <p:cxnSp>
          <p:nvCxnSpPr>
            <p:cNvPr id="63" name="Straight Arrow Connector 62">
              <a:extLst>
                <a:ext uri="{FF2B5EF4-FFF2-40B4-BE49-F238E27FC236}">
                  <a16:creationId xmlns:a16="http://schemas.microsoft.com/office/drawing/2014/main" id="{293DCD61-433C-402D-9072-380F3AB188D7}"/>
                </a:ext>
              </a:extLst>
            </p:cNvPr>
            <p:cNvCxnSpPr>
              <a:cxnSpLocks/>
            </p:cNvCxnSpPr>
            <p:nvPr/>
          </p:nvCxnSpPr>
          <p:spPr>
            <a:xfrm flipV="1">
              <a:off x="3809841" y="2340226"/>
              <a:ext cx="1028434" cy="232141"/>
            </a:xfrm>
            <a:prstGeom prst="straightConnector1">
              <a:avLst/>
            </a:prstGeom>
            <a:ln w="5715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04678CE0-DB7E-43B4-A233-833A7F52CF14}"/>
              </a:ext>
            </a:extLst>
          </p:cNvPr>
          <p:cNvGrpSpPr/>
          <p:nvPr/>
        </p:nvGrpSpPr>
        <p:grpSpPr>
          <a:xfrm>
            <a:off x="-548344" y="934335"/>
            <a:ext cx="2800549" cy="2902297"/>
            <a:chOff x="2580055" y="195549"/>
            <a:chExt cx="2800549" cy="2902297"/>
          </a:xfrm>
        </p:grpSpPr>
        <p:sp>
          <p:nvSpPr>
            <p:cNvPr id="65" name="Rectangle 64">
              <a:extLst>
                <a:ext uri="{FF2B5EF4-FFF2-40B4-BE49-F238E27FC236}">
                  <a16:creationId xmlns:a16="http://schemas.microsoft.com/office/drawing/2014/main" id="{60BF255D-EBFA-4122-8B8D-7CC0FCEA513B}"/>
                </a:ext>
              </a:extLst>
            </p:cNvPr>
            <p:cNvSpPr/>
            <p:nvPr/>
          </p:nvSpPr>
          <p:spPr>
            <a:xfrm>
              <a:off x="2580055" y="195549"/>
              <a:ext cx="2800549" cy="707886"/>
            </a:xfrm>
            <a:prstGeom prst="rect">
              <a:avLst/>
            </a:prstGeom>
          </p:spPr>
          <p:txBody>
            <a:bodyPr wrap="square">
              <a:spAutoFit/>
            </a:bodyPr>
            <a:lstStyle/>
            <a:p>
              <a:pPr algn="ctr"/>
              <a:r>
                <a:rPr lang="en-US" sz="2000" b="1" i="1" dirty="0">
                  <a:solidFill>
                    <a:schemeClr val="accent5"/>
                  </a:solidFill>
                  <a:latin typeface="Segoe UI" panose="020B0502040204020203" pitchFamily="34" charset="0"/>
                  <a:cs typeface="Segoe UI" panose="020B0502040204020203" pitchFamily="34" charset="0"/>
                </a:rPr>
                <a:t>Lower is </a:t>
              </a:r>
            </a:p>
            <a:p>
              <a:pPr algn="ctr"/>
              <a:r>
                <a:rPr lang="en-US" sz="2000" b="1" i="1" dirty="0">
                  <a:solidFill>
                    <a:schemeClr val="accent5"/>
                  </a:solidFill>
                  <a:latin typeface="Segoe UI" panose="020B0502040204020203" pitchFamily="34" charset="0"/>
                  <a:cs typeface="Segoe UI" panose="020B0502040204020203" pitchFamily="34" charset="0"/>
                </a:rPr>
                <a:t>MORE Likely</a:t>
              </a:r>
            </a:p>
          </p:txBody>
        </p:sp>
        <p:cxnSp>
          <p:nvCxnSpPr>
            <p:cNvPr id="66" name="Straight Arrow Connector 65">
              <a:extLst>
                <a:ext uri="{FF2B5EF4-FFF2-40B4-BE49-F238E27FC236}">
                  <a16:creationId xmlns:a16="http://schemas.microsoft.com/office/drawing/2014/main" id="{78413AF9-2B3F-44B7-88D3-F9146B1D8428}"/>
                </a:ext>
              </a:extLst>
            </p:cNvPr>
            <p:cNvCxnSpPr>
              <a:cxnSpLocks/>
            </p:cNvCxnSpPr>
            <p:nvPr/>
          </p:nvCxnSpPr>
          <p:spPr>
            <a:xfrm flipV="1">
              <a:off x="3436695" y="903436"/>
              <a:ext cx="0" cy="2194410"/>
            </a:xfrm>
            <a:prstGeom prst="straightConnector1">
              <a:avLst/>
            </a:prstGeom>
            <a:ln w="762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802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9232B45-BDBB-4A5E-ADC8-8A07F6A904BA}"/>
              </a:ext>
            </a:extLst>
          </p:cNvPr>
          <p:cNvGrpSpPr/>
          <p:nvPr/>
        </p:nvGrpSpPr>
        <p:grpSpPr>
          <a:xfrm>
            <a:off x="456727" y="1207904"/>
            <a:ext cx="8028631" cy="5087366"/>
            <a:chOff x="361477" y="1638300"/>
            <a:chExt cx="8028631" cy="5087366"/>
          </a:xfrm>
        </p:grpSpPr>
        <p:grpSp>
          <p:nvGrpSpPr>
            <p:cNvPr id="18" name="Group 17">
              <a:extLst>
                <a:ext uri="{FF2B5EF4-FFF2-40B4-BE49-F238E27FC236}">
                  <a16:creationId xmlns:a16="http://schemas.microsoft.com/office/drawing/2014/main" id="{1C599480-1E4E-4B9E-B2A6-7A9F9E072695}"/>
                </a:ext>
              </a:extLst>
            </p:cNvPr>
            <p:cNvGrpSpPr/>
            <p:nvPr/>
          </p:nvGrpSpPr>
          <p:grpSpPr>
            <a:xfrm>
              <a:off x="361477" y="1638300"/>
              <a:ext cx="7839547" cy="4673633"/>
              <a:chOff x="405789" y="1647538"/>
              <a:chExt cx="7839547" cy="4673633"/>
            </a:xfrm>
          </p:grpSpPr>
          <p:pic>
            <p:nvPicPr>
              <p:cNvPr id="7" name="Picture 6">
                <a:extLst>
                  <a:ext uri="{FF2B5EF4-FFF2-40B4-BE49-F238E27FC236}">
                    <a16:creationId xmlns:a16="http://schemas.microsoft.com/office/drawing/2014/main" id="{41C30D68-4BA8-440B-BFE0-BEC8E11DEDCB}"/>
                  </a:ext>
                </a:extLst>
              </p:cNvPr>
              <p:cNvPicPr>
                <a:picLocks noChangeAspect="1"/>
              </p:cNvPicPr>
              <p:nvPr/>
            </p:nvPicPr>
            <p:blipFill rotWithShape="1">
              <a:blip r:embed="rId3"/>
              <a:srcRect l="59644" t="6618" r="3200" b="40809"/>
              <a:stretch/>
            </p:blipFill>
            <p:spPr>
              <a:xfrm>
                <a:off x="2105847" y="1647538"/>
                <a:ext cx="6139489" cy="2627297"/>
              </a:xfrm>
              <a:prstGeom prst="rect">
                <a:avLst/>
              </a:prstGeom>
            </p:spPr>
          </p:pic>
          <p:sp>
            <p:nvSpPr>
              <p:cNvPr id="3" name="Rectangle 2">
                <a:extLst>
                  <a:ext uri="{FF2B5EF4-FFF2-40B4-BE49-F238E27FC236}">
                    <a16:creationId xmlns:a16="http://schemas.microsoft.com/office/drawing/2014/main" id="{6BE30CCA-87AC-469A-A1FC-D1D88530DE3F}"/>
                  </a:ext>
                </a:extLst>
              </p:cNvPr>
              <p:cNvSpPr/>
              <p:nvPr/>
            </p:nvSpPr>
            <p:spPr>
              <a:xfrm>
                <a:off x="4572000" y="5954238"/>
                <a:ext cx="1744980" cy="366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pic>
            <p:nvPicPr>
              <p:cNvPr id="33" name="Picture 32">
                <a:extLst>
                  <a:ext uri="{FF2B5EF4-FFF2-40B4-BE49-F238E27FC236}">
                    <a16:creationId xmlns:a16="http://schemas.microsoft.com/office/drawing/2014/main" id="{93898DE8-7DF4-4BEB-892E-A0E0C1D536FF}"/>
                  </a:ext>
                </a:extLst>
              </p:cNvPr>
              <p:cNvPicPr>
                <a:picLocks noChangeAspect="1"/>
              </p:cNvPicPr>
              <p:nvPr/>
            </p:nvPicPr>
            <p:blipFill rotWithShape="1">
              <a:blip r:embed="rId3"/>
              <a:srcRect t="16148" r="79556"/>
              <a:stretch/>
            </p:blipFill>
            <p:spPr>
              <a:xfrm>
                <a:off x="405789" y="2123788"/>
                <a:ext cx="1700057" cy="4190398"/>
              </a:xfrm>
              <a:prstGeom prst="rect">
                <a:avLst/>
              </a:prstGeom>
            </p:spPr>
          </p:pic>
        </p:grpSp>
        <p:grpSp>
          <p:nvGrpSpPr>
            <p:cNvPr id="28" name="Group 27">
              <a:extLst>
                <a:ext uri="{FF2B5EF4-FFF2-40B4-BE49-F238E27FC236}">
                  <a16:creationId xmlns:a16="http://schemas.microsoft.com/office/drawing/2014/main" id="{83DD2D82-39D3-43E0-B111-B7C7368B789F}"/>
                </a:ext>
              </a:extLst>
            </p:cNvPr>
            <p:cNvGrpSpPr/>
            <p:nvPr/>
          </p:nvGrpSpPr>
          <p:grpSpPr>
            <a:xfrm>
              <a:off x="2061534" y="4251472"/>
              <a:ext cx="6328574" cy="2474194"/>
              <a:chOff x="2105846" y="4260710"/>
              <a:chExt cx="6328574" cy="2474194"/>
            </a:xfrm>
          </p:grpSpPr>
          <p:sp>
            <p:nvSpPr>
              <p:cNvPr id="4" name="Rectangle 3">
                <a:extLst>
                  <a:ext uri="{FF2B5EF4-FFF2-40B4-BE49-F238E27FC236}">
                    <a16:creationId xmlns:a16="http://schemas.microsoft.com/office/drawing/2014/main" id="{A879A821-59AF-4870-946E-52AEF5B65792}"/>
                  </a:ext>
                </a:extLst>
              </p:cNvPr>
              <p:cNvSpPr/>
              <p:nvPr/>
            </p:nvSpPr>
            <p:spPr>
              <a:xfrm rot="16200000">
                <a:off x="2333964" y="4949951"/>
                <a:ext cx="1732262"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BCH(78, 64, 2)</a:t>
                </a:r>
                <a:endParaRPr lang="en-US" dirty="0">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FD108F91-F10E-42DB-AA07-501708A121BD}"/>
                  </a:ext>
                </a:extLst>
              </p:cNvPr>
              <p:cNvSpPr/>
              <p:nvPr/>
            </p:nvSpPr>
            <p:spPr>
              <a:xfrm rot="16200000">
                <a:off x="6191834" y="5074411"/>
                <a:ext cx="1981181"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BCH(144, 128, 2)</a:t>
                </a: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D717B734-106C-4FF5-A0C0-8F1CE7FF5A89}"/>
                  </a:ext>
                </a:extLst>
              </p:cNvPr>
              <p:cNvSpPr/>
              <p:nvPr/>
            </p:nvSpPr>
            <p:spPr>
              <a:xfrm rot="16200000">
                <a:off x="5406803" y="5080761"/>
                <a:ext cx="1981182"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BCH(274, 256, 2)</a:t>
                </a:r>
                <a:endParaRPr lang="en-US"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06D267C9-742D-40AB-AE93-084EC2EE5256}"/>
                  </a:ext>
                </a:extLst>
              </p:cNvPr>
              <p:cNvSpPr/>
              <p:nvPr/>
            </p:nvSpPr>
            <p:spPr>
              <a:xfrm rot="16200000">
                <a:off x="3119493" y="4946063"/>
                <a:ext cx="1740038"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Ham(38, 32, 1)</a:t>
                </a:r>
                <a:endParaRPr lang="en-US" dirty="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01466386-3A8E-485F-AF77-6EB534EDF408}"/>
                  </a:ext>
                </a:extLst>
              </p:cNvPr>
              <p:cNvSpPr/>
              <p:nvPr/>
            </p:nvSpPr>
            <p:spPr>
              <a:xfrm rot="16200000">
                <a:off x="3925290" y="4947493"/>
                <a:ext cx="1740040"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Ham(71, 64, 1)</a:t>
                </a:r>
                <a:endParaRPr lang="en-US" dirty="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6D13F569-12C5-420F-B861-43486D4CB9F1}"/>
                  </a:ext>
                </a:extLst>
              </p:cNvPr>
              <p:cNvSpPr/>
              <p:nvPr/>
            </p:nvSpPr>
            <p:spPr>
              <a:xfrm rot="16200000">
                <a:off x="6966267" y="5110164"/>
                <a:ext cx="2052681"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Ham(136, 128, 1)</a:t>
                </a:r>
                <a:endParaRPr lang="en-US" dirty="0">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54D3F223-98C8-4788-8E23-40413041B484}"/>
                  </a:ext>
                </a:extLst>
              </p:cNvPr>
              <p:cNvSpPr/>
              <p:nvPr/>
            </p:nvSpPr>
            <p:spPr>
              <a:xfrm rot="16200000">
                <a:off x="4580380" y="5103814"/>
                <a:ext cx="2052682"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Ham(265, 256, 1)</a:t>
                </a:r>
                <a:endParaRPr lang="en-US" dirty="0">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37064378-5269-4A1A-B436-F42F61F516A2}"/>
                  </a:ext>
                </a:extLst>
              </p:cNvPr>
              <p:cNvSpPr/>
              <p:nvPr/>
            </p:nvSpPr>
            <p:spPr>
              <a:xfrm rot="16200000">
                <a:off x="1509347" y="4946777"/>
                <a:ext cx="1725911" cy="369332"/>
              </a:xfrm>
              <a:prstGeom prst="rect">
                <a:avLst/>
              </a:prstGeom>
              <a:solidFill>
                <a:schemeClr val="bg1"/>
              </a:solidFill>
            </p:spPr>
            <p:txBody>
              <a:bodyPr wrap="square">
                <a:spAutoFit/>
              </a:bodyPr>
              <a:lstStyle/>
              <a:p>
                <a:pPr algn="r"/>
                <a:r>
                  <a:rPr lang="en-US" dirty="0">
                    <a:latin typeface="Segoe UI" panose="020B0502040204020203" pitchFamily="34" charset="0"/>
                    <a:cs typeface="Courier New" panose="02070309020205020404" pitchFamily="49" charset="0"/>
                  </a:rPr>
                  <a:t>BCH(44, 32, 2)</a:t>
                </a:r>
                <a:endParaRPr lang="en-US" dirty="0">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8B59F425-F004-4306-A344-55F7C0FB047C}"/>
                  </a:ext>
                </a:extLst>
              </p:cNvPr>
              <p:cNvSpPr/>
              <p:nvPr/>
            </p:nvSpPr>
            <p:spPr>
              <a:xfrm>
                <a:off x="2105846" y="6088573"/>
                <a:ext cx="6328574" cy="646331"/>
              </a:xfrm>
              <a:prstGeom prst="rect">
                <a:avLst/>
              </a:prstGeom>
              <a:solidFill>
                <a:schemeClr val="bg1"/>
              </a:solidFill>
            </p:spPr>
            <p:txBody>
              <a:bodyPr wrap="square">
                <a:spAutoFit/>
              </a:bodyPr>
              <a:lstStyle/>
              <a:p>
                <a:pPr algn="ctr"/>
                <a:r>
                  <a:rPr lang="en-US" sz="2000" b="0" dirty="0">
                    <a:latin typeface="Segoe UI" panose="020B0502040204020203" pitchFamily="34" charset="0"/>
                    <a:cs typeface="Courier New" panose="02070309020205020404" pitchFamily="49" charset="0"/>
                  </a:rPr>
                  <a:t>ECC Schemes</a:t>
                </a:r>
              </a:p>
              <a:p>
                <a:pPr algn="ctr"/>
                <a:r>
                  <a:rPr lang="en-US" sz="1600" b="0" dirty="0">
                    <a:latin typeface="Segoe UI" panose="020B0502040204020203" pitchFamily="34" charset="0"/>
                    <a:cs typeface="Courier New" panose="02070309020205020404" pitchFamily="49" charset="0"/>
                  </a:rPr>
                  <a:t>(</a:t>
                </a:r>
                <a:r>
                  <a:rPr lang="en-US" sz="1600" b="0" i="1" dirty="0">
                    <a:latin typeface="Segoe UI" panose="020B0502040204020203" pitchFamily="34" charset="0"/>
                    <a:cs typeface="Courier New" panose="02070309020205020404" pitchFamily="49" charset="0"/>
                  </a:rPr>
                  <a:t>#code bits</a:t>
                </a:r>
                <a:r>
                  <a:rPr lang="en-US" sz="1600" b="0" dirty="0">
                    <a:latin typeface="Segoe UI" panose="020B0502040204020203" pitchFamily="34" charset="0"/>
                    <a:cs typeface="Courier New" panose="02070309020205020404" pitchFamily="49" charset="0"/>
                  </a:rPr>
                  <a:t>, </a:t>
                </a:r>
                <a:r>
                  <a:rPr lang="en-US" sz="1600" b="0" i="1" dirty="0">
                    <a:latin typeface="Segoe UI" panose="020B0502040204020203" pitchFamily="34" charset="0"/>
                    <a:cs typeface="Courier New" panose="02070309020205020404" pitchFamily="49" charset="0"/>
                  </a:rPr>
                  <a:t>#data bits</a:t>
                </a:r>
                <a:r>
                  <a:rPr lang="en-US" sz="1600" b="0" dirty="0">
                    <a:latin typeface="Segoe UI" panose="020B0502040204020203" pitchFamily="34" charset="0"/>
                    <a:cs typeface="Courier New" panose="02070309020205020404" pitchFamily="49" charset="0"/>
                  </a:rPr>
                  <a:t>, </a:t>
                </a:r>
                <a:r>
                  <a:rPr lang="en-US" sz="1600" b="0" i="1" dirty="0">
                    <a:latin typeface="Segoe UI" panose="020B0502040204020203" pitchFamily="34" charset="0"/>
                    <a:cs typeface="Courier New" panose="02070309020205020404" pitchFamily="49" charset="0"/>
                  </a:rPr>
                  <a:t>#errors correctable</a:t>
                </a:r>
                <a:r>
                  <a:rPr lang="en-US" sz="1600" b="0" dirty="0">
                    <a:latin typeface="Segoe UI" panose="020B0502040204020203" pitchFamily="34" charset="0"/>
                    <a:cs typeface="Courier New" panose="02070309020205020404" pitchFamily="49" charset="0"/>
                  </a:rPr>
                  <a:t>)</a:t>
                </a:r>
                <a:endParaRPr lang="en-US" sz="1600" dirty="0">
                  <a:latin typeface="Segoe UI" panose="020B0502040204020203" pitchFamily="34" charset="0"/>
                  <a:cs typeface="Segoe UI" panose="020B0502040204020203" pitchFamily="34" charset="0"/>
                </a:endParaRPr>
              </a:p>
            </p:txBody>
          </p:sp>
        </p:grpSp>
        <p:sp>
          <p:nvSpPr>
            <p:cNvPr id="11" name="Rectangle 10">
              <a:extLst>
                <a:ext uri="{FF2B5EF4-FFF2-40B4-BE49-F238E27FC236}">
                  <a16:creationId xmlns:a16="http://schemas.microsoft.com/office/drawing/2014/main" id="{80461A66-B61A-4D77-A351-157355F58AD5}"/>
                </a:ext>
              </a:extLst>
            </p:cNvPr>
            <p:cNvSpPr/>
            <p:nvPr/>
          </p:nvSpPr>
          <p:spPr>
            <a:xfrm>
              <a:off x="4560895" y="2032004"/>
              <a:ext cx="3640129" cy="1146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95FF578-D28A-4214-9C5B-ED8618BFE70D}"/>
                </a:ext>
              </a:extLst>
            </p:cNvPr>
            <p:cNvSpPr/>
            <p:nvPr/>
          </p:nvSpPr>
          <p:spPr>
            <a:xfrm>
              <a:off x="1895474" y="1885340"/>
              <a:ext cx="789261" cy="299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MAP Estimation Results</a:t>
            </a:r>
          </a:p>
        </p:txBody>
      </p:sp>
      <p:grpSp>
        <p:nvGrpSpPr>
          <p:cNvPr id="24" name="Group 23">
            <a:extLst>
              <a:ext uri="{FF2B5EF4-FFF2-40B4-BE49-F238E27FC236}">
                <a16:creationId xmlns:a16="http://schemas.microsoft.com/office/drawing/2014/main" id="{E1287DE0-05DA-4C02-BFA7-3FE2D89F8989}"/>
              </a:ext>
            </a:extLst>
          </p:cNvPr>
          <p:cNvGrpSpPr/>
          <p:nvPr/>
        </p:nvGrpSpPr>
        <p:grpSpPr>
          <a:xfrm>
            <a:off x="2939166" y="1649199"/>
            <a:ext cx="5396148" cy="3991824"/>
            <a:chOff x="2208638" y="1649199"/>
            <a:chExt cx="5233982" cy="3991824"/>
          </a:xfrm>
        </p:grpSpPr>
        <p:sp>
          <p:nvSpPr>
            <p:cNvPr id="37" name="Rectangle 36">
              <a:extLst>
                <a:ext uri="{FF2B5EF4-FFF2-40B4-BE49-F238E27FC236}">
                  <a16:creationId xmlns:a16="http://schemas.microsoft.com/office/drawing/2014/main" id="{7AA9078F-C880-4923-97D7-730A3DBA43FB}"/>
                </a:ext>
              </a:extLst>
            </p:cNvPr>
            <p:cNvSpPr/>
            <p:nvPr/>
          </p:nvSpPr>
          <p:spPr>
            <a:xfrm>
              <a:off x="2208638" y="1649199"/>
              <a:ext cx="5233982" cy="2052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E9246117-BBE7-4EA5-BD67-CCEA3CB854B5}"/>
                </a:ext>
              </a:extLst>
            </p:cNvPr>
            <p:cNvSpPr/>
            <p:nvPr/>
          </p:nvSpPr>
          <p:spPr>
            <a:xfrm>
              <a:off x="2208638" y="3735184"/>
              <a:ext cx="5233982" cy="190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773E4850-11F7-47FB-AFD9-403EB5341E29}"/>
              </a:ext>
            </a:extLst>
          </p:cNvPr>
          <p:cNvGrpSpPr/>
          <p:nvPr/>
        </p:nvGrpSpPr>
        <p:grpSpPr>
          <a:xfrm>
            <a:off x="2252205" y="1649199"/>
            <a:ext cx="5233982" cy="3991824"/>
            <a:chOff x="2208638" y="1649199"/>
            <a:chExt cx="5233982" cy="3991824"/>
          </a:xfrm>
        </p:grpSpPr>
        <p:sp>
          <p:nvSpPr>
            <p:cNvPr id="41" name="Rectangle 40">
              <a:extLst>
                <a:ext uri="{FF2B5EF4-FFF2-40B4-BE49-F238E27FC236}">
                  <a16:creationId xmlns:a16="http://schemas.microsoft.com/office/drawing/2014/main" id="{879AFED4-01C7-4760-ABF8-A50D4263350E}"/>
                </a:ext>
              </a:extLst>
            </p:cNvPr>
            <p:cNvSpPr/>
            <p:nvPr/>
          </p:nvSpPr>
          <p:spPr>
            <a:xfrm>
              <a:off x="2208638" y="1649199"/>
              <a:ext cx="5233982" cy="2052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DC82A2A1-1344-4A10-8B4D-E07A1BF61774}"/>
                </a:ext>
              </a:extLst>
            </p:cNvPr>
            <p:cNvSpPr/>
            <p:nvPr/>
          </p:nvSpPr>
          <p:spPr>
            <a:xfrm>
              <a:off x="2208638" y="3735184"/>
              <a:ext cx="5233982" cy="190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0151D873-3F77-4A37-848C-EFF1D24DC4ED}"/>
              </a:ext>
            </a:extLst>
          </p:cNvPr>
          <p:cNvGrpSpPr/>
          <p:nvPr/>
        </p:nvGrpSpPr>
        <p:grpSpPr>
          <a:xfrm>
            <a:off x="6932936" y="2358577"/>
            <a:ext cx="2211064" cy="3288931"/>
            <a:chOff x="6932936" y="2069196"/>
            <a:chExt cx="2211064" cy="3288931"/>
          </a:xfrm>
        </p:grpSpPr>
        <p:sp>
          <p:nvSpPr>
            <p:cNvPr id="53" name="Rectangle 52">
              <a:extLst>
                <a:ext uri="{FF2B5EF4-FFF2-40B4-BE49-F238E27FC236}">
                  <a16:creationId xmlns:a16="http://schemas.microsoft.com/office/drawing/2014/main" id="{94BBB814-4BF1-4E69-8CF4-C5D0AFA937A9}"/>
                </a:ext>
              </a:extLst>
            </p:cNvPr>
            <p:cNvSpPr/>
            <p:nvPr/>
          </p:nvSpPr>
          <p:spPr>
            <a:xfrm>
              <a:off x="7712114" y="3098752"/>
              <a:ext cx="654513" cy="2259375"/>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4" name="Rectangle 53">
              <a:extLst>
                <a:ext uri="{FF2B5EF4-FFF2-40B4-BE49-F238E27FC236}">
                  <a16:creationId xmlns:a16="http://schemas.microsoft.com/office/drawing/2014/main" id="{1F640C73-6671-43B9-B216-7BBF68B8F855}"/>
                </a:ext>
              </a:extLst>
            </p:cNvPr>
            <p:cNvSpPr/>
            <p:nvPr/>
          </p:nvSpPr>
          <p:spPr>
            <a:xfrm>
              <a:off x="6932936" y="2069196"/>
              <a:ext cx="2211064" cy="954107"/>
            </a:xfrm>
            <a:prstGeom prst="rect">
              <a:avLst/>
            </a:prstGeom>
          </p:spPr>
          <p:txBody>
            <a:bodyPr wrap="square">
              <a:spAutoFit/>
            </a:bodyPr>
            <a:lstStyle/>
            <a:p>
              <a:pPr algn="ctr"/>
              <a:r>
                <a:rPr lang="en-US" sz="2800" b="1" i="1" dirty="0">
                  <a:solidFill>
                    <a:schemeClr val="accent6"/>
                  </a:solidFill>
                  <a:latin typeface="Segoe UI" panose="020B0502040204020203" pitchFamily="34" charset="0"/>
                  <a:cs typeface="Segoe UI" panose="020B0502040204020203" pitchFamily="34" charset="0"/>
                </a:rPr>
                <a:t>Most Likely</a:t>
              </a:r>
            </a:p>
            <a:p>
              <a:pPr algn="ctr"/>
              <a:r>
                <a:rPr lang="en-US" sz="2800" b="1" i="1" dirty="0">
                  <a:solidFill>
                    <a:schemeClr val="accent6"/>
                  </a:solidFill>
                  <a:latin typeface="Segoe UI" panose="020B0502040204020203" pitchFamily="34" charset="0"/>
                  <a:cs typeface="Segoe UI" panose="020B0502040204020203" pitchFamily="34" charset="0"/>
                </a:rPr>
                <a:t>ECC Scheme</a:t>
              </a:r>
            </a:p>
          </p:txBody>
        </p:sp>
      </p:grpSp>
      <p:grpSp>
        <p:nvGrpSpPr>
          <p:cNvPr id="58" name="Group 57">
            <a:extLst>
              <a:ext uri="{FF2B5EF4-FFF2-40B4-BE49-F238E27FC236}">
                <a16:creationId xmlns:a16="http://schemas.microsoft.com/office/drawing/2014/main" id="{836E915C-72E1-4CCF-8729-E7130F4C15F8}"/>
              </a:ext>
            </a:extLst>
          </p:cNvPr>
          <p:cNvGrpSpPr/>
          <p:nvPr/>
        </p:nvGrpSpPr>
        <p:grpSpPr>
          <a:xfrm>
            <a:off x="76991" y="3836632"/>
            <a:ext cx="7414698" cy="1812307"/>
            <a:chOff x="76991" y="3545820"/>
            <a:chExt cx="7414698" cy="1812307"/>
          </a:xfrm>
        </p:grpSpPr>
        <p:sp>
          <p:nvSpPr>
            <p:cNvPr id="59" name="Rectangle 58">
              <a:extLst>
                <a:ext uri="{FF2B5EF4-FFF2-40B4-BE49-F238E27FC236}">
                  <a16:creationId xmlns:a16="http://schemas.microsoft.com/office/drawing/2014/main" id="{C9833677-9785-4D0D-B435-5D932B6CD297}"/>
                </a:ext>
              </a:extLst>
            </p:cNvPr>
            <p:cNvSpPr/>
            <p:nvPr/>
          </p:nvSpPr>
          <p:spPr>
            <a:xfrm>
              <a:off x="2086432" y="3545820"/>
              <a:ext cx="5405257" cy="181230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0" name="Rectangle 59">
              <a:extLst>
                <a:ext uri="{FF2B5EF4-FFF2-40B4-BE49-F238E27FC236}">
                  <a16:creationId xmlns:a16="http://schemas.microsoft.com/office/drawing/2014/main" id="{49EEB652-4A34-4949-A911-084E3ABF61FC}"/>
                </a:ext>
              </a:extLst>
            </p:cNvPr>
            <p:cNvSpPr/>
            <p:nvPr/>
          </p:nvSpPr>
          <p:spPr>
            <a:xfrm>
              <a:off x="76991" y="4095110"/>
              <a:ext cx="1968546" cy="954107"/>
            </a:xfrm>
            <a:prstGeom prst="rect">
              <a:avLst/>
            </a:prstGeom>
          </p:spPr>
          <p:txBody>
            <a:bodyPr wrap="square">
              <a:spAutoFit/>
            </a:bodyPr>
            <a:lstStyle/>
            <a:p>
              <a:pPr algn="ctr"/>
              <a:r>
                <a:rPr lang="en-US" sz="2800" b="1" i="1" dirty="0">
                  <a:solidFill>
                    <a:srgbClr val="FF0000"/>
                  </a:solidFill>
                  <a:latin typeface="Segoe UI" panose="020B0502040204020203" pitchFamily="34" charset="0"/>
                  <a:cs typeface="Segoe UI" panose="020B0502040204020203" pitchFamily="34" charset="0"/>
                </a:rPr>
                <a:t>Less Likely Models</a:t>
              </a:r>
            </a:p>
          </p:txBody>
        </p:sp>
      </p:grpSp>
      <p:grpSp>
        <p:nvGrpSpPr>
          <p:cNvPr id="61" name="Group 60">
            <a:extLst>
              <a:ext uri="{FF2B5EF4-FFF2-40B4-BE49-F238E27FC236}">
                <a16:creationId xmlns:a16="http://schemas.microsoft.com/office/drawing/2014/main" id="{33FCF8E2-3FFA-48DC-947A-8274CCF59A51}"/>
              </a:ext>
            </a:extLst>
          </p:cNvPr>
          <p:cNvGrpSpPr/>
          <p:nvPr/>
        </p:nvGrpSpPr>
        <p:grpSpPr>
          <a:xfrm>
            <a:off x="2779985" y="1046809"/>
            <a:ext cx="3111269" cy="1015663"/>
            <a:chOff x="3809841" y="1832395"/>
            <a:chExt cx="3111269" cy="1015663"/>
          </a:xfrm>
        </p:grpSpPr>
        <p:sp>
          <p:nvSpPr>
            <p:cNvPr id="62" name="Rectangle 61">
              <a:extLst>
                <a:ext uri="{FF2B5EF4-FFF2-40B4-BE49-F238E27FC236}">
                  <a16:creationId xmlns:a16="http://schemas.microsoft.com/office/drawing/2014/main" id="{4605A128-D230-43FE-B3D8-D5FA688A2FF7}"/>
                </a:ext>
              </a:extLst>
            </p:cNvPr>
            <p:cNvSpPr/>
            <p:nvPr/>
          </p:nvSpPr>
          <p:spPr>
            <a:xfrm>
              <a:off x="4465556" y="1832395"/>
              <a:ext cx="2455554" cy="1015663"/>
            </a:xfrm>
            <a:prstGeom prst="rect">
              <a:avLst/>
            </a:prstGeom>
          </p:spPr>
          <p:txBody>
            <a:bodyPr wrap="square">
              <a:spAutoFit/>
            </a:bodyPr>
            <a:lstStyle/>
            <a:p>
              <a:pPr algn="ctr"/>
              <a:r>
                <a:rPr lang="en-US" sz="2000" b="1" i="1" dirty="0">
                  <a:solidFill>
                    <a:schemeClr val="accent5"/>
                  </a:solidFill>
                  <a:latin typeface="Segoe UI" panose="020B0502040204020203" pitchFamily="34" charset="0"/>
                  <a:cs typeface="Segoe UI" panose="020B0502040204020203" pitchFamily="34" charset="0"/>
                </a:rPr>
                <a:t>Confidence interval is extremely tight</a:t>
              </a:r>
            </a:p>
          </p:txBody>
        </p:sp>
        <p:cxnSp>
          <p:nvCxnSpPr>
            <p:cNvPr id="63" name="Straight Arrow Connector 62">
              <a:extLst>
                <a:ext uri="{FF2B5EF4-FFF2-40B4-BE49-F238E27FC236}">
                  <a16:creationId xmlns:a16="http://schemas.microsoft.com/office/drawing/2014/main" id="{293DCD61-433C-402D-9072-380F3AB188D7}"/>
                </a:ext>
              </a:extLst>
            </p:cNvPr>
            <p:cNvCxnSpPr>
              <a:cxnSpLocks/>
            </p:cNvCxnSpPr>
            <p:nvPr/>
          </p:nvCxnSpPr>
          <p:spPr>
            <a:xfrm flipV="1">
              <a:off x="3809841" y="2340226"/>
              <a:ext cx="1028434" cy="232141"/>
            </a:xfrm>
            <a:prstGeom prst="straightConnector1">
              <a:avLst/>
            </a:prstGeom>
            <a:ln w="5715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04678CE0-DB7E-43B4-A233-833A7F52CF14}"/>
              </a:ext>
            </a:extLst>
          </p:cNvPr>
          <p:cNvGrpSpPr/>
          <p:nvPr/>
        </p:nvGrpSpPr>
        <p:grpSpPr>
          <a:xfrm>
            <a:off x="-548344" y="934335"/>
            <a:ext cx="2800549" cy="2902297"/>
            <a:chOff x="2580055" y="195549"/>
            <a:chExt cx="2800549" cy="2902297"/>
          </a:xfrm>
        </p:grpSpPr>
        <p:sp>
          <p:nvSpPr>
            <p:cNvPr id="65" name="Rectangle 64">
              <a:extLst>
                <a:ext uri="{FF2B5EF4-FFF2-40B4-BE49-F238E27FC236}">
                  <a16:creationId xmlns:a16="http://schemas.microsoft.com/office/drawing/2014/main" id="{60BF255D-EBFA-4122-8B8D-7CC0FCEA513B}"/>
                </a:ext>
              </a:extLst>
            </p:cNvPr>
            <p:cNvSpPr/>
            <p:nvPr/>
          </p:nvSpPr>
          <p:spPr>
            <a:xfrm>
              <a:off x="2580055" y="195549"/>
              <a:ext cx="2800549" cy="707886"/>
            </a:xfrm>
            <a:prstGeom prst="rect">
              <a:avLst/>
            </a:prstGeom>
          </p:spPr>
          <p:txBody>
            <a:bodyPr wrap="square">
              <a:spAutoFit/>
            </a:bodyPr>
            <a:lstStyle/>
            <a:p>
              <a:pPr algn="ctr"/>
              <a:r>
                <a:rPr lang="en-US" sz="2000" b="1" i="1" dirty="0">
                  <a:solidFill>
                    <a:schemeClr val="accent5"/>
                  </a:solidFill>
                  <a:latin typeface="Segoe UI" panose="020B0502040204020203" pitchFamily="34" charset="0"/>
                  <a:cs typeface="Segoe UI" panose="020B0502040204020203" pitchFamily="34" charset="0"/>
                </a:rPr>
                <a:t>Lower is </a:t>
              </a:r>
            </a:p>
            <a:p>
              <a:pPr algn="ctr"/>
              <a:r>
                <a:rPr lang="en-US" sz="2000" b="1" i="1" dirty="0">
                  <a:solidFill>
                    <a:schemeClr val="accent5"/>
                  </a:solidFill>
                  <a:latin typeface="Segoe UI" panose="020B0502040204020203" pitchFamily="34" charset="0"/>
                  <a:cs typeface="Segoe UI" panose="020B0502040204020203" pitchFamily="34" charset="0"/>
                </a:rPr>
                <a:t>MORE Likely</a:t>
              </a:r>
            </a:p>
          </p:txBody>
        </p:sp>
        <p:cxnSp>
          <p:nvCxnSpPr>
            <p:cNvPr id="66" name="Straight Arrow Connector 65">
              <a:extLst>
                <a:ext uri="{FF2B5EF4-FFF2-40B4-BE49-F238E27FC236}">
                  <a16:creationId xmlns:a16="http://schemas.microsoft.com/office/drawing/2014/main" id="{78413AF9-2B3F-44B7-88D3-F9146B1D8428}"/>
                </a:ext>
              </a:extLst>
            </p:cNvPr>
            <p:cNvCxnSpPr>
              <a:cxnSpLocks/>
            </p:cNvCxnSpPr>
            <p:nvPr/>
          </p:nvCxnSpPr>
          <p:spPr>
            <a:xfrm flipV="1">
              <a:off x="3436695" y="903436"/>
              <a:ext cx="0" cy="2194410"/>
            </a:xfrm>
            <a:prstGeom prst="straightConnector1">
              <a:avLst/>
            </a:prstGeom>
            <a:ln w="762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EDAE7414-FBFF-49B3-AC43-B674FE45718D}"/>
              </a:ext>
            </a:extLst>
          </p:cNvPr>
          <p:cNvGrpSpPr/>
          <p:nvPr/>
        </p:nvGrpSpPr>
        <p:grpSpPr>
          <a:xfrm>
            <a:off x="51625" y="877545"/>
            <a:ext cx="9040759" cy="5526178"/>
            <a:chOff x="51616" y="903197"/>
            <a:chExt cx="9040759" cy="5526178"/>
          </a:xfrm>
        </p:grpSpPr>
        <p:sp>
          <p:nvSpPr>
            <p:cNvPr id="44" name="Rectangle 43">
              <a:extLst>
                <a:ext uri="{FF2B5EF4-FFF2-40B4-BE49-F238E27FC236}">
                  <a16:creationId xmlns:a16="http://schemas.microsoft.com/office/drawing/2014/main" id="{DFD02B5B-084C-41A4-A69C-99695D8F1645}"/>
                </a:ext>
              </a:extLst>
            </p:cNvPr>
            <p:cNvSpPr/>
            <p:nvPr/>
          </p:nvSpPr>
          <p:spPr>
            <a:xfrm>
              <a:off x="51616" y="903197"/>
              <a:ext cx="9040759" cy="5526178"/>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45" name="TextBox 44">
              <a:extLst>
                <a:ext uri="{FF2B5EF4-FFF2-40B4-BE49-F238E27FC236}">
                  <a16:creationId xmlns:a16="http://schemas.microsoft.com/office/drawing/2014/main" id="{318AEC57-71F9-4AC1-8BA3-0CA37A80940A}"/>
                </a:ext>
              </a:extLst>
            </p:cNvPr>
            <p:cNvSpPr txBox="1"/>
            <p:nvPr/>
          </p:nvSpPr>
          <p:spPr>
            <a:xfrm>
              <a:off x="324629" y="1442253"/>
              <a:ext cx="8494721" cy="1754326"/>
            </a:xfrm>
            <a:prstGeom prst="rect">
              <a:avLst/>
            </a:prstGeom>
            <a:solidFill>
              <a:schemeClr val="accent4">
                <a:lumMod val="20000"/>
                <a:lumOff val="80000"/>
              </a:schemeClr>
            </a:solidFill>
            <a:ln w="76200">
              <a:solidFill>
                <a:schemeClr val="accent1"/>
              </a:solidFill>
            </a:ln>
          </p:spPr>
          <p:txBody>
            <a:bodyPr wrap="square" rtlCol="0">
              <a:spAutoFit/>
            </a:bodyPr>
            <a:lstStyle/>
            <a:p>
              <a:pPr algn="ctr"/>
              <a:r>
                <a:rPr lang="en-US" sz="3600" b="1" dirty="0">
                  <a:latin typeface="Segoe UI" panose="020B0502040204020203" pitchFamily="34" charset="0"/>
                  <a:cs typeface="Segoe UI" panose="020B0502040204020203" pitchFamily="34" charset="0"/>
                </a:rPr>
                <a:t>EIN effectively infers the ECC scheme in LPDDR4 devices with on-die ECC</a:t>
              </a:r>
            </a:p>
            <a:p>
              <a:pPr algn="ctr"/>
              <a:r>
                <a:rPr lang="en-US" sz="3600" b="1" dirty="0">
                  <a:latin typeface="Segoe UI" panose="020B0502040204020203" pitchFamily="34" charset="0"/>
                  <a:cs typeface="Segoe UI" panose="020B0502040204020203" pitchFamily="34" charset="0"/>
                </a:rPr>
                <a:t>to be a (128 + 8) Hamming Code</a:t>
              </a:r>
              <a:endParaRPr lang="tr-TR" sz="3600" b="1" dirty="0">
                <a:latin typeface="Segoe UI" panose="020B0502040204020203" pitchFamily="34" charset="0"/>
                <a:cs typeface="Segoe UI" panose="020B0502040204020203" pitchFamily="34" charset="0"/>
              </a:endParaRPr>
            </a:p>
          </p:txBody>
        </p:sp>
      </p:grpSp>
      <p:sp>
        <p:nvSpPr>
          <p:cNvPr id="46" name="TextBox 45">
            <a:extLst>
              <a:ext uri="{FF2B5EF4-FFF2-40B4-BE49-F238E27FC236}">
                <a16:creationId xmlns:a16="http://schemas.microsoft.com/office/drawing/2014/main" id="{99AD28B9-D722-4CD1-8A95-1C8589966FD2}"/>
              </a:ext>
            </a:extLst>
          </p:cNvPr>
          <p:cNvSpPr txBox="1"/>
          <p:nvPr/>
        </p:nvSpPr>
        <p:spPr>
          <a:xfrm>
            <a:off x="340979" y="3726319"/>
            <a:ext cx="8494721" cy="2308324"/>
          </a:xfrm>
          <a:prstGeom prst="rect">
            <a:avLst/>
          </a:prstGeom>
          <a:solidFill>
            <a:schemeClr val="accent4">
              <a:lumMod val="20000"/>
              <a:lumOff val="80000"/>
            </a:schemeClr>
          </a:solidFill>
          <a:ln w="76200">
            <a:solidFill>
              <a:schemeClr val="accent1"/>
            </a:solidFill>
          </a:ln>
        </p:spPr>
        <p:txBody>
          <a:bodyPr wrap="square" rtlCol="0">
            <a:spAutoFit/>
          </a:bodyPr>
          <a:lstStyle/>
          <a:p>
            <a:pPr algn="ctr"/>
            <a:r>
              <a:rPr lang="en-US" sz="3600" b="1" dirty="0">
                <a:latin typeface="Segoe UI" panose="020B0502040204020203" pitchFamily="34" charset="0"/>
                <a:cs typeface="Segoe UI" panose="020B0502040204020203" pitchFamily="34" charset="0"/>
              </a:rPr>
              <a:t>EIN infers the ECC scheme without:</a:t>
            </a:r>
          </a:p>
          <a:p>
            <a:pPr marL="1028700" lvl="1" indent="-571500">
              <a:buFontTx/>
              <a:buChar char="-"/>
            </a:pPr>
            <a:r>
              <a:rPr lang="en-US" sz="3600" b="1" dirty="0">
                <a:latin typeface="Segoe UI" panose="020B0502040204020203" pitchFamily="34" charset="0"/>
                <a:cs typeface="Segoe UI" panose="020B0502040204020203" pitchFamily="34" charset="0"/>
              </a:rPr>
              <a:t>Visibility into the ECC mechanism</a:t>
            </a:r>
          </a:p>
          <a:p>
            <a:pPr marL="1028700" lvl="1" indent="-571500">
              <a:buFontTx/>
              <a:buChar char="-"/>
            </a:pPr>
            <a:r>
              <a:rPr lang="en-US" sz="3600" b="1" dirty="0">
                <a:latin typeface="Segoe UI" panose="020B0502040204020203" pitchFamily="34" charset="0"/>
                <a:cs typeface="Segoe UI" panose="020B0502040204020203" pitchFamily="34" charset="0"/>
              </a:rPr>
              <a:t>Disabling ECC</a:t>
            </a:r>
          </a:p>
          <a:p>
            <a:pPr marL="1028700" lvl="1" indent="-571500">
              <a:buFontTx/>
              <a:buChar char="-"/>
            </a:pPr>
            <a:r>
              <a:rPr lang="en-US" sz="3600" b="1" dirty="0">
                <a:latin typeface="Segoe UI" panose="020B0502040204020203" pitchFamily="34" charset="0"/>
                <a:cs typeface="Segoe UI" panose="020B0502040204020203" pitchFamily="34" charset="0"/>
              </a:rPr>
              <a:t>Tampering with the hardware</a:t>
            </a:r>
            <a:endParaRPr lang="tr-TR" sz="3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1027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EIN Applies Beyond On-Die ECC</a:t>
            </a:r>
          </a:p>
        </p:txBody>
      </p:sp>
      <p:sp>
        <p:nvSpPr>
          <p:cNvPr id="7" name="Content Placeholder 6">
            <a:extLst>
              <a:ext uri="{FF2B5EF4-FFF2-40B4-BE49-F238E27FC236}">
                <a16:creationId xmlns:a16="http://schemas.microsoft.com/office/drawing/2014/main" id="{19EC2C06-E55B-4B9C-BC1A-39F0B9B5A9FE}"/>
              </a:ext>
            </a:extLst>
          </p:cNvPr>
          <p:cNvSpPr>
            <a:spLocks noGrp="1"/>
          </p:cNvSpPr>
          <p:nvPr>
            <p:ph idx="1"/>
          </p:nvPr>
        </p:nvSpPr>
        <p:spPr>
          <a:xfrm>
            <a:off x="169011" y="936173"/>
            <a:ext cx="8894602" cy="1959428"/>
          </a:xfrm>
        </p:spPr>
        <p:txBody>
          <a:bodyPr/>
          <a:lstStyle/>
          <a:p>
            <a:r>
              <a:rPr lang="en-US" sz="2800" dirty="0"/>
              <a:t>EIN technically applies for </a:t>
            </a:r>
            <a:r>
              <a:rPr lang="en-US" sz="2800" i="1" dirty="0"/>
              <a:t>any </a:t>
            </a:r>
            <a:r>
              <a:rPr lang="en-US" sz="2800" dirty="0"/>
              <a:t>device for which:</a:t>
            </a:r>
          </a:p>
          <a:p>
            <a:pPr lvl="1"/>
            <a:r>
              <a:rPr lang="en-US" sz="2400" dirty="0">
                <a:solidFill>
                  <a:prstClr val="black"/>
                </a:solidFill>
              </a:rPr>
              <a:t>Communication channel protected by ECC</a:t>
            </a:r>
          </a:p>
          <a:p>
            <a:pPr lvl="1"/>
            <a:r>
              <a:rPr lang="en-US" sz="2400" dirty="0">
                <a:solidFill>
                  <a:prstClr val="black"/>
                </a:solidFill>
              </a:rPr>
              <a:t>Can induce uncorrectable errors </a:t>
            </a:r>
          </a:p>
          <a:p>
            <a:pPr lvl="1"/>
            <a:r>
              <a:rPr lang="en-US" sz="2400" dirty="0">
                <a:solidFill>
                  <a:prstClr val="black"/>
                </a:solidFill>
              </a:rPr>
              <a:t>Errors follow predictable statistical characteristics</a:t>
            </a:r>
          </a:p>
        </p:txBody>
      </p:sp>
      <p:grpSp>
        <p:nvGrpSpPr>
          <p:cNvPr id="4" name="Group 3">
            <a:extLst>
              <a:ext uri="{FF2B5EF4-FFF2-40B4-BE49-F238E27FC236}">
                <a16:creationId xmlns:a16="http://schemas.microsoft.com/office/drawing/2014/main" id="{1D1AE1D2-A694-4FAB-90AF-A3459F8FEA28}"/>
              </a:ext>
            </a:extLst>
          </p:cNvPr>
          <p:cNvGrpSpPr/>
          <p:nvPr/>
        </p:nvGrpSpPr>
        <p:grpSpPr>
          <a:xfrm>
            <a:off x="4503862" y="3006890"/>
            <a:ext cx="3827628" cy="2523357"/>
            <a:chOff x="4503862" y="3006890"/>
            <a:chExt cx="3827628" cy="2523357"/>
          </a:xfrm>
        </p:grpSpPr>
        <p:sp>
          <p:nvSpPr>
            <p:cNvPr id="40" name="Rectangle 39">
              <a:extLst>
                <a:ext uri="{FF2B5EF4-FFF2-40B4-BE49-F238E27FC236}">
                  <a16:creationId xmlns:a16="http://schemas.microsoft.com/office/drawing/2014/main" id="{F00336C9-E2A3-4D56-A229-ACC6B0A6C0C5}"/>
                </a:ext>
              </a:extLst>
            </p:cNvPr>
            <p:cNvSpPr/>
            <p:nvPr/>
          </p:nvSpPr>
          <p:spPr>
            <a:xfrm>
              <a:off x="4503862" y="3006890"/>
              <a:ext cx="3827628" cy="461665"/>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Flash Memory ECC</a:t>
              </a:r>
            </a:p>
          </p:txBody>
        </p:sp>
        <p:grpSp>
          <p:nvGrpSpPr>
            <p:cNvPr id="3" name="Group 2">
              <a:extLst>
                <a:ext uri="{FF2B5EF4-FFF2-40B4-BE49-F238E27FC236}">
                  <a16:creationId xmlns:a16="http://schemas.microsoft.com/office/drawing/2014/main" id="{B255A14E-947C-4A4D-A14C-0B759E78E690}"/>
                </a:ext>
              </a:extLst>
            </p:cNvPr>
            <p:cNvGrpSpPr/>
            <p:nvPr/>
          </p:nvGrpSpPr>
          <p:grpSpPr>
            <a:xfrm>
              <a:off x="5286058" y="4358378"/>
              <a:ext cx="2263236" cy="1171869"/>
              <a:chOff x="5286058" y="4358378"/>
              <a:chExt cx="2263236" cy="1171869"/>
            </a:xfrm>
          </p:grpSpPr>
          <p:cxnSp>
            <p:nvCxnSpPr>
              <p:cNvPr id="59" name="Straight Connector 58">
                <a:extLst>
                  <a:ext uri="{FF2B5EF4-FFF2-40B4-BE49-F238E27FC236}">
                    <a16:creationId xmlns:a16="http://schemas.microsoft.com/office/drawing/2014/main" id="{D4657279-B2D8-4834-82B2-9CD117B746E7}"/>
                  </a:ext>
                </a:extLst>
              </p:cNvPr>
              <p:cNvCxnSpPr>
                <a:cxnSpLocks/>
              </p:cNvCxnSpPr>
              <p:nvPr/>
            </p:nvCxnSpPr>
            <p:spPr>
              <a:xfrm rot="5400000">
                <a:off x="6417676" y="3386240"/>
                <a:ext cx="0" cy="2263236"/>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2237667-8BDC-4FD1-ABA9-4595FAEFA045}"/>
                  </a:ext>
                </a:extLst>
              </p:cNvPr>
              <p:cNvCxnSpPr>
                <a:cxnSpLocks/>
              </p:cNvCxnSpPr>
              <p:nvPr/>
            </p:nvCxnSpPr>
            <p:spPr>
              <a:xfrm rot="5400000">
                <a:off x="6417676" y="3464840"/>
                <a:ext cx="0" cy="2263236"/>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BAF34F-A19D-41D9-AE35-82F07AB9FF67}"/>
                  </a:ext>
                </a:extLst>
              </p:cNvPr>
              <p:cNvCxnSpPr>
                <a:cxnSpLocks/>
              </p:cNvCxnSpPr>
              <p:nvPr/>
            </p:nvCxnSpPr>
            <p:spPr>
              <a:xfrm rot="5400000">
                <a:off x="6417676" y="3543440"/>
                <a:ext cx="0" cy="2263236"/>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35A48A-2148-44F9-9B0A-BB88742D40A8}"/>
                  </a:ext>
                </a:extLst>
              </p:cNvPr>
              <p:cNvCxnSpPr>
                <a:cxnSpLocks/>
              </p:cNvCxnSpPr>
              <p:nvPr/>
            </p:nvCxnSpPr>
            <p:spPr>
              <a:xfrm rot="5400000">
                <a:off x="6417676" y="3700640"/>
                <a:ext cx="0" cy="2263236"/>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6682AD1-E9A4-4012-A0FE-FF140A1597A1}"/>
                  </a:ext>
                </a:extLst>
              </p:cNvPr>
              <p:cNvCxnSpPr>
                <a:cxnSpLocks/>
              </p:cNvCxnSpPr>
              <p:nvPr/>
            </p:nvCxnSpPr>
            <p:spPr>
              <a:xfrm rot="5400000">
                <a:off x="6417676" y="3857840"/>
                <a:ext cx="0" cy="2263236"/>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9093BE4-8B40-433F-B35E-DAEDB77223D9}"/>
                  </a:ext>
                </a:extLst>
              </p:cNvPr>
              <p:cNvCxnSpPr>
                <a:cxnSpLocks/>
              </p:cNvCxnSpPr>
              <p:nvPr/>
            </p:nvCxnSpPr>
            <p:spPr>
              <a:xfrm rot="5400000">
                <a:off x="6417676" y="3307640"/>
                <a:ext cx="0" cy="2263236"/>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110DDD6-EE83-4E97-A160-2AE7749F81AB}"/>
                  </a:ext>
                </a:extLst>
              </p:cNvPr>
              <p:cNvCxnSpPr>
                <a:cxnSpLocks/>
              </p:cNvCxnSpPr>
              <p:nvPr/>
            </p:nvCxnSpPr>
            <p:spPr>
              <a:xfrm rot="5400000">
                <a:off x="6417676" y="4015040"/>
                <a:ext cx="0" cy="2263236"/>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0330EA6-06C1-4B08-8098-2D82D312539D}"/>
                  </a:ext>
                </a:extLst>
              </p:cNvPr>
              <p:cNvCxnSpPr>
                <a:cxnSpLocks/>
              </p:cNvCxnSpPr>
              <p:nvPr/>
            </p:nvCxnSpPr>
            <p:spPr>
              <a:xfrm rot="5400000">
                <a:off x="6417676" y="3779240"/>
                <a:ext cx="0" cy="2263236"/>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32374E0-2E2D-475C-AD26-0AB566F9E65D}"/>
                  </a:ext>
                </a:extLst>
              </p:cNvPr>
              <p:cNvCxnSpPr>
                <a:cxnSpLocks/>
              </p:cNvCxnSpPr>
              <p:nvPr/>
            </p:nvCxnSpPr>
            <p:spPr>
              <a:xfrm rot="5400000">
                <a:off x="6417676" y="3936440"/>
                <a:ext cx="0" cy="2263236"/>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5FD4607-F575-4AC6-B4F1-A58326D12C43}"/>
                  </a:ext>
                </a:extLst>
              </p:cNvPr>
              <p:cNvCxnSpPr>
                <a:cxnSpLocks/>
              </p:cNvCxnSpPr>
              <p:nvPr/>
            </p:nvCxnSpPr>
            <p:spPr>
              <a:xfrm rot="5400000">
                <a:off x="6417676" y="4093640"/>
                <a:ext cx="0" cy="2263236"/>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29B821A-E734-4047-9F97-E1197207B984}"/>
                  </a:ext>
                </a:extLst>
              </p:cNvPr>
              <p:cNvCxnSpPr>
                <a:cxnSpLocks/>
              </p:cNvCxnSpPr>
              <p:nvPr/>
            </p:nvCxnSpPr>
            <p:spPr>
              <a:xfrm rot="5400000">
                <a:off x="6417676" y="4172240"/>
                <a:ext cx="0" cy="2263236"/>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D1430C6-C4F5-4570-A589-921D53DFDAE5}"/>
                  </a:ext>
                </a:extLst>
              </p:cNvPr>
              <p:cNvCxnSpPr>
                <a:cxnSpLocks/>
              </p:cNvCxnSpPr>
              <p:nvPr/>
            </p:nvCxnSpPr>
            <p:spPr>
              <a:xfrm rot="5400000">
                <a:off x="6417676" y="4250840"/>
                <a:ext cx="0" cy="2263236"/>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26097AC-D42B-4D04-9EC4-B1A13241419A}"/>
                  </a:ext>
                </a:extLst>
              </p:cNvPr>
              <p:cNvCxnSpPr>
                <a:cxnSpLocks/>
              </p:cNvCxnSpPr>
              <p:nvPr/>
            </p:nvCxnSpPr>
            <p:spPr>
              <a:xfrm rot="5400000">
                <a:off x="6417676" y="3622040"/>
                <a:ext cx="0" cy="2263236"/>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0D68BB7-A5FD-439A-8620-C00ADCA0656C}"/>
                  </a:ext>
                </a:extLst>
              </p:cNvPr>
              <p:cNvCxnSpPr>
                <a:cxnSpLocks/>
              </p:cNvCxnSpPr>
              <p:nvPr/>
            </p:nvCxnSpPr>
            <p:spPr>
              <a:xfrm rot="5400000">
                <a:off x="6417676" y="4329439"/>
                <a:ext cx="0" cy="2263236"/>
              </a:xfrm>
              <a:prstGeom prst="line">
                <a:avLst/>
              </a:prstGeom>
              <a:solidFill>
                <a:schemeClr val="bg1">
                  <a:lumMod val="65000"/>
                </a:schemeClr>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25CBF4F6-FCB5-4EB6-9D17-B17C57E433C7}"/>
                  </a:ext>
                </a:extLst>
              </p:cNvPr>
              <p:cNvSpPr/>
              <p:nvPr/>
            </p:nvSpPr>
            <p:spPr>
              <a:xfrm>
                <a:off x="5467580" y="4358378"/>
                <a:ext cx="1910945" cy="1171869"/>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NAND</a:t>
                </a:r>
              </a:p>
              <a:p>
                <a:pPr algn="ctr"/>
                <a:r>
                  <a:rPr lang="en-US" b="1" dirty="0">
                    <a:latin typeface="Segoe UI" panose="020B0502040204020203" pitchFamily="34" charset="0"/>
                    <a:cs typeface="Segoe UI" panose="020B0502040204020203" pitchFamily="34" charset="0"/>
                  </a:rPr>
                  <a:t>Flash</a:t>
                </a:r>
              </a:p>
            </p:txBody>
          </p:sp>
        </p:grpSp>
      </p:grpSp>
      <p:grpSp>
        <p:nvGrpSpPr>
          <p:cNvPr id="44" name="Group 43">
            <a:extLst>
              <a:ext uri="{FF2B5EF4-FFF2-40B4-BE49-F238E27FC236}">
                <a16:creationId xmlns:a16="http://schemas.microsoft.com/office/drawing/2014/main" id="{E3ADD5DA-3DBA-4D2E-8E63-9051E4B2C3D6}"/>
              </a:ext>
            </a:extLst>
          </p:cNvPr>
          <p:cNvGrpSpPr/>
          <p:nvPr/>
        </p:nvGrpSpPr>
        <p:grpSpPr>
          <a:xfrm>
            <a:off x="788684" y="3006891"/>
            <a:ext cx="3827628" cy="3515822"/>
            <a:chOff x="788684" y="3006891"/>
            <a:chExt cx="3827628" cy="3515822"/>
          </a:xfrm>
        </p:grpSpPr>
        <p:grpSp>
          <p:nvGrpSpPr>
            <p:cNvPr id="15" name="Group 14">
              <a:extLst>
                <a:ext uri="{FF2B5EF4-FFF2-40B4-BE49-F238E27FC236}">
                  <a16:creationId xmlns:a16="http://schemas.microsoft.com/office/drawing/2014/main" id="{AA240F13-3B8C-4DA4-A64B-9576C253840C}"/>
                </a:ext>
              </a:extLst>
            </p:cNvPr>
            <p:cNvGrpSpPr/>
            <p:nvPr/>
          </p:nvGrpSpPr>
          <p:grpSpPr>
            <a:xfrm>
              <a:off x="1518816" y="3726172"/>
              <a:ext cx="2451252" cy="902502"/>
              <a:chOff x="1312055" y="3540578"/>
              <a:chExt cx="1922663" cy="707886"/>
            </a:xfrm>
          </p:grpSpPr>
          <p:sp>
            <p:nvSpPr>
              <p:cNvPr id="76" name="Rectangle 75">
                <a:extLst>
                  <a:ext uri="{FF2B5EF4-FFF2-40B4-BE49-F238E27FC236}">
                    <a16:creationId xmlns:a16="http://schemas.microsoft.com/office/drawing/2014/main" id="{101452D0-D891-4316-8BE9-D992A09ED6CE}"/>
                  </a:ext>
                </a:extLst>
              </p:cNvPr>
              <p:cNvSpPr/>
              <p:nvPr/>
            </p:nvSpPr>
            <p:spPr>
              <a:xfrm>
                <a:off x="1351404" y="3540578"/>
                <a:ext cx="1842641" cy="7078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7" name="Oval 76">
                <a:extLst>
                  <a:ext uri="{FF2B5EF4-FFF2-40B4-BE49-F238E27FC236}">
                    <a16:creationId xmlns:a16="http://schemas.microsoft.com/office/drawing/2014/main" id="{65CDACB2-2721-4686-A986-9B093D323D35}"/>
                  </a:ext>
                </a:extLst>
              </p:cNvPr>
              <p:cNvSpPr/>
              <p:nvPr/>
            </p:nvSpPr>
            <p:spPr>
              <a:xfrm flipH="1">
                <a:off x="1312055" y="3781980"/>
                <a:ext cx="82812" cy="828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8" name="Oval 77">
                <a:extLst>
                  <a:ext uri="{FF2B5EF4-FFF2-40B4-BE49-F238E27FC236}">
                    <a16:creationId xmlns:a16="http://schemas.microsoft.com/office/drawing/2014/main" id="{C9F24AFB-C912-4B14-B17A-CE6C6E87DF4B}"/>
                  </a:ext>
                </a:extLst>
              </p:cNvPr>
              <p:cNvSpPr/>
              <p:nvPr/>
            </p:nvSpPr>
            <p:spPr>
              <a:xfrm flipH="1">
                <a:off x="1312055" y="4002896"/>
                <a:ext cx="82812" cy="828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9" name="Oval 78">
                <a:extLst>
                  <a:ext uri="{FF2B5EF4-FFF2-40B4-BE49-F238E27FC236}">
                    <a16:creationId xmlns:a16="http://schemas.microsoft.com/office/drawing/2014/main" id="{D0989194-CF07-4DC9-9350-36BF7034EE7B}"/>
                  </a:ext>
                </a:extLst>
              </p:cNvPr>
              <p:cNvSpPr/>
              <p:nvPr/>
            </p:nvSpPr>
            <p:spPr>
              <a:xfrm flipH="1">
                <a:off x="1391435" y="4175346"/>
                <a:ext cx="26500" cy="26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80" name="Oval 79">
                <a:extLst>
                  <a:ext uri="{FF2B5EF4-FFF2-40B4-BE49-F238E27FC236}">
                    <a16:creationId xmlns:a16="http://schemas.microsoft.com/office/drawing/2014/main" id="{C0535129-87A5-466E-B9E0-2821841DCDF7}"/>
                  </a:ext>
                </a:extLst>
              </p:cNvPr>
              <p:cNvSpPr/>
              <p:nvPr/>
            </p:nvSpPr>
            <p:spPr>
              <a:xfrm flipH="1">
                <a:off x="3151906" y="3781980"/>
                <a:ext cx="82812" cy="828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81" name="Oval 80">
                <a:extLst>
                  <a:ext uri="{FF2B5EF4-FFF2-40B4-BE49-F238E27FC236}">
                    <a16:creationId xmlns:a16="http://schemas.microsoft.com/office/drawing/2014/main" id="{6882F149-1DE4-43F9-8295-36AC004B87AD}"/>
                  </a:ext>
                </a:extLst>
              </p:cNvPr>
              <p:cNvSpPr/>
              <p:nvPr/>
            </p:nvSpPr>
            <p:spPr>
              <a:xfrm flipH="1">
                <a:off x="3151906" y="4002896"/>
                <a:ext cx="82812" cy="828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82" name="Oval 81">
                <a:extLst>
                  <a:ext uri="{FF2B5EF4-FFF2-40B4-BE49-F238E27FC236}">
                    <a16:creationId xmlns:a16="http://schemas.microsoft.com/office/drawing/2014/main" id="{079C0821-CA88-4429-AC20-5BB6783116D7}"/>
                  </a:ext>
                </a:extLst>
              </p:cNvPr>
              <p:cNvSpPr/>
              <p:nvPr/>
            </p:nvSpPr>
            <p:spPr>
              <a:xfrm flipH="1">
                <a:off x="3131217" y="4175346"/>
                <a:ext cx="26500" cy="26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nvGrpSpPr>
              <p:cNvPr id="83" name="Group 82">
                <a:extLst>
                  <a:ext uri="{FF2B5EF4-FFF2-40B4-BE49-F238E27FC236}">
                    <a16:creationId xmlns:a16="http://schemas.microsoft.com/office/drawing/2014/main" id="{7FA64DB5-6D45-4465-8B96-C9036D83E06D}"/>
                  </a:ext>
                </a:extLst>
              </p:cNvPr>
              <p:cNvGrpSpPr/>
              <p:nvPr/>
            </p:nvGrpSpPr>
            <p:grpSpPr>
              <a:xfrm>
                <a:off x="1546398" y="3604989"/>
                <a:ext cx="1453978" cy="474774"/>
                <a:chOff x="4185016" y="1775632"/>
                <a:chExt cx="914907" cy="352330"/>
              </a:xfrm>
            </p:grpSpPr>
            <p:sp>
              <p:nvSpPr>
                <p:cNvPr id="85" name="Rectangle 84">
                  <a:extLst>
                    <a:ext uri="{FF2B5EF4-FFF2-40B4-BE49-F238E27FC236}">
                      <a16:creationId xmlns:a16="http://schemas.microsoft.com/office/drawing/2014/main" id="{B58C37E3-F5AA-4EB7-8BB2-506EB519A8D6}"/>
                    </a:ext>
                  </a:extLst>
                </p:cNvPr>
                <p:cNvSpPr/>
                <p:nvPr/>
              </p:nvSpPr>
              <p:spPr>
                <a:xfrm>
                  <a:off x="4185016"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86" name="Rectangle 85">
                  <a:extLst>
                    <a:ext uri="{FF2B5EF4-FFF2-40B4-BE49-F238E27FC236}">
                      <a16:creationId xmlns:a16="http://schemas.microsoft.com/office/drawing/2014/main" id="{4B3758EA-44B6-4DE1-816A-7756204EF8FE}"/>
                    </a:ext>
                  </a:extLst>
                </p:cNvPr>
                <p:cNvSpPr/>
                <p:nvPr/>
              </p:nvSpPr>
              <p:spPr>
                <a:xfrm>
                  <a:off x="4378024"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87" name="Rectangle 86">
                  <a:extLst>
                    <a:ext uri="{FF2B5EF4-FFF2-40B4-BE49-F238E27FC236}">
                      <a16:creationId xmlns:a16="http://schemas.microsoft.com/office/drawing/2014/main" id="{0B59015B-57E7-4C37-B579-3438AB97BA73}"/>
                    </a:ext>
                  </a:extLst>
                </p:cNvPr>
                <p:cNvSpPr/>
                <p:nvPr/>
              </p:nvSpPr>
              <p:spPr>
                <a:xfrm>
                  <a:off x="4571032"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88" name="Rectangle 87">
                  <a:extLst>
                    <a:ext uri="{FF2B5EF4-FFF2-40B4-BE49-F238E27FC236}">
                      <a16:creationId xmlns:a16="http://schemas.microsoft.com/office/drawing/2014/main" id="{402174C3-7D3A-4D2D-86FD-2AD54C4BE06F}"/>
                    </a:ext>
                  </a:extLst>
                </p:cNvPr>
                <p:cNvSpPr/>
                <p:nvPr/>
              </p:nvSpPr>
              <p:spPr>
                <a:xfrm>
                  <a:off x="4957048"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92" name="Rectangle 91">
                  <a:extLst>
                    <a:ext uri="{FF2B5EF4-FFF2-40B4-BE49-F238E27FC236}">
                      <a16:creationId xmlns:a16="http://schemas.microsoft.com/office/drawing/2014/main" id="{75E4DDE5-27D9-4795-9D1E-C9B889ED4473}"/>
                    </a:ext>
                  </a:extLst>
                </p:cNvPr>
                <p:cNvSpPr/>
                <p:nvPr/>
              </p:nvSpPr>
              <p:spPr>
                <a:xfrm>
                  <a:off x="4764040"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84" name="Rectangle 83">
                <a:extLst>
                  <a:ext uri="{FF2B5EF4-FFF2-40B4-BE49-F238E27FC236}">
                    <a16:creationId xmlns:a16="http://schemas.microsoft.com/office/drawing/2014/main" id="{8106C18D-77ED-49AB-A865-B20DDC2F8AC4}"/>
                  </a:ext>
                </a:extLst>
              </p:cNvPr>
              <p:cNvSpPr/>
              <p:nvPr/>
            </p:nvSpPr>
            <p:spPr>
              <a:xfrm>
                <a:off x="1519970" y="4182214"/>
                <a:ext cx="1537556" cy="66250"/>
              </a:xfrm>
              <a:prstGeom prst="rect">
                <a:avLst/>
              </a:prstGeom>
              <a:pattFill prst="dkVert">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5" name="Rectangle 4">
              <a:extLst>
                <a:ext uri="{FF2B5EF4-FFF2-40B4-BE49-F238E27FC236}">
                  <a16:creationId xmlns:a16="http://schemas.microsoft.com/office/drawing/2014/main" id="{24FA3D97-5CA3-4D50-8AAE-2B0921B2A50C}"/>
                </a:ext>
              </a:extLst>
            </p:cNvPr>
            <p:cNvSpPr/>
            <p:nvPr/>
          </p:nvSpPr>
          <p:spPr>
            <a:xfrm>
              <a:off x="788684" y="3006891"/>
              <a:ext cx="3827628" cy="461665"/>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DRAM Rank-Level ECC</a:t>
              </a:r>
            </a:p>
          </p:txBody>
        </p:sp>
        <p:grpSp>
          <p:nvGrpSpPr>
            <p:cNvPr id="6" name="Group 5">
              <a:extLst>
                <a:ext uri="{FF2B5EF4-FFF2-40B4-BE49-F238E27FC236}">
                  <a16:creationId xmlns:a16="http://schemas.microsoft.com/office/drawing/2014/main" id="{7584749E-7996-435E-B3BC-861D154CB2DF}"/>
                </a:ext>
              </a:extLst>
            </p:cNvPr>
            <p:cNvGrpSpPr/>
            <p:nvPr/>
          </p:nvGrpSpPr>
          <p:grpSpPr>
            <a:xfrm>
              <a:off x="2080622" y="5620211"/>
              <a:ext cx="902504" cy="902502"/>
              <a:chOff x="1734013" y="5158914"/>
              <a:chExt cx="1029494" cy="1029494"/>
            </a:xfrm>
            <a:solidFill>
              <a:schemeClr val="bg1">
                <a:lumMod val="65000"/>
              </a:schemeClr>
            </a:solidFill>
          </p:grpSpPr>
          <p:grpSp>
            <p:nvGrpSpPr>
              <p:cNvPr id="16" name="Group 15">
                <a:extLst>
                  <a:ext uri="{FF2B5EF4-FFF2-40B4-BE49-F238E27FC236}">
                    <a16:creationId xmlns:a16="http://schemas.microsoft.com/office/drawing/2014/main" id="{B3B98356-26CB-461B-AFA9-C160F9EFFD27}"/>
                  </a:ext>
                </a:extLst>
              </p:cNvPr>
              <p:cNvGrpSpPr/>
              <p:nvPr/>
            </p:nvGrpSpPr>
            <p:grpSpPr>
              <a:xfrm>
                <a:off x="1734013" y="5365288"/>
                <a:ext cx="1029494" cy="616745"/>
                <a:chOff x="1734013" y="5365288"/>
                <a:chExt cx="1029494" cy="616745"/>
              </a:xfrm>
              <a:grpFill/>
            </p:grpSpPr>
            <p:cxnSp>
              <p:nvCxnSpPr>
                <p:cNvPr id="26" name="Straight Connector 25">
                  <a:extLst>
                    <a:ext uri="{FF2B5EF4-FFF2-40B4-BE49-F238E27FC236}">
                      <a16:creationId xmlns:a16="http://schemas.microsoft.com/office/drawing/2014/main" id="{B2822D53-B743-4FB8-9439-E01C02E4F71B}"/>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97A37B0-B06C-4DBA-8D0D-9E148C2C9D02}"/>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26ACBB8-3314-4DEB-AA94-6E6A76D7FE02}"/>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9F396B-988B-4963-9B74-91AB5F2DC87F}"/>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A3F85B7-1681-48E0-A533-B9F6C100241B}"/>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CCD6A29-813A-467C-B95D-03B262F48645}"/>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C7FFEAD-2343-4373-9FA8-B07DE2A1E8BC}"/>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D8286E7-39BE-4CD9-ABCC-6800DCA329B7}"/>
                  </a:ext>
                </a:extLst>
              </p:cNvPr>
              <p:cNvGrpSpPr/>
              <p:nvPr/>
            </p:nvGrpSpPr>
            <p:grpSpPr>
              <a:xfrm rot="16200000">
                <a:off x="1734014" y="5365288"/>
                <a:ext cx="1029494" cy="616745"/>
                <a:chOff x="1734013" y="5365288"/>
                <a:chExt cx="1029494" cy="616745"/>
              </a:xfrm>
              <a:grpFill/>
            </p:grpSpPr>
            <p:cxnSp>
              <p:nvCxnSpPr>
                <p:cNvPr id="19" name="Straight Connector 18">
                  <a:extLst>
                    <a:ext uri="{FF2B5EF4-FFF2-40B4-BE49-F238E27FC236}">
                      <a16:creationId xmlns:a16="http://schemas.microsoft.com/office/drawing/2014/main" id="{26E5952F-76C2-487A-B3AD-72F9916B5673}"/>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A16DA6-EFBB-496D-9766-5BA0173D1766}"/>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CCE1F8-4751-40DD-9278-0DF7BC5E8AED}"/>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E13ABA-AAA3-407B-81D0-1E091B6B1703}"/>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233F5B3-03A8-4B57-A204-CCB9D9144F37}"/>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6D2DA8-248D-4BA7-A4F7-03DB908A9936}"/>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6BEBC5C-7B77-4A53-8D56-3D3106A714D1}"/>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Rounded Corners 17">
                <a:extLst>
                  <a:ext uri="{FF2B5EF4-FFF2-40B4-BE49-F238E27FC236}">
                    <a16:creationId xmlns:a16="http://schemas.microsoft.com/office/drawing/2014/main" id="{A553D70A-FDF3-4CD9-B2D9-8975C7DD2B3A}"/>
                  </a:ext>
                </a:extLst>
              </p:cNvPr>
              <p:cNvSpPr/>
              <p:nvPr/>
            </p:nvSpPr>
            <p:spPr>
              <a:xfrm>
                <a:off x="1849080" y="5273565"/>
                <a:ext cx="804254" cy="804254"/>
              </a:xfrm>
              <a:prstGeom prst="roundRect">
                <a:avLst/>
              </a:prstGeom>
              <a:grp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CPU</a:t>
                </a:r>
              </a:p>
            </p:txBody>
          </p:sp>
        </p:grpSp>
        <p:cxnSp>
          <p:nvCxnSpPr>
            <p:cNvPr id="9" name="Connector: Elbow 22">
              <a:extLst>
                <a:ext uri="{FF2B5EF4-FFF2-40B4-BE49-F238E27FC236}">
                  <a16:creationId xmlns:a16="http://schemas.microsoft.com/office/drawing/2014/main" id="{F33260DD-D1B1-41DD-A1EB-183FF5EE4FE0}"/>
                </a:ext>
              </a:extLst>
            </p:cNvPr>
            <p:cNvCxnSpPr>
              <a:cxnSpLocks/>
            </p:cNvCxnSpPr>
            <p:nvPr/>
          </p:nvCxnSpPr>
          <p:spPr>
            <a:xfrm>
              <a:off x="2421866" y="4447263"/>
              <a:ext cx="0" cy="1261645"/>
            </a:xfrm>
            <a:prstGeom prst="straightConnector1">
              <a:avLst/>
            </a:prstGeom>
            <a:ln w="57150">
              <a:solidFill>
                <a:schemeClr val="accent1"/>
              </a:solidFill>
              <a:headEnd type="triangle" w="med" len="med"/>
              <a:tailEnd type="triangle" w="med" len="med"/>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88E745DC-E1FC-434B-A46F-9BA4885D6DB1}"/>
                </a:ext>
              </a:extLst>
            </p:cNvPr>
            <p:cNvCxnSpPr>
              <a:cxnSpLocks/>
            </p:cNvCxnSpPr>
            <p:nvPr/>
          </p:nvCxnSpPr>
          <p:spPr>
            <a:xfrm rot="5400000">
              <a:off x="2475842" y="4647686"/>
              <a:ext cx="1261645" cy="860799"/>
            </a:xfrm>
            <a:prstGeom prst="bentConnector3">
              <a:avLst>
                <a:gd name="adj1" fmla="val 23828"/>
              </a:avLst>
            </a:prstGeom>
            <a:ln w="57150">
              <a:solidFill>
                <a:schemeClr val="accent6"/>
              </a:solidFill>
              <a:headEnd type="triangle" w="med" len="med"/>
              <a:tailEnd type="triangle" w="med" len="med"/>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A3E82FD-DF48-4FF8-BC7D-78170001C57A}"/>
                </a:ext>
              </a:extLst>
            </p:cNvPr>
            <p:cNvSpPr/>
            <p:nvPr/>
          </p:nvSpPr>
          <p:spPr>
            <a:xfrm>
              <a:off x="2690273" y="4807489"/>
              <a:ext cx="792494" cy="646331"/>
            </a:xfrm>
            <a:prstGeom prst="rect">
              <a:avLst/>
            </a:prstGeom>
          </p:spPr>
          <p:txBody>
            <a:bodyPr wrap="square">
              <a:spAutoFit/>
            </a:bodyPr>
            <a:lstStyle/>
            <a:p>
              <a:pPr algn="ctr"/>
              <a:r>
                <a:rPr lang="en-US" b="1" i="1" dirty="0">
                  <a:solidFill>
                    <a:schemeClr val="accent6"/>
                  </a:solidFill>
                  <a:latin typeface="Segoe UI" panose="020B0502040204020203" pitchFamily="34" charset="0"/>
                  <a:cs typeface="Segoe UI" panose="020B0502040204020203" pitchFamily="34" charset="0"/>
                </a:rPr>
                <a:t>ECC </a:t>
              </a:r>
            </a:p>
            <a:p>
              <a:pPr algn="ctr"/>
              <a:r>
                <a:rPr lang="en-US" b="1" i="1" dirty="0">
                  <a:solidFill>
                    <a:schemeClr val="accent6"/>
                  </a:solidFill>
                  <a:latin typeface="Segoe UI" panose="020B0502040204020203" pitchFamily="34" charset="0"/>
                  <a:cs typeface="Segoe UI" panose="020B0502040204020203" pitchFamily="34" charset="0"/>
                </a:rPr>
                <a:t>Data</a:t>
              </a:r>
            </a:p>
          </p:txBody>
        </p:sp>
        <p:sp>
          <p:nvSpPr>
            <p:cNvPr id="14" name="Rectangle 13">
              <a:extLst>
                <a:ext uri="{FF2B5EF4-FFF2-40B4-BE49-F238E27FC236}">
                  <a16:creationId xmlns:a16="http://schemas.microsoft.com/office/drawing/2014/main" id="{3F00B0AB-EE47-45C7-8353-CF11CC1FA8FF}"/>
                </a:ext>
              </a:extLst>
            </p:cNvPr>
            <p:cNvSpPr/>
            <p:nvPr/>
          </p:nvSpPr>
          <p:spPr>
            <a:xfrm>
              <a:off x="1236456" y="4812451"/>
              <a:ext cx="1295418" cy="646331"/>
            </a:xfrm>
            <a:prstGeom prst="rect">
              <a:avLst/>
            </a:prstGeom>
          </p:spPr>
          <p:txBody>
            <a:bodyPr wrap="square">
              <a:spAutoFit/>
            </a:bodyPr>
            <a:lstStyle/>
            <a:p>
              <a:pPr algn="ctr"/>
              <a:r>
                <a:rPr lang="en-US" b="1" i="1" dirty="0">
                  <a:solidFill>
                    <a:schemeClr val="accent1"/>
                  </a:solidFill>
                  <a:latin typeface="Segoe UI" panose="020B0502040204020203" pitchFamily="34" charset="0"/>
                  <a:cs typeface="Segoe UI" panose="020B0502040204020203" pitchFamily="34" charset="0"/>
                </a:rPr>
                <a:t>Normal </a:t>
              </a:r>
            </a:p>
            <a:p>
              <a:pPr algn="ctr"/>
              <a:r>
                <a:rPr lang="en-US" b="1" i="1" dirty="0">
                  <a:solidFill>
                    <a:schemeClr val="accent1"/>
                  </a:solidFill>
                  <a:latin typeface="Segoe UI" panose="020B0502040204020203" pitchFamily="34" charset="0"/>
                  <a:cs typeface="Segoe UI" panose="020B0502040204020203" pitchFamily="34" charset="0"/>
                </a:rPr>
                <a:t>Data</a:t>
              </a:r>
            </a:p>
          </p:txBody>
        </p:sp>
        <p:sp>
          <p:nvSpPr>
            <p:cNvPr id="93" name="Rectangle 92">
              <a:extLst>
                <a:ext uri="{FF2B5EF4-FFF2-40B4-BE49-F238E27FC236}">
                  <a16:creationId xmlns:a16="http://schemas.microsoft.com/office/drawing/2014/main" id="{D9D78BB7-4D13-4133-8C90-2D8A8506D7D7}"/>
                </a:ext>
              </a:extLst>
            </p:cNvPr>
            <p:cNvSpPr/>
            <p:nvPr/>
          </p:nvSpPr>
          <p:spPr>
            <a:xfrm>
              <a:off x="3337107" y="3755215"/>
              <a:ext cx="392111" cy="714890"/>
            </a:xfrm>
            <a:prstGeom prst="rect">
              <a:avLst/>
            </a:prstGeom>
            <a:noFill/>
            <a:ln w="28575">
              <a:solidFill>
                <a:schemeClr val="accent6"/>
              </a:solidFill>
              <a:prstDash val="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latin typeface="Segoe UI" panose="020B0502040204020203" pitchFamily="34" charset="0"/>
              </a:endParaRPr>
            </a:p>
          </p:txBody>
        </p:sp>
        <p:sp>
          <p:nvSpPr>
            <p:cNvPr id="94" name="Rectangle 93">
              <a:extLst>
                <a:ext uri="{FF2B5EF4-FFF2-40B4-BE49-F238E27FC236}">
                  <a16:creationId xmlns:a16="http://schemas.microsoft.com/office/drawing/2014/main" id="{E259913C-6A7A-4AD1-AF35-18757E559BD5}"/>
                </a:ext>
              </a:extLst>
            </p:cNvPr>
            <p:cNvSpPr/>
            <p:nvPr/>
          </p:nvSpPr>
          <p:spPr>
            <a:xfrm>
              <a:off x="1757213" y="3752113"/>
              <a:ext cx="1572750" cy="717992"/>
            </a:xfrm>
            <a:prstGeom prst="rect">
              <a:avLst/>
            </a:prstGeom>
            <a:noFill/>
            <a:ln w="38100">
              <a:solidFill>
                <a:schemeClr val="accent1"/>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latin typeface="Segoe UI" panose="020B0502040204020203" pitchFamily="34" charset="0"/>
              </a:endParaRPr>
            </a:p>
          </p:txBody>
        </p:sp>
      </p:grpSp>
    </p:spTree>
    <p:extLst>
      <p:ext uri="{BB962C8B-B14F-4D97-AF65-F5344CB8AC3E}">
        <p14:creationId xmlns:p14="http://schemas.microsoft.com/office/powerpoint/2010/main" val="101406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F6D94-F2D1-4E88-A909-B4DF4E002525}"/>
              </a:ext>
            </a:extLst>
          </p:cNvPr>
          <p:cNvSpPr>
            <a:spLocks noGrp="1"/>
          </p:cNvSpPr>
          <p:nvPr>
            <p:ph type="title"/>
          </p:nvPr>
        </p:nvSpPr>
        <p:spPr/>
        <p:txBody>
          <a:bodyPr/>
          <a:lstStyle/>
          <a:p>
            <a:pPr>
              <a:tabLst>
                <a:tab pos="1311275" algn="l"/>
              </a:tabLst>
            </a:pPr>
            <a:r>
              <a:rPr lang="en-US" b="1" dirty="0"/>
              <a:t>Othe</a:t>
            </a:r>
            <a:r>
              <a:rPr lang="en-US" dirty="0"/>
              <a:t>r Contributions in our Paper</a:t>
            </a:r>
            <a:endParaRPr lang="en-US" b="1" dirty="0"/>
          </a:p>
        </p:txBody>
      </p:sp>
      <p:sp>
        <p:nvSpPr>
          <p:cNvPr id="3" name="Content Placeholder 2">
            <a:extLst>
              <a:ext uri="{FF2B5EF4-FFF2-40B4-BE49-F238E27FC236}">
                <a16:creationId xmlns:a16="http://schemas.microsoft.com/office/drawing/2014/main" id="{494EC80F-2976-4A92-B16F-8065FDCC9552}"/>
              </a:ext>
            </a:extLst>
          </p:cNvPr>
          <p:cNvSpPr>
            <a:spLocks noGrp="1"/>
          </p:cNvSpPr>
          <p:nvPr>
            <p:ph idx="1"/>
          </p:nvPr>
        </p:nvSpPr>
        <p:spPr>
          <a:xfrm>
            <a:off x="79022" y="936172"/>
            <a:ext cx="9064978" cy="5539932"/>
          </a:xfrm>
        </p:spPr>
        <p:txBody>
          <a:bodyPr>
            <a:noAutofit/>
          </a:bodyPr>
          <a:lstStyle/>
          <a:p>
            <a:r>
              <a:rPr lang="en-US" dirty="0"/>
              <a:t>Two error-characterization studies showing EIN’s value</a:t>
            </a:r>
          </a:p>
          <a:p>
            <a:pPr marL="800100" lvl="1" indent="-342900">
              <a:buFont typeface="+mj-lt"/>
              <a:buAutoNum type="arabicPeriod"/>
            </a:pPr>
            <a:r>
              <a:rPr lang="en-US" dirty="0"/>
              <a:t>EIN enables comparing BERs of the DRAM technology itself</a:t>
            </a:r>
          </a:p>
          <a:p>
            <a:pPr marL="800100" lvl="1" indent="-342900">
              <a:buFont typeface="+mj-lt"/>
              <a:buAutoNum type="arabicPeriod"/>
            </a:pPr>
            <a:r>
              <a:rPr lang="en-US" dirty="0"/>
              <a:t>EIN recovers expected distributions that ECC obfuscates</a:t>
            </a:r>
            <a:endParaRPr lang="en-US" sz="2800" dirty="0"/>
          </a:p>
          <a:p>
            <a:pPr marL="0" indent="0">
              <a:buNone/>
            </a:pPr>
            <a:endParaRPr lang="en-US" sz="2000" dirty="0"/>
          </a:p>
          <a:p>
            <a:r>
              <a:rPr lang="en-US" dirty="0"/>
              <a:t>Using EIN to infer additional information:</a:t>
            </a:r>
          </a:p>
          <a:p>
            <a:pPr lvl="1"/>
            <a:r>
              <a:rPr lang="en-US" dirty="0"/>
              <a:t>The data pattern written to DRAM</a:t>
            </a:r>
          </a:p>
          <a:p>
            <a:pPr lvl="1"/>
            <a:r>
              <a:rPr lang="en-US" dirty="0"/>
              <a:t>The pre-correction error characteristics (e.g., pre-ECC BER)</a:t>
            </a:r>
          </a:p>
          <a:p>
            <a:pPr marL="0" indent="0">
              <a:buNone/>
            </a:pPr>
            <a:endParaRPr lang="en-US" sz="2000" dirty="0"/>
          </a:p>
          <a:p>
            <a:r>
              <a:rPr lang="en-US" sz="2800" dirty="0"/>
              <a:t>Formal derivation of EIN + discussion of its limitations</a:t>
            </a:r>
          </a:p>
          <a:p>
            <a:endParaRPr lang="en-US" sz="2000" dirty="0"/>
          </a:p>
          <a:p>
            <a:r>
              <a:rPr lang="en-US" sz="2800" dirty="0"/>
              <a:t>Verify uniform-randomly spaced </a:t>
            </a:r>
            <a:r>
              <a:rPr lang="en-US" dirty="0"/>
              <a:t>data-retention errors </a:t>
            </a:r>
          </a:p>
          <a:p>
            <a:pPr lvl="1"/>
            <a:r>
              <a:rPr lang="en-US" dirty="0"/>
              <a:t>Reverse-engineering DRAM design characteristics that affect uniformness (e.g., true-/anti-cell layout)</a:t>
            </a:r>
          </a:p>
        </p:txBody>
      </p:sp>
    </p:spTree>
    <p:extLst>
      <p:ext uri="{BB962C8B-B14F-4D97-AF65-F5344CB8AC3E}">
        <p14:creationId xmlns:p14="http://schemas.microsoft.com/office/powerpoint/2010/main" val="213892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AE461A-632E-45E7-B8F1-91DAB34097E1}"/>
              </a:ext>
            </a:extLst>
          </p:cNvPr>
          <p:cNvSpPr/>
          <p:nvPr/>
        </p:nvSpPr>
        <p:spPr>
          <a:xfrm>
            <a:off x="31397" y="6076663"/>
            <a:ext cx="9081206" cy="368587"/>
          </a:xfrm>
          <a:prstGeom prst="rect">
            <a:avLst/>
          </a:prstGeom>
          <a:solidFill>
            <a:schemeClr val="accent3">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2BEA74-48C0-4811-AD63-E5EB0F246550}"/>
              </a:ext>
            </a:extLst>
          </p:cNvPr>
          <p:cNvSpPr/>
          <p:nvPr/>
        </p:nvSpPr>
        <p:spPr>
          <a:xfrm>
            <a:off x="31397" y="3122763"/>
            <a:ext cx="9081206" cy="2912912"/>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0033F3-D366-48F4-AC12-B0221C1D6FF3}"/>
              </a:ext>
            </a:extLst>
          </p:cNvPr>
          <p:cNvSpPr/>
          <p:nvPr/>
        </p:nvSpPr>
        <p:spPr>
          <a:xfrm>
            <a:off x="31397" y="2687335"/>
            <a:ext cx="9081206" cy="382890"/>
          </a:xfrm>
          <a:prstGeom prst="rect">
            <a:avLst/>
          </a:pr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63EAD5-2458-414C-941F-38257A740D84}"/>
              </a:ext>
            </a:extLst>
          </p:cNvPr>
          <p:cNvSpPr/>
          <p:nvPr/>
        </p:nvSpPr>
        <p:spPr>
          <a:xfrm>
            <a:off x="31397" y="1607873"/>
            <a:ext cx="9081206" cy="1036192"/>
          </a:xfrm>
          <a:prstGeom prst="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554B7B-B743-4949-ABD3-1B96E44A197C}"/>
              </a:ext>
            </a:extLst>
          </p:cNvPr>
          <p:cNvSpPr/>
          <p:nvPr/>
        </p:nvSpPr>
        <p:spPr>
          <a:xfrm>
            <a:off x="31397" y="874921"/>
            <a:ext cx="9081206" cy="702128"/>
          </a:xfrm>
          <a:prstGeom prst="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F6D94-F2D1-4E88-A909-B4DF4E002525}"/>
              </a:ext>
            </a:extLst>
          </p:cNvPr>
          <p:cNvSpPr>
            <a:spLocks noGrp="1"/>
          </p:cNvSpPr>
          <p:nvPr>
            <p:ph type="title"/>
          </p:nvPr>
        </p:nvSpPr>
        <p:spPr/>
        <p:txBody>
          <a:bodyPr/>
          <a:lstStyle/>
          <a:p>
            <a:pPr>
              <a:tabLst>
                <a:tab pos="1311275" algn="l"/>
              </a:tabLst>
            </a:pPr>
            <a:r>
              <a:rPr lang="en-US" b="1" dirty="0"/>
              <a:t>Talk &amp; Paper Recap</a:t>
            </a:r>
          </a:p>
        </p:txBody>
      </p:sp>
      <p:sp>
        <p:nvSpPr>
          <p:cNvPr id="3" name="Content Placeholder 2">
            <a:extLst>
              <a:ext uri="{FF2B5EF4-FFF2-40B4-BE49-F238E27FC236}">
                <a16:creationId xmlns:a16="http://schemas.microsoft.com/office/drawing/2014/main" id="{494EC80F-2976-4A92-B16F-8065FDCC9552}"/>
              </a:ext>
            </a:extLst>
          </p:cNvPr>
          <p:cNvSpPr>
            <a:spLocks noGrp="1"/>
          </p:cNvSpPr>
          <p:nvPr>
            <p:ph idx="1"/>
          </p:nvPr>
        </p:nvSpPr>
        <p:spPr>
          <a:xfrm>
            <a:off x="31397" y="844097"/>
            <a:ext cx="9177867" cy="2278666"/>
          </a:xfrm>
        </p:spPr>
        <p:txBody>
          <a:bodyPr>
            <a:noAutofit/>
          </a:bodyPr>
          <a:lstStyle/>
          <a:p>
            <a:r>
              <a:rPr lang="en-US" sz="2200" b="1" u="sng" dirty="0"/>
              <a:t>Motivation:</a:t>
            </a:r>
            <a:r>
              <a:rPr lang="en-US" sz="2200" b="1" dirty="0"/>
              <a:t> </a:t>
            </a:r>
            <a:r>
              <a:rPr lang="en-US" sz="2200" dirty="0"/>
              <a:t>Experimentally studying DRAM error mechanisms provides insights for improving performance, energy, and reliability</a:t>
            </a:r>
          </a:p>
          <a:p>
            <a:r>
              <a:rPr lang="en-US" sz="2200" b="1" u="sng" dirty="0">
                <a:solidFill>
                  <a:srgbClr val="C00000"/>
                </a:solidFill>
              </a:rPr>
              <a:t>Problem:</a:t>
            </a:r>
            <a:r>
              <a:rPr lang="en-US" sz="2200" b="1" dirty="0">
                <a:solidFill>
                  <a:srgbClr val="C00000"/>
                </a:solidFill>
              </a:rPr>
              <a:t> </a:t>
            </a:r>
            <a:r>
              <a:rPr lang="en-US" sz="2200" dirty="0"/>
              <a:t>on-die error correction (ECC) makes studying errors difficult</a:t>
            </a:r>
          </a:p>
          <a:p>
            <a:pPr marL="515938" lvl="1"/>
            <a:r>
              <a:rPr lang="en-US" sz="2000" dirty="0"/>
              <a:t>Distorts true error distributions with </a:t>
            </a:r>
            <a:r>
              <a:rPr lang="en-US" sz="2000" i="1" dirty="0"/>
              <a:t>unstandardized</a:t>
            </a:r>
            <a:r>
              <a:rPr lang="en-US" sz="2000" dirty="0"/>
              <a:t>, </a:t>
            </a:r>
            <a:r>
              <a:rPr lang="en-US" sz="2000" i="1" dirty="0"/>
              <a:t>invisible </a:t>
            </a:r>
            <a:r>
              <a:rPr lang="en-US" sz="2000" dirty="0"/>
              <a:t>ECC functions</a:t>
            </a:r>
          </a:p>
          <a:p>
            <a:pPr marL="515938" lvl="1"/>
            <a:r>
              <a:rPr lang="en-US" sz="2000" i="1" dirty="0"/>
              <a:t>Post-correction </a:t>
            </a:r>
            <a:r>
              <a:rPr lang="en-US" sz="2000" dirty="0"/>
              <a:t>errors lack the insights we seek from </a:t>
            </a:r>
            <a:r>
              <a:rPr lang="en-US" sz="2000" i="1" dirty="0"/>
              <a:t>pre-correction</a:t>
            </a:r>
            <a:r>
              <a:rPr lang="en-US" sz="2000" dirty="0"/>
              <a:t> errors</a:t>
            </a:r>
          </a:p>
          <a:p>
            <a:r>
              <a:rPr lang="en-US" sz="2200" b="1" u="sng" dirty="0">
                <a:solidFill>
                  <a:schemeClr val="accent6">
                    <a:lumMod val="75000"/>
                  </a:schemeClr>
                </a:solidFill>
              </a:rPr>
              <a:t>Goal:</a:t>
            </a:r>
            <a:r>
              <a:rPr lang="en-US" sz="2200" b="1" dirty="0">
                <a:solidFill>
                  <a:schemeClr val="accent1">
                    <a:lumMod val="75000"/>
                  </a:schemeClr>
                </a:solidFill>
              </a:rPr>
              <a:t> </a:t>
            </a:r>
            <a:r>
              <a:rPr lang="en-US" sz="2200" dirty="0"/>
              <a:t>Recover the </a:t>
            </a:r>
            <a:r>
              <a:rPr lang="en-US" sz="2200" i="1" dirty="0"/>
              <a:t>pre-correction</a:t>
            </a:r>
            <a:r>
              <a:rPr lang="en-US" sz="2200" dirty="0"/>
              <a:t> information masked by on-die ECC</a:t>
            </a:r>
          </a:p>
          <a:p>
            <a:pPr marL="58738"/>
            <a:endParaRPr lang="en-US" sz="2200" dirty="0"/>
          </a:p>
        </p:txBody>
      </p:sp>
      <p:sp>
        <p:nvSpPr>
          <p:cNvPr id="5" name="Rectangle 4">
            <a:extLst>
              <a:ext uri="{FF2B5EF4-FFF2-40B4-BE49-F238E27FC236}">
                <a16:creationId xmlns:a16="http://schemas.microsoft.com/office/drawing/2014/main" id="{68A819FC-A218-4776-97AE-F4A6B514D47F}"/>
              </a:ext>
            </a:extLst>
          </p:cNvPr>
          <p:cNvSpPr/>
          <p:nvPr/>
        </p:nvSpPr>
        <p:spPr>
          <a:xfrm>
            <a:off x="31397" y="3108050"/>
            <a:ext cx="9177866" cy="338195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200" b="1" u="sng" dirty="0">
                <a:solidFill>
                  <a:schemeClr val="accent1">
                    <a:lumMod val="75000"/>
                  </a:schemeClr>
                </a:solidFill>
                <a:latin typeface="Segoe UI" panose="020B0502040204020203" pitchFamily="34" charset="0"/>
                <a:cs typeface="Segoe UI" panose="020B0502040204020203" pitchFamily="34" charset="0"/>
              </a:rPr>
              <a:t>Key Contributions:</a:t>
            </a:r>
          </a:p>
          <a:p>
            <a:pPr marL="628650" lvl="1" indent="-341313">
              <a:lnSpc>
                <a:spcPct val="90000"/>
              </a:lnSpc>
              <a:spcBef>
                <a:spcPts val="500"/>
              </a:spcBef>
              <a:buFont typeface="+mj-lt"/>
              <a:buAutoNum type="arabicPeriod"/>
            </a:pPr>
            <a:r>
              <a:rPr lang="en-US" sz="2000" b="1" dirty="0">
                <a:solidFill>
                  <a:prstClr val="black"/>
                </a:solidFill>
                <a:latin typeface="Segoe UI" panose="020B0502040204020203" pitchFamily="34" charset="0"/>
                <a:cs typeface="Segoe UI" panose="020B0502040204020203" pitchFamily="34" charset="0"/>
              </a:rPr>
              <a:t>Error </a:t>
            </a:r>
            <a:r>
              <a:rPr lang="en-US" sz="2000" b="1" dirty="0" err="1">
                <a:solidFill>
                  <a:prstClr val="black"/>
                </a:solidFill>
                <a:latin typeface="Segoe UI" panose="020B0502040204020203" pitchFamily="34" charset="0"/>
                <a:cs typeface="Segoe UI" panose="020B0502040204020203" pitchFamily="34" charset="0"/>
              </a:rPr>
              <a:t>INference</a:t>
            </a:r>
            <a:r>
              <a:rPr lang="en-US" sz="2000" b="1" dirty="0">
                <a:solidFill>
                  <a:prstClr val="black"/>
                </a:solidFill>
                <a:latin typeface="Segoe UI" panose="020B0502040204020203" pitchFamily="34" charset="0"/>
                <a:cs typeface="Segoe UI" panose="020B0502040204020203" pitchFamily="34" charset="0"/>
              </a:rPr>
              <a:t> (EIN):</a:t>
            </a:r>
            <a:r>
              <a:rPr lang="en-US" sz="2000" dirty="0">
                <a:solidFill>
                  <a:prstClr val="black"/>
                </a:solidFill>
                <a:latin typeface="Segoe UI" panose="020B0502040204020203" pitchFamily="34" charset="0"/>
                <a:cs typeface="Segoe UI" panose="020B0502040204020203" pitchFamily="34" charset="0"/>
              </a:rPr>
              <a:t> statistical inference methodology that:</a:t>
            </a:r>
          </a:p>
          <a:p>
            <a:pPr marL="860425" lvl="3" indent="-228600">
              <a:lnSpc>
                <a:spcPct val="90000"/>
              </a:lnSpc>
              <a:spcBef>
                <a:spcPts val="500"/>
              </a:spcBef>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Infers the ECC scheme (i.e., type, word length, strength)</a:t>
            </a:r>
          </a:p>
          <a:p>
            <a:pPr marL="860425" lvl="3" indent="-228600">
              <a:lnSpc>
                <a:spcPct val="90000"/>
              </a:lnSpc>
              <a:spcBef>
                <a:spcPts val="500"/>
              </a:spcBef>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Infers the pre-correction error characteristics beneath the on-die ECC mechanism</a:t>
            </a:r>
          </a:p>
          <a:p>
            <a:pPr marL="860425" lvl="3" indent="-228600">
              <a:lnSpc>
                <a:spcPct val="90000"/>
              </a:lnSpc>
              <a:spcBef>
                <a:spcPts val="500"/>
              </a:spcBef>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Works without any hardware intrusion or insight into the ECC mechanism</a:t>
            </a:r>
          </a:p>
          <a:p>
            <a:pPr marL="628650" lvl="1" indent="-341313">
              <a:lnSpc>
                <a:spcPct val="90000"/>
              </a:lnSpc>
              <a:spcBef>
                <a:spcPts val="500"/>
              </a:spcBef>
              <a:buFont typeface="+mj-lt"/>
              <a:buAutoNum type="arabicPeriod"/>
            </a:pPr>
            <a:r>
              <a:rPr lang="en-US" sz="2000" b="1" dirty="0" err="1">
                <a:solidFill>
                  <a:prstClr val="black"/>
                </a:solidFill>
                <a:latin typeface="Segoe UI" panose="020B0502040204020203" pitchFamily="34" charset="0"/>
                <a:cs typeface="Segoe UI" panose="020B0502040204020203" pitchFamily="34" charset="0"/>
              </a:rPr>
              <a:t>EINSim</a:t>
            </a:r>
            <a:r>
              <a:rPr lang="en-US" sz="2000" b="1" dirty="0">
                <a:solidFill>
                  <a:prstClr val="black"/>
                </a:solidFill>
                <a:latin typeface="Segoe UI" panose="020B0502040204020203" pitchFamily="34" charset="0"/>
                <a:cs typeface="Segoe UI" panose="020B0502040204020203" pitchFamily="34" charset="0"/>
              </a:rPr>
              <a:t>:</a:t>
            </a:r>
            <a:r>
              <a:rPr lang="en-US" sz="2000" dirty="0">
                <a:solidFill>
                  <a:prstClr val="black"/>
                </a:solidFill>
                <a:latin typeface="Segoe UI" panose="020B0502040204020203" pitchFamily="34" charset="0"/>
                <a:cs typeface="Segoe UI" panose="020B0502040204020203" pitchFamily="34" charset="0"/>
              </a:rPr>
              <a:t> open-source tool for using EIN with real DRAM devices</a:t>
            </a:r>
          </a:p>
          <a:p>
            <a:pPr marL="860425" lvl="3" indent="-228600">
              <a:lnSpc>
                <a:spcPct val="90000"/>
              </a:lnSpc>
              <a:spcBef>
                <a:spcPts val="500"/>
              </a:spcBef>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Available at: </a:t>
            </a:r>
            <a:r>
              <a:rPr lang="en-US" i="1" dirty="0">
                <a:solidFill>
                  <a:prstClr val="black"/>
                </a:solidFill>
                <a:latin typeface="Segoe UI" panose="020B0502040204020203" pitchFamily="34" charset="0"/>
                <a:cs typeface="Segoe UI" panose="020B0502040204020203" pitchFamily="34" charset="0"/>
              </a:rPr>
              <a:t>https://github.com/CMU-SAFARI/EINSim</a:t>
            </a:r>
            <a:endParaRPr lang="en-US" sz="1600" i="1" dirty="0">
              <a:solidFill>
                <a:prstClr val="black"/>
              </a:solidFill>
              <a:latin typeface="Segoe UI" panose="020B0502040204020203" pitchFamily="34" charset="0"/>
              <a:cs typeface="Segoe UI" panose="020B0502040204020203" pitchFamily="34" charset="0"/>
            </a:endParaRPr>
          </a:p>
          <a:p>
            <a:pPr marL="628650" lvl="1" indent="-341313">
              <a:lnSpc>
                <a:spcPct val="90000"/>
              </a:lnSpc>
              <a:spcBef>
                <a:spcPts val="500"/>
              </a:spcBef>
              <a:buFont typeface="+mj-lt"/>
              <a:buAutoNum type="arabicPeriod"/>
            </a:pPr>
            <a:r>
              <a:rPr lang="en-US" sz="2000" b="1" dirty="0">
                <a:solidFill>
                  <a:prstClr val="black"/>
                </a:solidFill>
                <a:latin typeface="Segoe UI" panose="020B0502040204020203" pitchFamily="34" charset="0"/>
                <a:cs typeface="Segoe UI" panose="020B0502040204020203" pitchFamily="34" charset="0"/>
              </a:rPr>
              <a:t>Experimental demonstration: </a:t>
            </a:r>
            <a:r>
              <a:rPr lang="en-US" sz="2000" dirty="0">
                <a:solidFill>
                  <a:prstClr val="black"/>
                </a:solidFill>
                <a:latin typeface="Segoe UI" panose="020B0502040204020203" pitchFamily="34" charset="0"/>
                <a:cs typeface="Segoe UI" panose="020B0502040204020203" pitchFamily="34" charset="0"/>
              </a:rPr>
              <a:t>using 314</a:t>
            </a:r>
            <a:r>
              <a:rPr lang="en-US" sz="2000" b="1" dirty="0">
                <a:solidFill>
                  <a:prstClr val="black"/>
                </a:solidFill>
                <a:latin typeface="Segoe UI" panose="020B0502040204020203" pitchFamily="34" charset="0"/>
                <a:cs typeface="Segoe UI" panose="020B0502040204020203" pitchFamily="34" charset="0"/>
              </a:rPr>
              <a:t> </a:t>
            </a:r>
            <a:r>
              <a:rPr lang="en-US" sz="2000" dirty="0">
                <a:solidFill>
                  <a:prstClr val="black"/>
                </a:solidFill>
                <a:latin typeface="Segoe UI" panose="020B0502040204020203" pitchFamily="34" charset="0"/>
                <a:cs typeface="Segoe UI" panose="020B0502040204020203" pitchFamily="34" charset="0"/>
              </a:rPr>
              <a:t>LPDDR4 devices</a:t>
            </a:r>
          </a:p>
          <a:p>
            <a:pPr marL="860425" lvl="3" indent="-228600">
              <a:lnSpc>
                <a:spcPct val="90000"/>
              </a:lnSpc>
              <a:spcBef>
                <a:spcPts val="500"/>
              </a:spcBef>
              <a:buFont typeface="Arial" panose="020B0604020202020204" pitchFamily="34" charset="0"/>
              <a:buChar char="•"/>
            </a:pPr>
            <a:r>
              <a:rPr lang="en-US" dirty="0">
                <a:solidFill>
                  <a:prstClr val="black"/>
                </a:solidFill>
                <a:latin typeface="Segoe UI" panose="020B0502040204020203" pitchFamily="34" charset="0"/>
                <a:cs typeface="Segoe UI" panose="020B0502040204020203" pitchFamily="34" charset="0"/>
              </a:rPr>
              <a:t>EIN infers (</a:t>
            </a:r>
            <a:r>
              <a:rPr lang="en-US" dirty="0" err="1">
                <a:solidFill>
                  <a:prstClr val="black"/>
                </a:solidFill>
                <a:latin typeface="Segoe UI" panose="020B0502040204020203" pitchFamily="34" charset="0"/>
                <a:cs typeface="Segoe UI" panose="020B0502040204020203" pitchFamily="34" charset="0"/>
              </a:rPr>
              <a:t>i</a:t>
            </a:r>
            <a:r>
              <a:rPr lang="en-US" dirty="0">
                <a:solidFill>
                  <a:prstClr val="black"/>
                </a:solidFill>
                <a:latin typeface="Segoe UI" panose="020B0502040204020203" pitchFamily="34" charset="0"/>
                <a:cs typeface="Segoe UI" panose="020B0502040204020203" pitchFamily="34" charset="0"/>
              </a:rPr>
              <a:t>) the on-die ECC scheme and (ii) pre-correction error characteristics</a:t>
            </a:r>
          </a:p>
          <a:p>
            <a:pPr marL="0" lvl="1" algn="ctr">
              <a:lnSpc>
                <a:spcPct val="90000"/>
              </a:lnSpc>
              <a:spcBef>
                <a:spcPts val="700"/>
              </a:spcBef>
            </a:pPr>
            <a:r>
              <a:rPr lang="en-US" sz="2200" i="1" dirty="0">
                <a:solidFill>
                  <a:prstClr val="black"/>
                </a:solidFill>
                <a:latin typeface="Segoe UI" panose="020B0502040204020203" pitchFamily="34" charset="0"/>
                <a:cs typeface="Segoe UI" panose="020B0502040204020203" pitchFamily="34" charset="0"/>
              </a:rPr>
              <a:t>We hope EIN and </a:t>
            </a:r>
            <a:r>
              <a:rPr lang="en-US" sz="2200" i="1" dirty="0" err="1">
                <a:solidFill>
                  <a:prstClr val="black"/>
                </a:solidFill>
                <a:latin typeface="Segoe UI" panose="020B0502040204020203" pitchFamily="34" charset="0"/>
                <a:cs typeface="Segoe UI" panose="020B0502040204020203" pitchFamily="34" charset="0"/>
              </a:rPr>
              <a:t>EINSim</a:t>
            </a:r>
            <a:r>
              <a:rPr lang="en-US" sz="2200" i="1" dirty="0">
                <a:solidFill>
                  <a:prstClr val="black"/>
                </a:solidFill>
                <a:latin typeface="Segoe UI" panose="020B0502040204020203" pitchFamily="34" charset="0"/>
                <a:cs typeface="Segoe UI" panose="020B0502040204020203" pitchFamily="34" charset="0"/>
              </a:rPr>
              <a:t> enable many valuable studies going forward</a:t>
            </a:r>
          </a:p>
        </p:txBody>
      </p:sp>
    </p:spTree>
    <p:custDataLst>
      <p:tags r:id="rId1"/>
    </p:custDataLst>
    <p:extLst>
      <p:ext uri="{BB962C8B-B14F-4D97-AF65-F5344CB8AC3E}">
        <p14:creationId xmlns:p14="http://schemas.microsoft.com/office/powerpoint/2010/main" val="3308262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3716"/>
            <a:ext cx="9144000" cy="3762167"/>
          </a:xfrm>
          <a:prstGeom prst="rect">
            <a:avLst/>
          </a:prstGeom>
          <a:solidFill>
            <a:schemeClr val="accent2">
              <a:lumMod val="20000"/>
              <a:lumOff val="80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latin typeface="Segoe UI" panose="020B0502040204020203" pitchFamily="34" charset="0"/>
            </a:endParaRPr>
          </a:p>
        </p:txBody>
      </p:sp>
      <p:sp>
        <p:nvSpPr>
          <p:cNvPr id="102" name="Title 1"/>
          <p:cNvSpPr>
            <a:spLocks noGrp="1"/>
          </p:cNvSpPr>
          <p:nvPr>
            <p:ph type="ctrTitle" idx="4294967295"/>
          </p:nvPr>
        </p:nvSpPr>
        <p:spPr>
          <a:xfrm>
            <a:off x="0" y="422275"/>
            <a:ext cx="9144000" cy="2898775"/>
          </a:xfrm>
          <a:prstGeom prst="rect">
            <a:avLst/>
          </a:prstGeom>
          <a:noFill/>
        </p:spPr>
        <p:txBody>
          <a:bodyPr anchor="ctr">
            <a:noAutofit/>
          </a:bodyPr>
          <a:lstStyle/>
          <a:p>
            <a:pPr algn="ctr">
              <a:lnSpc>
                <a:spcPct val="100000"/>
              </a:lnSpc>
            </a:pPr>
            <a:r>
              <a:rPr lang="en-US" sz="4800" b="1" dirty="0">
                <a:latin typeface="Segoe UI" panose="020B0502040204020203" pitchFamily="34" charset="0"/>
                <a:ea typeface="Cambria" panose="02040503050406030204" pitchFamily="18" charset="0"/>
                <a:cs typeface="Segoe UI" panose="020B0502040204020203" pitchFamily="34" charset="0"/>
              </a:rPr>
              <a:t>Understanding and Modeling </a:t>
            </a:r>
            <a:br>
              <a:rPr lang="en-US" sz="4800" b="1" dirty="0">
                <a:latin typeface="Segoe UI" panose="020B0502040204020203" pitchFamily="34" charset="0"/>
                <a:ea typeface="Cambria" panose="02040503050406030204" pitchFamily="18" charset="0"/>
                <a:cs typeface="Segoe UI" panose="020B0502040204020203" pitchFamily="34" charset="0"/>
              </a:rPr>
            </a:br>
            <a:r>
              <a:rPr lang="en-US" sz="4800" b="1" dirty="0">
                <a:latin typeface="Segoe UI" panose="020B0502040204020203" pitchFamily="34" charset="0"/>
                <a:ea typeface="Cambria" panose="02040503050406030204" pitchFamily="18" charset="0"/>
                <a:cs typeface="Segoe UI" panose="020B0502040204020203" pitchFamily="34" charset="0"/>
              </a:rPr>
              <a:t>On-Die Error Correction </a:t>
            </a:r>
            <a:br>
              <a:rPr lang="en-US" sz="4800" b="1" dirty="0">
                <a:latin typeface="Segoe UI" panose="020B0502040204020203" pitchFamily="34" charset="0"/>
                <a:ea typeface="Cambria" panose="02040503050406030204" pitchFamily="18" charset="0"/>
                <a:cs typeface="Segoe UI" panose="020B0502040204020203" pitchFamily="34" charset="0"/>
              </a:rPr>
            </a:br>
            <a:r>
              <a:rPr lang="en-US" sz="4800" b="1" dirty="0">
                <a:latin typeface="Segoe UI" panose="020B0502040204020203" pitchFamily="34" charset="0"/>
                <a:ea typeface="Cambria" panose="02040503050406030204" pitchFamily="18" charset="0"/>
                <a:cs typeface="Segoe UI" panose="020B0502040204020203" pitchFamily="34" charset="0"/>
              </a:rPr>
              <a:t>in Modern DRAM: </a:t>
            </a:r>
            <a:br>
              <a:rPr lang="en-US" sz="3600" b="1" dirty="0">
                <a:latin typeface="Segoe UI" panose="020B0502040204020203" pitchFamily="34" charset="0"/>
                <a:ea typeface="Cambria" panose="02040503050406030204" pitchFamily="18" charset="0"/>
                <a:cs typeface="Segoe UI" panose="020B0502040204020203" pitchFamily="34" charset="0"/>
              </a:rPr>
            </a:br>
            <a:br>
              <a:rPr lang="en-US" sz="1200" b="1" dirty="0">
                <a:latin typeface="Segoe UI" panose="020B0502040204020203" pitchFamily="34" charset="0"/>
                <a:ea typeface="Cambria" panose="02040503050406030204" pitchFamily="18" charset="0"/>
                <a:cs typeface="Segoe UI" panose="020B0502040204020203" pitchFamily="34" charset="0"/>
              </a:rPr>
            </a:br>
            <a:r>
              <a:rPr lang="en-US" sz="3200" b="1" dirty="0">
                <a:latin typeface="Segoe UI" panose="020B0502040204020203" pitchFamily="34" charset="0"/>
                <a:ea typeface="Cambria" panose="02040503050406030204" pitchFamily="18" charset="0"/>
                <a:cs typeface="Segoe UI" panose="020B0502040204020203" pitchFamily="34" charset="0"/>
              </a:rPr>
              <a:t>An Experimental Study Using Real Devices</a:t>
            </a:r>
          </a:p>
        </p:txBody>
      </p:sp>
      <p:sp>
        <p:nvSpPr>
          <p:cNvPr id="103" name="Subtitle 2"/>
          <p:cNvSpPr>
            <a:spLocks noGrp="1"/>
          </p:cNvSpPr>
          <p:nvPr>
            <p:ph type="subTitle" idx="4294967295"/>
          </p:nvPr>
        </p:nvSpPr>
        <p:spPr>
          <a:xfrm>
            <a:off x="0" y="4330700"/>
            <a:ext cx="8686800" cy="492125"/>
          </a:xfrm>
          <a:prstGeom prst="rect">
            <a:avLst/>
          </a:prstGeom>
        </p:spPr>
        <p:txBody>
          <a:bodyPr anchor="ctr">
            <a:noAutofit/>
          </a:bodyPr>
          <a:lstStyle/>
          <a:p>
            <a:pPr marL="0" indent="0" algn="ctr">
              <a:buNone/>
            </a:pPr>
            <a:r>
              <a:rPr lang="en-US" sz="2800" b="1" u="sng" dirty="0">
                <a:latin typeface="Segoe UI" panose="020B0502040204020203" pitchFamily="34" charset="0"/>
                <a:cs typeface="Segoe UI" panose="020B0502040204020203" pitchFamily="34" charset="0"/>
              </a:rPr>
              <a:t>Minesh Patel</a:t>
            </a:r>
            <a:r>
              <a:rPr lang="en-US" sz="2800" b="1" dirty="0">
                <a:latin typeface="Segoe UI" panose="020B0502040204020203" pitchFamily="34" charset="0"/>
                <a:cs typeface="Segoe UI" panose="020B0502040204020203" pitchFamily="34" charset="0"/>
              </a:rPr>
              <a:t>	</a:t>
            </a:r>
            <a:r>
              <a:rPr lang="en-US" sz="2800" b="1" dirty="0" err="1">
                <a:latin typeface="Segoe UI" panose="020B0502040204020203" pitchFamily="34" charset="0"/>
                <a:cs typeface="Segoe UI" panose="020B0502040204020203" pitchFamily="34" charset="0"/>
              </a:rPr>
              <a:t>Jeremie</a:t>
            </a:r>
            <a:r>
              <a:rPr lang="en-US" sz="2800" b="1" dirty="0">
                <a:latin typeface="Segoe UI" panose="020B0502040204020203" pitchFamily="34" charset="0"/>
                <a:cs typeface="Segoe UI" panose="020B0502040204020203" pitchFamily="34" charset="0"/>
              </a:rPr>
              <a:t> S. Kim</a:t>
            </a:r>
          </a:p>
        </p:txBody>
      </p:sp>
      <p:pic>
        <p:nvPicPr>
          <p:cNvPr id="1026" name="Picture 2" descr="http://www.euroc-project.eu/fileadmin/imgEuroc/eurocConsortiumLogos/et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163" y="5893016"/>
            <a:ext cx="2397512" cy="4924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59CC1FB-D609-4396-BC60-B1C0F1DA6978}"/>
              </a:ext>
            </a:extLst>
          </p:cNvPr>
          <p:cNvSpPr/>
          <p:nvPr/>
        </p:nvSpPr>
        <p:spPr>
          <a:xfrm>
            <a:off x="1803400" y="4861898"/>
            <a:ext cx="5257800" cy="480131"/>
          </a:xfrm>
          <a:prstGeom prst="rect">
            <a:avLst/>
          </a:prstGeom>
        </p:spPr>
        <p:txBody>
          <a:bodyPr wrap="square">
            <a:spAutoFit/>
          </a:bodyPr>
          <a:lstStyle/>
          <a:p>
            <a:pPr lvl="0" algn="ctr">
              <a:lnSpc>
                <a:spcPct val="90000"/>
              </a:lnSpc>
              <a:spcBef>
                <a:spcPts val="1000"/>
              </a:spcBef>
            </a:pPr>
            <a:r>
              <a:rPr lang="en-US" sz="2800" b="1" dirty="0">
                <a:solidFill>
                  <a:prstClr val="black"/>
                </a:solidFill>
                <a:latin typeface="Segoe UI" panose="020B0502040204020203" pitchFamily="34" charset="0"/>
                <a:cs typeface="Segoe UI" panose="020B0502040204020203" pitchFamily="34" charset="0"/>
              </a:rPr>
              <a:t>Hasan Hassan       </a:t>
            </a:r>
            <a:r>
              <a:rPr lang="en-US" sz="2800" b="1" dirty="0" err="1">
                <a:solidFill>
                  <a:prstClr val="black"/>
                </a:solidFill>
                <a:latin typeface="Segoe UI" panose="020B0502040204020203" pitchFamily="34" charset="0"/>
                <a:cs typeface="Segoe UI" panose="020B0502040204020203" pitchFamily="34" charset="0"/>
              </a:rPr>
              <a:t>Onur</a:t>
            </a:r>
            <a:r>
              <a:rPr lang="en-US" sz="2800" b="1" dirty="0">
                <a:solidFill>
                  <a:prstClr val="black"/>
                </a:solidFill>
                <a:latin typeface="Segoe UI" panose="020B0502040204020203" pitchFamily="34" charset="0"/>
                <a:cs typeface="Segoe UI" panose="020B0502040204020203" pitchFamily="34" charset="0"/>
              </a:rPr>
              <a:t> </a:t>
            </a:r>
            <a:r>
              <a:rPr lang="en-US" sz="2800" b="1" dirty="0" err="1">
                <a:solidFill>
                  <a:prstClr val="black"/>
                </a:solidFill>
                <a:latin typeface="Segoe UI" panose="020B0502040204020203" pitchFamily="34" charset="0"/>
                <a:cs typeface="Segoe UI" panose="020B0502040204020203" pitchFamily="34" charset="0"/>
              </a:rPr>
              <a:t>Mutlu</a:t>
            </a:r>
            <a:endParaRPr lang="en-US" sz="2800" dirty="0">
              <a:solidFill>
                <a:prstClr val="black"/>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DB3E4B8D-07D8-4E14-994A-0AE751720395}"/>
              </a:ext>
            </a:extLst>
          </p:cNvPr>
          <p:cNvPicPr>
            <a:picLocks noChangeAspect="1"/>
          </p:cNvPicPr>
          <p:nvPr/>
        </p:nvPicPr>
        <p:blipFill>
          <a:blip r:embed="rId4"/>
          <a:stretch>
            <a:fillRect/>
          </a:stretch>
        </p:blipFill>
        <p:spPr>
          <a:xfrm>
            <a:off x="5305425" y="5860136"/>
            <a:ext cx="2640412" cy="607662"/>
          </a:xfrm>
          <a:prstGeom prst="rect">
            <a:avLst/>
          </a:prstGeom>
        </p:spPr>
      </p:pic>
    </p:spTree>
    <p:extLst>
      <p:ext uri="{BB962C8B-B14F-4D97-AF65-F5344CB8AC3E}">
        <p14:creationId xmlns:p14="http://schemas.microsoft.com/office/powerpoint/2010/main" val="345488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F6D94-F2D1-4E88-A909-B4DF4E002525}"/>
              </a:ext>
            </a:extLst>
          </p:cNvPr>
          <p:cNvSpPr>
            <a:spLocks noGrp="1"/>
          </p:cNvSpPr>
          <p:nvPr>
            <p:ph type="title"/>
          </p:nvPr>
        </p:nvSpPr>
        <p:spPr>
          <a:xfrm>
            <a:off x="169011" y="132334"/>
            <a:ext cx="8894602" cy="606084"/>
          </a:xfrm>
        </p:spPr>
        <p:txBody>
          <a:bodyPr>
            <a:noAutofit/>
          </a:bodyPr>
          <a:lstStyle/>
          <a:p>
            <a:r>
              <a:rPr lang="en-US" sz="3800" dirty="0"/>
              <a:t>What is DRAM Error Characterization?</a:t>
            </a:r>
          </a:p>
        </p:txBody>
      </p:sp>
      <p:sp>
        <p:nvSpPr>
          <p:cNvPr id="85" name="Content Placeholder 2">
            <a:extLst>
              <a:ext uri="{FF2B5EF4-FFF2-40B4-BE49-F238E27FC236}">
                <a16:creationId xmlns:a16="http://schemas.microsoft.com/office/drawing/2014/main" id="{3646A859-0D1A-442B-9237-C38520D2019C}"/>
              </a:ext>
            </a:extLst>
          </p:cNvPr>
          <p:cNvSpPr txBox="1">
            <a:spLocks/>
          </p:cNvSpPr>
          <p:nvPr/>
        </p:nvSpPr>
        <p:spPr>
          <a:xfrm>
            <a:off x="75991" y="1023814"/>
            <a:ext cx="8987622" cy="1302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t>Studying how DRAM behaves</a:t>
            </a:r>
          </a:p>
          <a:p>
            <a:pPr marL="0" indent="0" algn="ctr">
              <a:buFont typeface="Arial" panose="020B0604020202020204" pitchFamily="34" charset="0"/>
              <a:buNone/>
            </a:pPr>
            <a:r>
              <a:rPr lang="en-US" i="1" dirty="0"/>
              <a:t>when we deliberately induce </a:t>
            </a:r>
            <a:r>
              <a:rPr lang="en-US" b="1" i="1" dirty="0">
                <a:solidFill>
                  <a:srgbClr val="C00000"/>
                </a:solidFill>
              </a:rPr>
              <a:t>bit-flips</a:t>
            </a:r>
          </a:p>
        </p:txBody>
      </p:sp>
      <p:grpSp>
        <p:nvGrpSpPr>
          <p:cNvPr id="5" name="Group 4">
            <a:extLst>
              <a:ext uri="{FF2B5EF4-FFF2-40B4-BE49-F238E27FC236}">
                <a16:creationId xmlns:a16="http://schemas.microsoft.com/office/drawing/2014/main" id="{F7A7F73C-AA3B-44E5-979E-F5724D9FEA11}"/>
              </a:ext>
            </a:extLst>
          </p:cNvPr>
          <p:cNvGrpSpPr/>
          <p:nvPr/>
        </p:nvGrpSpPr>
        <p:grpSpPr>
          <a:xfrm>
            <a:off x="2396434" y="2673147"/>
            <a:ext cx="2631266" cy="1519102"/>
            <a:chOff x="-507540" y="1825386"/>
            <a:chExt cx="3755144" cy="2167947"/>
          </a:xfrm>
        </p:grpSpPr>
        <p:grpSp>
          <p:nvGrpSpPr>
            <p:cNvPr id="60" name="Group 59">
              <a:extLst>
                <a:ext uri="{FF2B5EF4-FFF2-40B4-BE49-F238E27FC236}">
                  <a16:creationId xmlns:a16="http://schemas.microsoft.com/office/drawing/2014/main" id="{F895ACDC-5785-49F6-B1CF-2905BA465D83}"/>
                </a:ext>
              </a:extLst>
            </p:cNvPr>
            <p:cNvGrpSpPr/>
            <p:nvPr/>
          </p:nvGrpSpPr>
          <p:grpSpPr>
            <a:xfrm>
              <a:off x="693100" y="1825386"/>
              <a:ext cx="1433724" cy="1549400"/>
              <a:chOff x="3345264" y="2043659"/>
              <a:chExt cx="2136749" cy="2309148"/>
            </a:xfrm>
          </p:grpSpPr>
          <p:cxnSp>
            <p:nvCxnSpPr>
              <p:cNvPr id="61" name="Straight Arrow Connector 60">
                <a:extLst>
                  <a:ext uri="{FF2B5EF4-FFF2-40B4-BE49-F238E27FC236}">
                    <a16:creationId xmlns:a16="http://schemas.microsoft.com/office/drawing/2014/main" id="{46472A94-04FC-4CBA-86EB-E9B9904BBC82}"/>
                  </a:ext>
                </a:extLst>
              </p:cNvPr>
              <p:cNvCxnSpPr>
                <a:cxnSpLocks/>
              </p:cNvCxnSpPr>
              <p:nvPr/>
            </p:nvCxnSpPr>
            <p:spPr>
              <a:xfrm flipH="1">
                <a:off x="3345264" y="2195148"/>
                <a:ext cx="2136748"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F774498-01AE-4732-BFCD-66986372BBE1}"/>
                  </a:ext>
                </a:extLst>
              </p:cNvPr>
              <p:cNvCxnSpPr>
                <a:cxnSpLocks/>
              </p:cNvCxnSpPr>
              <p:nvPr/>
            </p:nvCxnSpPr>
            <p:spPr>
              <a:xfrm flipV="1">
                <a:off x="5349521" y="2043659"/>
                <a:ext cx="0" cy="23091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F4542E9-BD07-4413-AD48-BB6ED463C696}"/>
                  </a:ext>
                </a:extLst>
              </p:cNvPr>
              <p:cNvCxnSpPr/>
              <p:nvPr/>
            </p:nvCxnSpPr>
            <p:spPr>
              <a:xfrm flipV="1">
                <a:off x="4662341" y="2461804"/>
                <a:ext cx="0" cy="15557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A615794-170C-4D05-88BE-99112A625A2A}"/>
                  </a:ext>
                </a:extLst>
              </p:cNvPr>
              <p:cNvCxnSpPr/>
              <p:nvPr/>
            </p:nvCxnSpPr>
            <p:spPr>
              <a:xfrm flipH="1">
                <a:off x="4411958" y="2639780"/>
                <a:ext cx="499012"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566E395-DC62-4C84-A6B6-F1A65D36A679}"/>
                  </a:ext>
                </a:extLst>
              </p:cNvPr>
              <p:cNvCxnSpPr/>
              <p:nvPr/>
            </p:nvCxnSpPr>
            <p:spPr>
              <a:xfrm flipH="1" flipV="1">
                <a:off x="4910967" y="2766192"/>
                <a:ext cx="1" cy="259566"/>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2068CCDF-508E-4558-B7BD-7FDF20239C3C}"/>
                  </a:ext>
                </a:extLst>
              </p:cNvPr>
              <p:cNvCxnSpPr/>
              <p:nvPr/>
            </p:nvCxnSpPr>
            <p:spPr>
              <a:xfrm flipH="1">
                <a:off x="4411958" y="2766193"/>
                <a:ext cx="499012"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862E7270-69DB-4FBE-BA57-5FBD6ACA4B36}"/>
                  </a:ext>
                </a:extLst>
              </p:cNvPr>
              <p:cNvCxnSpPr/>
              <p:nvPr/>
            </p:nvCxnSpPr>
            <p:spPr>
              <a:xfrm>
                <a:off x="4910967" y="3025758"/>
                <a:ext cx="193166"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84C873F2-2390-4BB4-8BEB-4C931F27FF35}"/>
                  </a:ext>
                </a:extLst>
              </p:cNvPr>
              <p:cNvCxnSpPr/>
              <p:nvPr/>
            </p:nvCxnSpPr>
            <p:spPr>
              <a:xfrm>
                <a:off x="4218791" y="3025758"/>
                <a:ext cx="193167"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D2F5FBD-C933-4B69-99FC-C0D5E642AB0F}"/>
                  </a:ext>
                </a:extLst>
              </p:cNvPr>
              <p:cNvCxnSpPr/>
              <p:nvPr/>
            </p:nvCxnSpPr>
            <p:spPr>
              <a:xfrm flipH="1" flipV="1">
                <a:off x="4411957" y="2766192"/>
                <a:ext cx="1" cy="259566"/>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1BE1F512-58AB-48A9-8FC2-E1A91516F2D7}"/>
                  </a:ext>
                </a:extLst>
              </p:cNvPr>
              <p:cNvCxnSpPr/>
              <p:nvPr/>
            </p:nvCxnSpPr>
            <p:spPr>
              <a:xfrm>
                <a:off x="4662341" y="2195147"/>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7151C131-51BF-4456-9A4C-72FB6406FFD9}"/>
                  </a:ext>
                </a:extLst>
              </p:cNvPr>
              <p:cNvCxnSpPr/>
              <p:nvPr/>
            </p:nvCxnSpPr>
            <p:spPr>
              <a:xfrm flipH="1">
                <a:off x="5104133" y="3025758"/>
                <a:ext cx="37788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1" name="Elbow Connector 44">
                <a:extLst>
                  <a:ext uri="{FF2B5EF4-FFF2-40B4-BE49-F238E27FC236}">
                    <a16:creationId xmlns:a16="http://schemas.microsoft.com/office/drawing/2014/main" id="{52CBB244-E230-4B17-B030-7A2A34A015AD}"/>
                  </a:ext>
                </a:extLst>
              </p:cNvPr>
              <p:cNvCxnSpPr>
                <a:cxnSpLocks/>
              </p:cNvCxnSpPr>
              <p:nvPr/>
            </p:nvCxnSpPr>
            <p:spPr>
              <a:xfrm rot="5400000">
                <a:off x="4004245" y="3070771"/>
                <a:ext cx="256860" cy="172244"/>
              </a:xfrm>
              <a:prstGeom prst="bentConnector3">
                <a:avLst>
                  <a:gd name="adj1" fmla="val 210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8D8A6E80-8DE5-42C9-8CF5-C7926E190E77}"/>
                  </a:ext>
                </a:extLst>
              </p:cNvPr>
              <p:cNvCxnSpPr/>
              <p:nvPr/>
            </p:nvCxnSpPr>
            <p:spPr>
              <a:xfrm>
                <a:off x="4041324" y="3851854"/>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5DC6143-E688-4D95-B9C5-093CD4CF32D3}"/>
                  </a:ext>
                </a:extLst>
              </p:cNvPr>
              <p:cNvCxnSpPr/>
              <p:nvPr/>
            </p:nvCxnSpPr>
            <p:spPr>
              <a:xfrm flipV="1">
                <a:off x="4041324" y="3304820"/>
                <a:ext cx="0" cy="151697"/>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4E39E7F-FAA7-45A7-97D2-1DCC6185BC2C}"/>
                  </a:ext>
                </a:extLst>
              </p:cNvPr>
              <p:cNvCxnSpPr/>
              <p:nvPr/>
            </p:nvCxnSpPr>
            <p:spPr>
              <a:xfrm flipH="1">
                <a:off x="3781760" y="3706480"/>
                <a:ext cx="519131" cy="0"/>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CF002B7D-E114-4B3E-B251-D9D937961BB8}"/>
                  </a:ext>
                </a:extLst>
              </p:cNvPr>
              <p:cNvCxnSpPr/>
              <p:nvPr/>
            </p:nvCxnSpPr>
            <p:spPr>
              <a:xfrm flipH="1">
                <a:off x="3781760" y="3471709"/>
                <a:ext cx="519131" cy="0"/>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9D274437-A35F-4887-8695-5E01FEA70C4D}"/>
                  </a:ext>
                </a:extLst>
              </p:cNvPr>
              <p:cNvCxnSpPr/>
              <p:nvPr/>
            </p:nvCxnSpPr>
            <p:spPr>
              <a:xfrm flipV="1">
                <a:off x="4041324" y="3721675"/>
                <a:ext cx="0" cy="130178"/>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97" name="Content Placeholder 2">
              <a:extLst>
                <a:ext uri="{FF2B5EF4-FFF2-40B4-BE49-F238E27FC236}">
                  <a16:creationId xmlns:a16="http://schemas.microsoft.com/office/drawing/2014/main" id="{5532F03A-9141-40F7-841F-86291569D1C1}"/>
                </a:ext>
              </a:extLst>
            </p:cNvPr>
            <p:cNvSpPr txBox="1">
              <a:spLocks/>
            </p:cNvSpPr>
            <p:nvPr/>
          </p:nvSpPr>
          <p:spPr>
            <a:xfrm>
              <a:off x="-507540" y="3503410"/>
              <a:ext cx="3755144" cy="4899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000" i="1" dirty="0">
                  <a:latin typeface="Segoe UI" panose="020B0502040204020203" pitchFamily="34" charset="0"/>
                  <a:cs typeface="Segoe UI" panose="020B0502040204020203" pitchFamily="34" charset="0"/>
                </a:rPr>
                <a:t>Error Mechanisms</a:t>
              </a:r>
              <a:endParaRPr lang="en-US" sz="2000" b="1" i="1" dirty="0">
                <a:latin typeface="Segoe UI" panose="020B0502040204020203" pitchFamily="34" charset="0"/>
                <a:cs typeface="Segoe UI" panose="020B0502040204020203" pitchFamily="34" charset="0"/>
              </a:endParaRPr>
            </a:p>
            <a:p>
              <a:pPr marL="0" indent="0" algn="ctr">
                <a:spcBef>
                  <a:spcPts val="0"/>
                </a:spcBef>
                <a:buNone/>
              </a:pPr>
              <a:r>
                <a:rPr lang="en-US" sz="2000" i="1" dirty="0">
                  <a:latin typeface="Segoe UI" panose="020B0502040204020203" pitchFamily="34" charset="0"/>
                  <a:cs typeface="Segoe UI" panose="020B0502040204020203" pitchFamily="34" charset="0"/>
                </a:rPr>
                <a:t>&amp; Technology Scaling</a:t>
              </a:r>
            </a:p>
          </p:txBody>
        </p:sp>
        <p:sp>
          <p:nvSpPr>
            <p:cNvPr id="101" name="Lightning Bolt 100">
              <a:extLst>
                <a:ext uri="{FF2B5EF4-FFF2-40B4-BE49-F238E27FC236}">
                  <a16:creationId xmlns:a16="http://schemas.microsoft.com/office/drawing/2014/main" id="{52F4C29A-6C11-40B8-AC53-F7CB8DDF3D7E}"/>
                </a:ext>
              </a:extLst>
            </p:cNvPr>
            <p:cNvSpPr/>
            <p:nvPr/>
          </p:nvSpPr>
          <p:spPr>
            <a:xfrm>
              <a:off x="467094" y="2059233"/>
              <a:ext cx="614717" cy="744708"/>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44" name="Group 43">
            <a:extLst>
              <a:ext uri="{FF2B5EF4-FFF2-40B4-BE49-F238E27FC236}">
                <a16:creationId xmlns:a16="http://schemas.microsoft.com/office/drawing/2014/main" id="{7BFB25B3-858B-4DF7-B267-5B33D965A278}"/>
              </a:ext>
            </a:extLst>
          </p:cNvPr>
          <p:cNvGrpSpPr/>
          <p:nvPr/>
        </p:nvGrpSpPr>
        <p:grpSpPr>
          <a:xfrm>
            <a:off x="6630920" y="2594653"/>
            <a:ext cx="2875404" cy="1960916"/>
            <a:chOff x="6449945" y="2433301"/>
            <a:chExt cx="2875404" cy="1960916"/>
          </a:xfrm>
        </p:grpSpPr>
        <p:sp>
          <p:nvSpPr>
            <p:cNvPr id="100" name="Content Placeholder 2">
              <a:extLst>
                <a:ext uri="{FF2B5EF4-FFF2-40B4-BE49-F238E27FC236}">
                  <a16:creationId xmlns:a16="http://schemas.microsoft.com/office/drawing/2014/main" id="{BA226651-3DBB-4C29-926D-37DE3D057128}"/>
                </a:ext>
              </a:extLst>
            </p:cNvPr>
            <p:cNvSpPr txBox="1">
              <a:spLocks/>
            </p:cNvSpPr>
            <p:nvPr/>
          </p:nvSpPr>
          <p:spPr>
            <a:xfrm>
              <a:off x="6449945" y="3717084"/>
              <a:ext cx="2875404" cy="6771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000" i="1" dirty="0">
                  <a:latin typeface="Segoe UI" panose="020B0502040204020203" pitchFamily="34" charset="0"/>
                  <a:cs typeface="Segoe UI" panose="020B0502040204020203" pitchFamily="34" charset="0"/>
                </a:rPr>
                <a:t>Environmental </a:t>
              </a:r>
            </a:p>
            <a:p>
              <a:pPr marL="0" indent="0" algn="ctr">
                <a:spcBef>
                  <a:spcPts val="0"/>
                </a:spcBef>
                <a:buNone/>
              </a:pPr>
              <a:r>
                <a:rPr lang="en-US" sz="2000" i="1" dirty="0">
                  <a:latin typeface="Segoe UI" panose="020B0502040204020203" pitchFamily="34" charset="0"/>
                  <a:cs typeface="Segoe UI" panose="020B0502040204020203" pitchFamily="34" charset="0"/>
                </a:rPr>
                <a:t>Effects</a:t>
              </a:r>
              <a:endParaRPr lang="en-US" sz="2000" b="1" i="1" dirty="0">
                <a:latin typeface="Segoe UI" panose="020B0502040204020203" pitchFamily="34" charset="0"/>
                <a:cs typeface="Segoe UI" panose="020B0502040204020203" pitchFamily="34" charset="0"/>
              </a:endParaRPr>
            </a:p>
          </p:txBody>
        </p:sp>
        <p:grpSp>
          <p:nvGrpSpPr>
            <p:cNvPr id="126" name="Group 125">
              <a:extLst>
                <a:ext uri="{FF2B5EF4-FFF2-40B4-BE49-F238E27FC236}">
                  <a16:creationId xmlns:a16="http://schemas.microsoft.com/office/drawing/2014/main" id="{F48CAD8F-FE21-4ABC-83FB-E113B5B93DD5}"/>
                </a:ext>
              </a:extLst>
            </p:cNvPr>
            <p:cNvGrpSpPr/>
            <p:nvPr/>
          </p:nvGrpSpPr>
          <p:grpSpPr>
            <a:xfrm>
              <a:off x="8042999" y="2485720"/>
              <a:ext cx="509864" cy="914087"/>
              <a:chOff x="7187438" y="4189510"/>
              <a:chExt cx="704566" cy="1263152"/>
            </a:xfrm>
          </p:grpSpPr>
          <p:grpSp>
            <p:nvGrpSpPr>
              <p:cNvPr id="127" name="Group 126">
                <a:extLst>
                  <a:ext uri="{FF2B5EF4-FFF2-40B4-BE49-F238E27FC236}">
                    <a16:creationId xmlns:a16="http://schemas.microsoft.com/office/drawing/2014/main" id="{A20ECE22-92B5-451C-9025-636391494F82}"/>
                  </a:ext>
                </a:extLst>
              </p:cNvPr>
              <p:cNvGrpSpPr/>
              <p:nvPr/>
            </p:nvGrpSpPr>
            <p:grpSpPr>
              <a:xfrm>
                <a:off x="7347996" y="4263490"/>
                <a:ext cx="544008" cy="1189172"/>
                <a:chOff x="7210425" y="3850993"/>
                <a:chExt cx="762000" cy="1665692"/>
              </a:xfrm>
            </p:grpSpPr>
            <p:cxnSp>
              <p:nvCxnSpPr>
                <p:cNvPr id="130" name="Straight Connector 129">
                  <a:extLst>
                    <a:ext uri="{FF2B5EF4-FFF2-40B4-BE49-F238E27FC236}">
                      <a16:creationId xmlns:a16="http://schemas.microsoft.com/office/drawing/2014/main" id="{81B73B5F-1CB8-4110-B6DA-8B6FBEA45E3D}"/>
                    </a:ext>
                  </a:extLst>
                </p:cNvPr>
                <p:cNvCxnSpPr/>
                <p:nvPr/>
              </p:nvCxnSpPr>
              <p:spPr>
                <a:xfrm>
                  <a:off x="7210425" y="440182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3F17A4C-FC68-4F9C-9F40-A4606A95160F}"/>
                    </a:ext>
                  </a:extLst>
                </p:cNvPr>
                <p:cNvCxnSpPr/>
                <p:nvPr/>
              </p:nvCxnSpPr>
              <p:spPr>
                <a:xfrm>
                  <a:off x="7210425" y="4770823"/>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B1E9F58-B333-43F7-8337-15141C4EF093}"/>
                    </a:ext>
                  </a:extLst>
                </p:cNvPr>
                <p:cNvCxnSpPr>
                  <a:cxnSpLocks/>
                </p:cNvCxnSpPr>
                <p:nvPr/>
              </p:nvCxnSpPr>
              <p:spPr>
                <a:xfrm>
                  <a:off x="7372350" y="4582285"/>
                  <a:ext cx="4349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045B2A6-3B0E-4F14-A248-FD383579B346}"/>
                    </a:ext>
                  </a:extLst>
                </p:cNvPr>
                <p:cNvCxnSpPr>
                  <a:cxnSpLocks/>
                </p:cNvCxnSpPr>
                <p:nvPr/>
              </p:nvCxnSpPr>
              <p:spPr>
                <a:xfrm>
                  <a:off x="7372350" y="4979160"/>
                  <a:ext cx="4349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23ECE4A-3A23-4FD0-B653-6D0B522E2E65}"/>
                    </a:ext>
                  </a:extLst>
                </p:cNvPr>
                <p:cNvCxnSpPr>
                  <a:cxnSpLocks/>
                </p:cNvCxnSpPr>
                <p:nvPr/>
              </p:nvCxnSpPr>
              <p:spPr>
                <a:xfrm>
                  <a:off x="7591425" y="3850993"/>
                  <a:ext cx="0" cy="5441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758504C-D7E5-4253-8E94-0D39CCC938A2}"/>
                    </a:ext>
                  </a:extLst>
                </p:cNvPr>
                <p:cNvCxnSpPr>
                  <a:cxnSpLocks/>
                </p:cNvCxnSpPr>
                <p:nvPr/>
              </p:nvCxnSpPr>
              <p:spPr>
                <a:xfrm>
                  <a:off x="7591425" y="4972490"/>
                  <a:ext cx="0" cy="5441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8" name="Content Placeholder 2">
                <a:extLst>
                  <a:ext uri="{FF2B5EF4-FFF2-40B4-BE49-F238E27FC236}">
                    <a16:creationId xmlns:a16="http://schemas.microsoft.com/office/drawing/2014/main" id="{A4632E75-488D-4B39-917C-DC0282C6951C}"/>
                  </a:ext>
                </a:extLst>
              </p:cNvPr>
              <p:cNvSpPr txBox="1">
                <a:spLocks/>
              </p:cNvSpPr>
              <p:nvPr/>
            </p:nvSpPr>
            <p:spPr>
              <a:xfrm>
                <a:off x="7187438" y="4189510"/>
                <a:ext cx="392841" cy="4899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latin typeface="Segoe UI" panose="020B0502040204020203" pitchFamily="34" charset="0"/>
                    <a:cs typeface="Segoe UI" panose="020B0502040204020203" pitchFamily="34" charset="0"/>
                  </a:rPr>
                  <a:t>+</a:t>
                </a:r>
                <a:endParaRPr lang="en-US" sz="2000" b="1" dirty="0">
                  <a:latin typeface="Segoe UI" panose="020B0502040204020203" pitchFamily="34" charset="0"/>
                  <a:cs typeface="Segoe UI" panose="020B0502040204020203" pitchFamily="34" charset="0"/>
                </a:endParaRPr>
              </a:p>
            </p:txBody>
          </p:sp>
          <p:sp>
            <p:nvSpPr>
              <p:cNvPr id="129" name="Content Placeholder 2">
                <a:extLst>
                  <a:ext uri="{FF2B5EF4-FFF2-40B4-BE49-F238E27FC236}">
                    <a16:creationId xmlns:a16="http://schemas.microsoft.com/office/drawing/2014/main" id="{B5031F36-74A6-40F6-9DA2-186A02D5D086}"/>
                  </a:ext>
                </a:extLst>
              </p:cNvPr>
              <p:cNvSpPr txBox="1">
                <a:spLocks/>
              </p:cNvSpPr>
              <p:nvPr/>
            </p:nvSpPr>
            <p:spPr>
              <a:xfrm>
                <a:off x="7189081" y="4944339"/>
                <a:ext cx="392841" cy="4899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latin typeface="Segoe UI" panose="020B0502040204020203" pitchFamily="34" charset="0"/>
                    <a:cs typeface="Segoe UI" panose="020B0502040204020203" pitchFamily="34" charset="0"/>
                  </a:rPr>
                  <a:t>-</a:t>
                </a:r>
                <a:endParaRPr lang="en-US" sz="2000" b="1" dirty="0">
                  <a:latin typeface="Segoe UI" panose="020B0502040204020203" pitchFamily="34" charset="0"/>
                  <a:cs typeface="Segoe UI" panose="020B0502040204020203" pitchFamily="34" charset="0"/>
                </a:endParaRPr>
              </a:p>
            </p:txBody>
          </p:sp>
        </p:grpSp>
        <p:grpSp>
          <p:nvGrpSpPr>
            <p:cNvPr id="136" name="Group 135">
              <a:extLst>
                <a:ext uri="{FF2B5EF4-FFF2-40B4-BE49-F238E27FC236}">
                  <a16:creationId xmlns:a16="http://schemas.microsoft.com/office/drawing/2014/main" id="{07298E7C-E17C-43B0-B576-0B44E6686CCC}"/>
                </a:ext>
              </a:extLst>
            </p:cNvPr>
            <p:cNvGrpSpPr/>
            <p:nvPr/>
          </p:nvGrpSpPr>
          <p:grpSpPr>
            <a:xfrm>
              <a:off x="7328604" y="2433301"/>
              <a:ext cx="432369" cy="1129483"/>
              <a:chOff x="6136538" y="4028168"/>
              <a:chExt cx="597478" cy="1560799"/>
            </a:xfrm>
          </p:grpSpPr>
          <p:grpSp>
            <p:nvGrpSpPr>
              <p:cNvPr id="137" name="Group 136">
                <a:extLst>
                  <a:ext uri="{FF2B5EF4-FFF2-40B4-BE49-F238E27FC236}">
                    <a16:creationId xmlns:a16="http://schemas.microsoft.com/office/drawing/2014/main" id="{36C02BA4-DE18-4DB3-AD47-E0D47DB06A43}"/>
                  </a:ext>
                </a:extLst>
              </p:cNvPr>
              <p:cNvGrpSpPr/>
              <p:nvPr/>
            </p:nvGrpSpPr>
            <p:grpSpPr>
              <a:xfrm>
                <a:off x="6136538" y="4028168"/>
                <a:ext cx="597478" cy="1560799"/>
                <a:chOff x="6047638" y="4091668"/>
                <a:chExt cx="597478" cy="1560799"/>
              </a:xfrm>
            </p:grpSpPr>
            <p:sp>
              <p:nvSpPr>
                <p:cNvPr id="139" name="Rectangle: Rounded Corners 138">
                  <a:extLst>
                    <a:ext uri="{FF2B5EF4-FFF2-40B4-BE49-F238E27FC236}">
                      <a16:creationId xmlns:a16="http://schemas.microsoft.com/office/drawing/2014/main" id="{F5E1D0AC-97BB-4EAD-AB1E-2F0653278C2D}"/>
                    </a:ext>
                  </a:extLst>
                </p:cNvPr>
                <p:cNvSpPr/>
                <p:nvPr/>
              </p:nvSpPr>
              <p:spPr>
                <a:xfrm>
                  <a:off x="6201466" y="4091668"/>
                  <a:ext cx="289822" cy="1278251"/>
                </a:xfrm>
                <a:prstGeom prst="roundRect">
                  <a:avLst>
                    <a:gd name="adj" fmla="val 50000"/>
                  </a:avLst>
                </a:prstGeom>
                <a:solidFill>
                  <a:schemeClr val="bg1"/>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egoe UI" panose="020B0502040204020203" pitchFamily="34" charset="0"/>
                  </a:endParaRPr>
                </a:p>
              </p:txBody>
            </p:sp>
            <p:sp>
              <p:nvSpPr>
                <p:cNvPr id="140" name="Oval 139">
                  <a:extLst>
                    <a:ext uri="{FF2B5EF4-FFF2-40B4-BE49-F238E27FC236}">
                      <a16:creationId xmlns:a16="http://schemas.microsoft.com/office/drawing/2014/main" id="{C6BF34AD-90AE-4501-8F9E-0F82288D3418}"/>
                    </a:ext>
                  </a:extLst>
                </p:cNvPr>
                <p:cNvSpPr/>
                <p:nvPr/>
              </p:nvSpPr>
              <p:spPr>
                <a:xfrm>
                  <a:off x="6047638" y="5054989"/>
                  <a:ext cx="597478" cy="597478"/>
                </a:xfrm>
                <a:prstGeom prst="ellipse">
                  <a:avLst/>
                </a:prstGeom>
                <a:solidFill>
                  <a:schemeClr val="bg1"/>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egoe UI" panose="020B0502040204020203" pitchFamily="34" charset="0"/>
                  </a:endParaRPr>
                </a:p>
              </p:txBody>
            </p:sp>
            <p:sp>
              <p:nvSpPr>
                <p:cNvPr id="141" name="Rectangle: Rounded Corners 140">
                  <a:extLst>
                    <a:ext uri="{FF2B5EF4-FFF2-40B4-BE49-F238E27FC236}">
                      <a16:creationId xmlns:a16="http://schemas.microsoft.com/office/drawing/2014/main" id="{C27F406C-952F-4998-998B-79FCB8C87319}"/>
                    </a:ext>
                  </a:extLst>
                </p:cNvPr>
                <p:cNvSpPr/>
                <p:nvPr/>
              </p:nvSpPr>
              <p:spPr>
                <a:xfrm>
                  <a:off x="6220568" y="4230337"/>
                  <a:ext cx="251232" cy="999168"/>
                </a:xfrm>
                <a:prstGeom prst="roundRect">
                  <a:avLst>
                    <a:gd name="adj" fmla="val 0"/>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egoe UI" panose="020B0502040204020203" pitchFamily="34" charset="0"/>
                  </a:endParaRPr>
                </a:p>
              </p:txBody>
            </p:sp>
            <p:sp>
              <p:nvSpPr>
                <p:cNvPr id="142" name="Oval 141">
                  <a:extLst>
                    <a:ext uri="{FF2B5EF4-FFF2-40B4-BE49-F238E27FC236}">
                      <a16:creationId xmlns:a16="http://schemas.microsoft.com/office/drawing/2014/main" id="{4B71D016-DB55-48D7-836F-423625A4833E}"/>
                    </a:ext>
                  </a:extLst>
                </p:cNvPr>
                <p:cNvSpPr/>
                <p:nvPr/>
              </p:nvSpPr>
              <p:spPr>
                <a:xfrm>
                  <a:off x="6100365" y="5107716"/>
                  <a:ext cx="492024" cy="492024"/>
                </a:xfrm>
                <a:prstGeom prst="ellipse">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egoe UI" panose="020B0502040204020203" pitchFamily="34" charset="0"/>
                  </a:endParaRPr>
                </a:p>
              </p:txBody>
            </p:sp>
            <p:sp>
              <p:nvSpPr>
                <p:cNvPr id="143" name="Rectangle: Rounded Corners 142">
                  <a:extLst>
                    <a:ext uri="{FF2B5EF4-FFF2-40B4-BE49-F238E27FC236}">
                      <a16:creationId xmlns:a16="http://schemas.microsoft.com/office/drawing/2014/main" id="{29074BB4-7FFB-455B-8C82-5BE3C3A151F6}"/>
                    </a:ext>
                  </a:extLst>
                </p:cNvPr>
                <p:cNvSpPr/>
                <p:nvPr/>
              </p:nvSpPr>
              <p:spPr>
                <a:xfrm>
                  <a:off x="6269831" y="4337525"/>
                  <a:ext cx="154782" cy="999168"/>
                </a:xfrm>
                <a:prstGeom prst="roundRect">
                  <a:avLst>
                    <a:gd name="adj" fmla="val 0"/>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egoe UI" panose="020B0502040204020203" pitchFamily="34" charset="0"/>
                  </a:endParaRPr>
                </a:p>
              </p:txBody>
            </p:sp>
            <p:cxnSp>
              <p:nvCxnSpPr>
                <p:cNvPr id="144" name="Straight Connector 143">
                  <a:extLst>
                    <a:ext uri="{FF2B5EF4-FFF2-40B4-BE49-F238E27FC236}">
                      <a16:creationId xmlns:a16="http://schemas.microsoft.com/office/drawing/2014/main" id="{4801F5D3-CCFE-493C-B9EB-6D2E8DD16079}"/>
                    </a:ext>
                  </a:extLst>
                </p:cNvPr>
                <p:cNvCxnSpPr>
                  <a:cxnSpLocks/>
                </p:cNvCxnSpPr>
                <p:nvPr/>
              </p:nvCxnSpPr>
              <p:spPr>
                <a:xfrm>
                  <a:off x="6376988" y="4263490"/>
                  <a:ext cx="1181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59A5A4C-016F-4FB8-A22A-0D654A875DA9}"/>
                    </a:ext>
                  </a:extLst>
                </p:cNvPr>
                <p:cNvCxnSpPr>
                  <a:cxnSpLocks/>
                </p:cNvCxnSpPr>
                <p:nvPr/>
              </p:nvCxnSpPr>
              <p:spPr>
                <a:xfrm>
                  <a:off x="6376988" y="4422360"/>
                  <a:ext cx="1181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69F4871-39C5-4C0D-8CE8-D86039F7FD37}"/>
                    </a:ext>
                  </a:extLst>
                </p:cNvPr>
                <p:cNvCxnSpPr>
                  <a:cxnSpLocks/>
                </p:cNvCxnSpPr>
                <p:nvPr/>
              </p:nvCxnSpPr>
              <p:spPr>
                <a:xfrm>
                  <a:off x="6376988" y="4581230"/>
                  <a:ext cx="1181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A186778-99C1-417C-BA7F-33B10CE26C5F}"/>
                    </a:ext>
                  </a:extLst>
                </p:cNvPr>
                <p:cNvCxnSpPr>
                  <a:cxnSpLocks/>
                </p:cNvCxnSpPr>
                <p:nvPr/>
              </p:nvCxnSpPr>
              <p:spPr>
                <a:xfrm>
                  <a:off x="6376988" y="4740100"/>
                  <a:ext cx="1181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81F7C93-3E05-4C37-9C1D-C69CD5672F07}"/>
                    </a:ext>
                  </a:extLst>
                </p:cNvPr>
                <p:cNvCxnSpPr>
                  <a:cxnSpLocks/>
                </p:cNvCxnSpPr>
                <p:nvPr/>
              </p:nvCxnSpPr>
              <p:spPr>
                <a:xfrm>
                  <a:off x="6376988" y="4898970"/>
                  <a:ext cx="1181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70A02BC-F0E5-4FAD-80D2-953F9231C9D3}"/>
                    </a:ext>
                  </a:extLst>
                </p:cNvPr>
                <p:cNvCxnSpPr>
                  <a:cxnSpLocks/>
                </p:cNvCxnSpPr>
                <p:nvPr/>
              </p:nvCxnSpPr>
              <p:spPr>
                <a:xfrm>
                  <a:off x="6376988" y="5057840"/>
                  <a:ext cx="1181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8" name="Arc 137">
                <a:extLst>
                  <a:ext uri="{FF2B5EF4-FFF2-40B4-BE49-F238E27FC236}">
                    <a16:creationId xmlns:a16="http://schemas.microsoft.com/office/drawing/2014/main" id="{451B07B0-B8A2-470F-A462-2C8094A78D36}"/>
                  </a:ext>
                </a:extLst>
              </p:cNvPr>
              <p:cNvSpPr/>
              <p:nvPr/>
            </p:nvSpPr>
            <p:spPr>
              <a:xfrm>
                <a:off x="6270166" y="5113749"/>
                <a:ext cx="344947" cy="343925"/>
              </a:xfrm>
              <a:prstGeom prst="arc">
                <a:avLst>
                  <a:gd name="adj1" fmla="val 6721099"/>
                  <a:gd name="adj2" fmla="val 10387376"/>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Segoe UI" panose="020B0502040204020203" pitchFamily="34" charset="0"/>
                </a:endParaRPr>
              </a:p>
            </p:txBody>
          </p:sp>
        </p:grpSp>
      </p:grpSp>
      <p:grpSp>
        <p:nvGrpSpPr>
          <p:cNvPr id="47" name="Group 46">
            <a:extLst>
              <a:ext uri="{FF2B5EF4-FFF2-40B4-BE49-F238E27FC236}">
                <a16:creationId xmlns:a16="http://schemas.microsoft.com/office/drawing/2014/main" id="{9A5C7986-2DBC-4E00-A108-8444B9497B8D}"/>
              </a:ext>
            </a:extLst>
          </p:cNvPr>
          <p:cNvGrpSpPr/>
          <p:nvPr/>
        </p:nvGrpSpPr>
        <p:grpSpPr>
          <a:xfrm>
            <a:off x="5106863" y="2557985"/>
            <a:ext cx="1777968" cy="1918362"/>
            <a:chOff x="4586541" y="2396633"/>
            <a:chExt cx="1777968" cy="1918362"/>
          </a:xfrm>
        </p:grpSpPr>
        <p:sp>
          <p:nvSpPr>
            <p:cNvPr id="99" name="Content Placeholder 2">
              <a:extLst>
                <a:ext uri="{FF2B5EF4-FFF2-40B4-BE49-F238E27FC236}">
                  <a16:creationId xmlns:a16="http://schemas.microsoft.com/office/drawing/2014/main" id="{8A1553A6-DF73-4BB7-BDFA-BF7C4BF00EA3}"/>
                </a:ext>
              </a:extLst>
            </p:cNvPr>
            <p:cNvSpPr txBox="1">
              <a:spLocks/>
            </p:cNvSpPr>
            <p:nvPr/>
          </p:nvSpPr>
          <p:spPr>
            <a:xfrm>
              <a:off x="4692492" y="3712600"/>
              <a:ext cx="1646228" cy="6023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000" i="1" dirty="0">
                  <a:latin typeface="Segoe UI" panose="020B0502040204020203" pitchFamily="34" charset="0"/>
                  <a:cs typeface="Segoe UI" panose="020B0502040204020203" pitchFamily="34" charset="0"/>
                </a:rPr>
                <a:t>System-Level</a:t>
              </a:r>
            </a:p>
            <a:p>
              <a:pPr marL="0" indent="0" algn="ctr">
                <a:spcBef>
                  <a:spcPts val="0"/>
                </a:spcBef>
                <a:buNone/>
              </a:pPr>
              <a:r>
                <a:rPr lang="en-US" sz="2000" i="1" dirty="0">
                  <a:latin typeface="Segoe UI" panose="020B0502040204020203" pitchFamily="34" charset="0"/>
                  <a:cs typeface="Segoe UI" panose="020B0502040204020203" pitchFamily="34" charset="0"/>
                </a:rPr>
                <a:t>Interactions</a:t>
              </a:r>
              <a:endParaRPr lang="en-US" sz="2000" b="1" i="1" dirty="0">
                <a:latin typeface="Segoe UI" panose="020B0502040204020203" pitchFamily="34" charset="0"/>
                <a:cs typeface="Segoe UI" panose="020B0502040204020203" pitchFamily="34" charset="0"/>
              </a:endParaRPr>
            </a:p>
          </p:txBody>
        </p:sp>
        <p:cxnSp>
          <p:nvCxnSpPr>
            <p:cNvPr id="121" name="Straight Arrow Connector 120">
              <a:extLst>
                <a:ext uri="{FF2B5EF4-FFF2-40B4-BE49-F238E27FC236}">
                  <a16:creationId xmlns:a16="http://schemas.microsoft.com/office/drawing/2014/main" id="{F9882EC0-38BC-4D90-B227-C63673A256B2}"/>
                </a:ext>
              </a:extLst>
            </p:cNvPr>
            <p:cNvCxnSpPr>
              <a:cxnSpLocks/>
            </p:cNvCxnSpPr>
            <p:nvPr/>
          </p:nvCxnSpPr>
          <p:spPr>
            <a:xfrm>
              <a:off x="5554980" y="3024771"/>
              <a:ext cx="423473" cy="1"/>
            </a:xfrm>
            <a:prstGeom prst="straightConnector1">
              <a:avLst/>
            </a:prstGeom>
            <a:ln w="3492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50" name="Group 149">
              <a:extLst>
                <a:ext uri="{FF2B5EF4-FFF2-40B4-BE49-F238E27FC236}">
                  <a16:creationId xmlns:a16="http://schemas.microsoft.com/office/drawing/2014/main" id="{9AC2855E-D826-4BDC-83C2-E610D238FA0F}"/>
                </a:ext>
              </a:extLst>
            </p:cNvPr>
            <p:cNvGrpSpPr/>
            <p:nvPr/>
          </p:nvGrpSpPr>
          <p:grpSpPr>
            <a:xfrm rot="5400000">
              <a:off x="5572867" y="2861269"/>
              <a:ext cx="1256278" cy="327006"/>
              <a:chOff x="3986045" y="1800318"/>
              <a:chExt cx="1876760" cy="488515"/>
            </a:xfrm>
          </p:grpSpPr>
          <p:sp>
            <p:nvSpPr>
              <p:cNvPr id="151" name="Rectangle 150">
                <a:extLst>
                  <a:ext uri="{FF2B5EF4-FFF2-40B4-BE49-F238E27FC236}">
                    <a16:creationId xmlns:a16="http://schemas.microsoft.com/office/drawing/2014/main" id="{ABD19EB7-CD1B-4AE2-9816-FB99BC54E8C7}"/>
                  </a:ext>
                </a:extLst>
              </p:cNvPr>
              <p:cNvSpPr/>
              <p:nvPr/>
            </p:nvSpPr>
            <p:spPr>
              <a:xfrm>
                <a:off x="4013200" y="1800318"/>
                <a:ext cx="1822451" cy="488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52" name="Oval 151">
                <a:extLst>
                  <a:ext uri="{FF2B5EF4-FFF2-40B4-BE49-F238E27FC236}">
                    <a16:creationId xmlns:a16="http://schemas.microsoft.com/office/drawing/2014/main" id="{93CB1A77-8231-422B-9F7F-84864E6C75A4}"/>
                  </a:ext>
                </a:extLst>
              </p:cNvPr>
              <p:cNvSpPr/>
              <p:nvPr/>
            </p:nvSpPr>
            <p:spPr>
              <a:xfrm flipH="1">
                <a:off x="3986045"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53" name="Oval 152">
                <a:extLst>
                  <a:ext uri="{FF2B5EF4-FFF2-40B4-BE49-F238E27FC236}">
                    <a16:creationId xmlns:a16="http://schemas.microsoft.com/office/drawing/2014/main" id="{ED822894-1F16-4C23-8BE9-364BEF48FE5A}"/>
                  </a:ext>
                </a:extLst>
              </p:cNvPr>
              <p:cNvSpPr/>
              <p:nvPr/>
            </p:nvSpPr>
            <p:spPr>
              <a:xfrm flipH="1">
                <a:off x="3986045"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54" name="Oval 153">
                <a:extLst>
                  <a:ext uri="{FF2B5EF4-FFF2-40B4-BE49-F238E27FC236}">
                    <a16:creationId xmlns:a16="http://schemas.microsoft.com/office/drawing/2014/main" id="{00ADC2EC-9178-443A-9C3F-BB71C46A866D}"/>
                  </a:ext>
                </a:extLst>
              </p:cNvPr>
              <p:cNvSpPr/>
              <p:nvPr/>
            </p:nvSpPr>
            <p:spPr>
              <a:xfrm flipH="1">
                <a:off x="4040825"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55" name="Oval 154">
                <a:extLst>
                  <a:ext uri="{FF2B5EF4-FFF2-40B4-BE49-F238E27FC236}">
                    <a16:creationId xmlns:a16="http://schemas.microsoft.com/office/drawing/2014/main" id="{846CE35A-1406-4881-9639-69187E174F1E}"/>
                  </a:ext>
                </a:extLst>
              </p:cNvPr>
              <p:cNvSpPr/>
              <p:nvPr/>
            </p:nvSpPr>
            <p:spPr>
              <a:xfrm flipH="1">
                <a:off x="5805656"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56" name="Oval 155">
                <a:extLst>
                  <a:ext uri="{FF2B5EF4-FFF2-40B4-BE49-F238E27FC236}">
                    <a16:creationId xmlns:a16="http://schemas.microsoft.com/office/drawing/2014/main" id="{38DE0ABD-C0F9-4413-8A27-591DBF1CCFF9}"/>
                  </a:ext>
                </a:extLst>
              </p:cNvPr>
              <p:cNvSpPr/>
              <p:nvPr/>
            </p:nvSpPr>
            <p:spPr>
              <a:xfrm flipH="1">
                <a:off x="5805656"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57" name="Oval 156">
                <a:extLst>
                  <a:ext uri="{FF2B5EF4-FFF2-40B4-BE49-F238E27FC236}">
                    <a16:creationId xmlns:a16="http://schemas.microsoft.com/office/drawing/2014/main" id="{019BD9FE-4953-48F4-9B58-F7CE63B60CED}"/>
                  </a:ext>
                </a:extLst>
              </p:cNvPr>
              <p:cNvSpPr/>
              <p:nvPr/>
            </p:nvSpPr>
            <p:spPr>
              <a:xfrm flipH="1">
                <a:off x="5791379"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nvGrpSpPr>
              <p:cNvPr id="158" name="Group 157">
                <a:extLst>
                  <a:ext uri="{FF2B5EF4-FFF2-40B4-BE49-F238E27FC236}">
                    <a16:creationId xmlns:a16="http://schemas.microsoft.com/office/drawing/2014/main" id="{A9DC0BED-00EF-4C6D-998B-81CC58895CFD}"/>
                  </a:ext>
                </a:extLst>
              </p:cNvPr>
              <p:cNvGrpSpPr/>
              <p:nvPr/>
            </p:nvGrpSpPr>
            <p:grpSpPr>
              <a:xfrm>
                <a:off x="4185016" y="1844770"/>
                <a:ext cx="1493930" cy="327642"/>
                <a:chOff x="4185016" y="1775632"/>
                <a:chExt cx="1493930" cy="352330"/>
              </a:xfrm>
            </p:grpSpPr>
            <p:sp>
              <p:nvSpPr>
                <p:cNvPr id="160" name="Rectangle 159">
                  <a:extLst>
                    <a:ext uri="{FF2B5EF4-FFF2-40B4-BE49-F238E27FC236}">
                      <a16:creationId xmlns:a16="http://schemas.microsoft.com/office/drawing/2014/main" id="{DD881C1D-0944-4EF9-82B8-BA9D869B50FB}"/>
                    </a:ext>
                  </a:extLst>
                </p:cNvPr>
                <p:cNvSpPr/>
                <p:nvPr/>
              </p:nvSpPr>
              <p:spPr>
                <a:xfrm>
                  <a:off x="4185016"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61" name="Rectangle 160">
                  <a:extLst>
                    <a:ext uri="{FF2B5EF4-FFF2-40B4-BE49-F238E27FC236}">
                      <a16:creationId xmlns:a16="http://schemas.microsoft.com/office/drawing/2014/main" id="{7CF3B153-BDC3-434A-BC24-A869B0A6154B}"/>
                    </a:ext>
                  </a:extLst>
                </p:cNvPr>
                <p:cNvSpPr/>
                <p:nvPr/>
              </p:nvSpPr>
              <p:spPr>
                <a:xfrm>
                  <a:off x="4378024"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62" name="Rectangle 161">
                  <a:extLst>
                    <a:ext uri="{FF2B5EF4-FFF2-40B4-BE49-F238E27FC236}">
                      <a16:creationId xmlns:a16="http://schemas.microsoft.com/office/drawing/2014/main" id="{0F09D36F-D480-4979-981E-F57701CE7134}"/>
                    </a:ext>
                  </a:extLst>
                </p:cNvPr>
                <p:cNvSpPr/>
                <p:nvPr/>
              </p:nvSpPr>
              <p:spPr>
                <a:xfrm>
                  <a:off x="4571032"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63" name="Rectangle 162">
                  <a:extLst>
                    <a:ext uri="{FF2B5EF4-FFF2-40B4-BE49-F238E27FC236}">
                      <a16:creationId xmlns:a16="http://schemas.microsoft.com/office/drawing/2014/main" id="{FEBEFA25-728F-4331-A549-9DD118D99FE7}"/>
                    </a:ext>
                  </a:extLst>
                </p:cNvPr>
                <p:cNvSpPr/>
                <p:nvPr/>
              </p:nvSpPr>
              <p:spPr>
                <a:xfrm>
                  <a:off x="4957048"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64" name="Rectangle 163">
                  <a:extLst>
                    <a:ext uri="{FF2B5EF4-FFF2-40B4-BE49-F238E27FC236}">
                      <a16:creationId xmlns:a16="http://schemas.microsoft.com/office/drawing/2014/main" id="{10B5F204-9E01-491D-B696-59E99631C9CA}"/>
                    </a:ext>
                  </a:extLst>
                </p:cNvPr>
                <p:cNvSpPr/>
                <p:nvPr/>
              </p:nvSpPr>
              <p:spPr>
                <a:xfrm>
                  <a:off x="5150056"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65" name="Rectangle 164">
                  <a:extLst>
                    <a:ext uri="{FF2B5EF4-FFF2-40B4-BE49-F238E27FC236}">
                      <a16:creationId xmlns:a16="http://schemas.microsoft.com/office/drawing/2014/main" id="{E6B5C5EF-B790-4243-8BBC-962BC39C9C6F}"/>
                    </a:ext>
                  </a:extLst>
                </p:cNvPr>
                <p:cNvSpPr/>
                <p:nvPr/>
              </p:nvSpPr>
              <p:spPr>
                <a:xfrm>
                  <a:off x="5343064"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66" name="Rectangle 165">
                  <a:extLst>
                    <a:ext uri="{FF2B5EF4-FFF2-40B4-BE49-F238E27FC236}">
                      <a16:creationId xmlns:a16="http://schemas.microsoft.com/office/drawing/2014/main" id="{02AF7AF4-C9ED-44F5-8798-5A17B084B323}"/>
                    </a:ext>
                  </a:extLst>
                </p:cNvPr>
                <p:cNvSpPr/>
                <p:nvPr/>
              </p:nvSpPr>
              <p:spPr>
                <a:xfrm>
                  <a:off x="5536071"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67" name="Rectangle 166">
                  <a:extLst>
                    <a:ext uri="{FF2B5EF4-FFF2-40B4-BE49-F238E27FC236}">
                      <a16:creationId xmlns:a16="http://schemas.microsoft.com/office/drawing/2014/main" id="{134E7015-E69E-455A-9569-96ECBD3BD9BE}"/>
                    </a:ext>
                  </a:extLst>
                </p:cNvPr>
                <p:cNvSpPr/>
                <p:nvPr/>
              </p:nvSpPr>
              <p:spPr>
                <a:xfrm>
                  <a:off x="4764040"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159" name="Rectangle 158">
                <a:extLst>
                  <a:ext uri="{FF2B5EF4-FFF2-40B4-BE49-F238E27FC236}">
                    <a16:creationId xmlns:a16="http://schemas.microsoft.com/office/drawing/2014/main" id="{90579ECF-37E9-4CE8-90DA-FF9C30DF8D61}"/>
                  </a:ext>
                </a:extLst>
              </p:cNvPr>
              <p:cNvSpPr/>
              <p:nvPr/>
            </p:nvSpPr>
            <p:spPr>
              <a:xfrm>
                <a:off x="4129527" y="2243114"/>
                <a:ext cx="1591437" cy="45719"/>
              </a:xfrm>
              <a:prstGeom prst="rect">
                <a:avLst/>
              </a:prstGeom>
              <a:pattFill prst="dkHorz">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168" name="Group 167">
              <a:extLst>
                <a:ext uri="{FF2B5EF4-FFF2-40B4-BE49-F238E27FC236}">
                  <a16:creationId xmlns:a16="http://schemas.microsoft.com/office/drawing/2014/main" id="{FADB1B38-648B-41DD-AD2C-70877DFF9CDE}"/>
                </a:ext>
              </a:extLst>
            </p:cNvPr>
            <p:cNvGrpSpPr/>
            <p:nvPr/>
          </p:nvGrpSpPr>
          <p:grpSpPr>
            <a:xfrm>
              <a:off x="4586541" y="2554525"/>
              <a:ext cx="896546" cy="896544"/>
              <a:chOff x="1734013" y="5158914"/>
              <a:chExt cx="1029494" cy="1029494"/>
            </a:xfrm>
            <a:solidFill>
              <a:schemeClr val="bg1">
                <a:lumMod val="65000"/>
              </a:schemeClr>
            </a:solidFill>
          </p:grpSpPr>
          <p:grpSp>
            <p:nvGrpSpPr>
              <p:cNvPr id="169" name="Group 168">
                <a:extLst>
                  <a:ext uri="{FF2B5EF4-FFF2-40B4-BE49-F238E27FC236}">
                    <a16:creationId xmlns:a16="http://schemas.microsoft.com/office/drawing/2014/main" id="{D71D281F-6B12-44F1-9938-6E03B4F8E744}"/>
                  </a:ext>
                </a:extLst>
              </p:cNvPr>
              <p:cNvGrpSpPr/>
              <p:nvPr/>
            </p:nvGrpSpPr>
            <p:grpSpPr>
              <a:xfrm>
                <a:off x="1734013" y="5365288"/>
                <a:ext cx="1029494" cy="616745"/>
                <a:chOff x="1734013" y="5365288"/>
                <a:chExt cx="1029494" cy="616745"/>
              </a:xfrm>
              <a:grpFill/>
            </p:grpSpPr>
            <p:cxnSp>
              <p:nvCxnSpPr>
                <p:cNvPr id="179" name="Straight Connector 178">
                  <a:extLst>
                    <a:ext uri="{FF2B5EF4-FFF2-40B4-BE49-F238E27FC236}">
                      <a16:creationId xmlns:a16="http://schemas.microsoft.com/office/drawing/2014/main" id="{0B552B79-BE45-4DD9-BCC9-6AB1A19C9581}"/>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946E43D5-7B3D-4283-9051-9B01F5F51BEF}"/>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40FC210-373B-4E79-9276-C49485279117}"/>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F94E85C-346B-4D36-B3A1-56D99849DF8F}"/>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A072D51-511C-4E4E-8D90-652A958BEAF8}"/>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65CD599-16D8-4179-AB9A-2B9517ED7419}"/>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0185581-D7C1-4A4E-AED9-8504DFF114E7}"/>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24457C71-E2A3-4156-BB47-5C0AAFD19DD9}"/>
                  </a:ext>
                </a:extLst>
              </p:cNvPr>
              <p:cNvGrpSpPr/>
              <p:nvPr/>
            </p:nvGrpSpPr>
            <p:grpSpPr>
              <a:xfrm rot="16200000">
                <a:off x="1734014" y="5365288"/>
                <a:ext cx="1029494" cy="616745"/>
                <a:chOff x="1734013" y="5365288"/>
                <a:chExt cx="1029494" cy="616745"/>
              </a:xfrm>
              <a:grpFill/>
            </p:grpSpPr>
            <p:cxnSp>
              <p:nvCxnSpPr>
                <p:cNvPr id="172" name="Straight Connector 171">
                  <a:extLst>
                    <a:ext uri="{FF2B5EF4-FFF2-40B4-BE49-F238E27FC236}">
                      <a16:creationId xmlns:a16="http://schemas.microsoft.com/office/drawing/2014/main" id="{0B2D24C6-D115-494F-867B-E0998FF0BB98}"/>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505B476B-83B7-43DE-90FF-D50951DB640D}"/>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B67FBA4-6F30-4151-B73A-B74F9C1B3381}"/>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7DF824C-07ED-4B64-BD70-04A573E4FD28}"/>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B86F7FD-63EE-40EC-8FE7-8F861A909182}"/>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8DE7FFC-15A0-4A59-9AB7-2F9D084C0EE1}"/>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2648C50-D3B5-4359-A912-EC79C86D16BC}"/>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Rounded Corners 170">
                <a:extLst>
                  <a:ext uri="{FF2B5EF4-FFF2-40B4-BE49-F238E27FC236}">
                    <a16:creationId xmlns:a16="http://schemas.microsoft.com/office/drawing/2014/main" id="{0C172059-076A-4BCB-88BB-CAFBE3D3A15E}"/>
                  </a:ext>
                </a:extLst>
              </p:cNvPr>
              <p:cNvSpPr/>
              <p:nvPr/>
            </p:nvSpPr>
            <p:spPr>
              <a:xfrm>
                <a:off x="1836013" y="5262800"/>
                <a:ext cx="830386" cy="825792"/>
              </a:xfrm>
              <a:prstGeom prst="roundRect">
                <a:avLst/>
              </a:pr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CPU</a:t>
                </a:r>
              </a:p>
            </p:txBody>
          </p:sp>
        </p:grpSp>
      </p:grpSp>
      <p:grpSp>
        <p:nvGrpSpPr>
          <p:cNvPr id="4" name="Group 3">
            <a:extLst>
              <a:ext uri="{FF2B5EF4-FFF2-40B4-BE49-F238E27FC236}">
                <a16:creationId xmlns:a16="http://schemas.microsoft.com/office/drawing/2014/main" id="{C216775E-980C-4D63-97DF-3008F6B0047F}"/>
              </a:ext>
            </a:extLst>
          </p:cNvPr>
          <p:cNvGrpSpPr/>
          <p:nvPr/>
        </p:nvGrpSpPr>
        <p:grpSpPr>
          <a:xfrm>
            <a:off x="99854" y="4462915"/>
            <a:ext cx="8876983" cy="721168"/>
            <a:chOff x="99854" y="4658855"/>
            <a:chExt cx="8876983" cy="721168"/>
          </a:xfrm>
        </p:grpSpPr>
        <p:sp>
          <p:nvSpPr>
            <p:cNvPr id="186" name="Right Brace 185">
              <a:extLst>
                <a:ext uri="{FF2B5EF4-FFF2-40B4-BE49-F238E27FC236}">
                  <a16:creationId xmlns:a16="http://schemas.microsoft.com/office/drawing/2014/main" id="{DAE26FE3-1B80-45B4-A59C-5670E39790FE}"/>
                </a:ext>
              </a:extLst>
            </p:cNvPr>
            <p:cNvSpPr/>
            <p:nvPr/>
          </p:nvSpPr>
          <p:spPr>
            <a:xfrm rot="5400000">
              <a:off x="4363134" y="395575"/>
              <a:ext cx="350423" cy="8876983"/>
            </a:xfrm>
            <a:prstGeom prst="rightBrace">
              <a:avLst>
                <a:gd name="adj1" fmla="val 35334"/>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latin typeface="Segoe UI" panose="020B0502040204020203" pitchFamily="34" charset="0"/>
                <a:cs typeface="Segoe UI" panose="020B0502040204020203" pitchFamily="34" charset="0"/>
              </a:endParaRPr>
            </a:p>
          </p:txBody>
        </p:sp>
        <p:cxnSp>
          <p:nvCxnSpPr>
            <p:cNvPr id="188" name="Straight Arrow Connector 187">
              <a:extLst>
                <a:ext uri="{FF2B5EF4-FFF2-40B4-BE49-F238E27FC236}">
                  <a16:creationId xmlns:a16="http://schemas.microsoft.com/office/drawing/2014/main" id="{249FC968-AD73-4C35-8175-167A86677DAE}"/>
                </a:ext>
              </a:extLst>
            </p:cNvPr>
            <p:cNvCxnSpPr>
              <a:cxnSpLocks/>
            </p:cNvCxnSpPr>
            <p:nvPr/>
          </p:nvCxnSpPr>
          <p:spPr>
            <a:xfrm flipV="1">
              <a:off x="4538919" y="4895849"/>
              <a:ext cx="0" cy="484174"/>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2C794E5A-C7C7-4058-8A47-46D7BC61FD5E}"/>
              </a:ext>
            </a:extLst>
          </p:cNvPr>
          <p:cNvGrpSpPr/>
          <p:nvPr/>
        </p:nvGrpSpPr>
        <p:grpSpPr>
          <a:xfrm>
            <a:off x="1910718" y="5147989"/>
            <a:ext cx="5241770" cy="1360861"/>
            <a:chOff x="1910718" y="5343929"/>
            <a:chExt cx="5241770" cy="1360861"/>
          </a:xfrm>
        </p:grpSpPr>
        <p:sp>
          <p:nvSpPr>
            <p:cNvPr id="187" name="Content Placeholder 2">
              <a:extLst>
                <a:ext uri="{FF2B5EF4-FFF2-40B4-BE49-F238E27FC236}">
                  <a16:creationId xmlns:a16="http://schemas.microsoft.com/office/drawing/2014/main" id="{C9E061DF-D742-4E83-9A63-157E862A82C1}"/>
                </a:ext>
              </a:extLst>
            </p:cNvPr>
            <p:cNvSpPr txBox="1">
              <a:spLocks/>
            </p:cNvSpPr>
            <p:nvPr/>
          </p:nvSpPr>
          <p:spPr>
            <a:xfrm>
              <a:off x="1910718" y="5343929"/>
              <a:ext cx="5241770" cy="13608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800" b="1" dirty="0">
                  <a:latin typeface="Segoe UI" panose="020B0502040204020203" pitchFamily="34" charset="0"/>
                  <a:cs typeface="Segoe UI" panose="020B0502040204020203" pitchFamily="34" charset="0"/>
                </a:rPr>
                <a:t>Understanding </a:t>
              </a:r>
            </a:p>
            <a:p>
              <a:pPr marL="0" indent="0" algn="ctr">
                <a:lnSpc>
                  <a:spcPct val="100000"/>
                </a:lnSpc>
                <a:spcBef>
                  <a:spcPts val="0"/>
                </a:spcBef>
                <a:buFont typeface="Arial" panose="020B0604020202020204" pitchFamily="34" charset="0"/>
                <a:buNone/>
              </a:pPr>
              <a:endParaRPr lang="en-US" sz="2800" b="1" dirty="0">
                <a:latin typeface="Segoe UI" panose="020B0502040204020203" pitchFamily="34" charset="0"/>
                <a:cs typeface="Segoe UI" panose="020B0502040204020203" pitchFamily="34" charset="0"/>
              </a:endParaRPr>
            </a:p>
            <a:p>
              <a:pPr marL="0" indent="0" algn="ctr">
                <a:lnSpc>
                  <a:spcPct val="100000"/>
                </a:lnSpc>
                <a:spcBef>
                  <a:spcPts val="0"/>
                </a:spcBef>
                <a:buFont typeface="Arial" panose="020B0604020202020204" pitchFamily="34" charset="0"/>
                <a:buNone/>
              </a:pPr>
              <a:r>
                <a:rPr lang="en-US" sz="2800" b="1" dirty="0">
                  <a:latin typeface="Segoe UI" panose="020B0502040204020203" pitchFamily="34" charset="0"/>
                  <a:cs typeface="Segoe UI" panose="020B0502040204020203" pitchFamily="34" charset="0"/>
                </a:rPr>
                <a:t> Exploitable Insights</a:t>
              </a:r>
            </a:p>
          </p:txBody>
        </p:sp>
        <p:sp>
          <p:nvSpPr>
            <p:cNvPr id="49" name="Rectangle 48">
              <a:extLst>
                <a:ext uri="{FF2B5EF4-FFF2-40B4-BE49-F238E27FC236}">
                  <a16:creationId xmlns:a16="http://schemas.microsoft.com/office/drawing/2014/main" id="{CD8A06E8-DFC7-423D-B137-EDC45C1B1AD4}"/>
                </a:ext>
              </a:extLst>
            </p:cNvPr>
            <p:cNvSpPr/>
            <p:nvPr/>
          </p:nvSpPr>
          <p:spPr>
            <a:xfrm>
              <a:off x="4201554" y="5527629"/>
              <a:ext cx="673582" cy="923330"/>
            </a:xfrm>
            <a:prstGeom prst="rect">
              <a:avLst/>
            </a:prstGeom>
          </p:spPr>
          <p:txBody>
            <a:bodyPr wrap="none">
              <a:spAutoFit/>
            </a:bodyPr>
            <a:lstStyle/>
            <a:p>
              <a:r>
                <a:rPr lang="en-US" sz="5400" dirty="0">
                  <a:solidFill>
                    <a:prstClr val="black"/>
                  </a:solidFill>
                  <a:latin typeface="Segoe UI" panose="020B0502040204020203" pitchFamily="34" charset="0"/>
                  <a:cs typeface="Segoe UI" panose="020B0502040204020203" pitchFamily="34" charset="0"/>
                </a:rPr>
                <a:t>+</a:t>
              </a:r>
              <a:endParaRPr lang="en-US" dirty="0">
                <a:latin typeface="Segoe UI" panose="020B0502040204020203" pitchFamily="34" charset="0"/>
              </a:endParaRPr>
            </a:p>
          </p:txBody>
        </p:sp>
      </p:grpSp>
      <p:grpSp>
        <p:nvGrpSpPr>
          <p:cNvPr id="8" name="Group 7">
            <a:extLst>
              <a:ext uri="{FF2B5EF4-FFF2-40B4-BE49-F238E27FC236}">
                <a16:creationId xmlns:a16="http://schemas.microsoft.com/office/drawing/2014/main" id="{BCB4E7F5-13C8-41CD-A91B-E3CC3458E0BD}"/>
              </a:ext>
            </a:extLst>
          </p:cNvPr>
          <p:cNvGrpSpPr/>
          <p:nvPr/>
        </p:nvGrpSpPr>
        <p:grpSpPr>
          <a:xfrm>
            <a:off x="35378" y="2695002"/>
            <a:ext cx="2262646" cy="1860567"/>
            <a:chOff x="-93667" y="2739903"/>
            <a:chExt cx="2262646" cy="1860567"/>
          </a:xfrm>
        </p:grpSpPr>
        <p:sp>
          <p:nvSpPr>
            <p:cNvPr id="98" name="Content Placeholder 2">
              <a:extLst>
                <a:ext uri="{FF2B5EF4-FFF2-40B4-BE49-F238E27FC236}">
                  <a16:creationId xmlns:a16="http://schemas.microsoft.com/office/drawing/2014/main" id="{D92324E9-2916-4DA5-8BD9-D7A99907CABF}"/>
                </a:ext>
              </a:extLst>
            </p:cNvPr>
            <p:cNvSpPr txBox="1">
              <a:spLocks/>
            </p:cNvSpPr>
            <p:nvPr/>
          </p:nvSpPr>
          <p:spPr>
            <a:xfrm>
              <a:off x="-93667" y="3881084"/>
              <a:ext cx="2262646" cy="7193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000" i="1" dirty="0">
                  <a:latin typeface="Segoe UI" panose="020B0502040204020203" pitchFamily="34" charset="0"/>
                  <a:cs typeface="Segoe UI" panose="020B0502040204020203" pitchFamily="34" charset="0"/>
                </a:rPr>
                <a:t>Operating Timing Constraints</a:t>
              </a:r>
            </a:p>
          </p:txBody>
        </p:sp>
        <p:cxnSp>
          <p:nvCxnSpPr>
            <p:cNvPr id="190" name="Straight Arrow Connector 189">
              <a:extLst>
                <a:ext uri="{FF2B5EF4-FFF2-40B4-BE49-F238E27FC236}">
                  <a16:creationId xmlns:a16="http://schemas.microsoft.com/office/drawing/2014/main" id="{E64BC3C8-89E4-4EC4-AB79-C4674E503FE6}"/>
                </a:ext>
              </a:extLst>
            </p:cNvPr>
            <p:cNvCxnSpPr/>
            <p:nvPr/>
          </p:nvCxnSpPr>
          <p:spPr>
            <a:xfrm flipV="1">
              <a:off x="1037656" y="2960911"/>
              <a:ext cx="323569" cy="3235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A7D7A35-DA2B-4FBF-A1B4-6CEBD229259C}"/>
                </a:ext>
              </a:extLst>
            </p:cNvPr>
            <p:cNvGrpSpPr/>
            <p:nvPr/>
          </p:nvGrpSpPr>
          <p:grpSpPr>
            <a:xfrm>
              <a:off x="526725" y="2753452"/>
              <a:ext cx="1021862" cy="1026951"/>
              <a:chOff x="526725" y="2753452"/>
              <a:chExt cx="1021862" cy="1026951"/>
            </a:xfrm>
          </p:grpSpPr>
          <p:grpSp>
            <p:nvGrpSpPr>
              <p:cNvPr id="197" name="Group 196">
                <a:extLst>
                  <a:ext uri="{FF2B5EF4-FFF2-40B4-BE49-F238E27FC236}">
                    <a16:creationId xmlns:a16="http://schemas.microsoft.com/office/drawing/2014/main" id="{69A65F1E-CDB4-458C-820C-665FB74FE89B}"/>
                  </a:ext>
                </a:extLst>
              </p:cNvPr>
              <p:cNvGrpSpPr/>
              <p:nvPr/>
            </p:nvGrpSpPr>
            <p:grpSpPr>
              <a:xfrm>
                <a:off x="992752" y="2753452"/>
                <a:ext cx="86859" cy="1021862"/>
                <a:chOff x="992752" y="2753452"/>
                <a:chExt cx="86859" cy="1021862"/>
              </a:xfrm>
            </p:grpSpPr>
            <p:cxnSp>
              <p:nvCxnSpPr>
                <p:cNvPr id="193" name="Straight Arrow Connector 192">
                  <a:extLst>
                    <a:ext uri="{FF2B5EF4-FFF2-40B4-BE49-F238E27FC236}">
                      <a16:creationId xmlns:a16="http://schemas.microsoft.com/office/drawing/2014/main" id="{9DEC6B02-DEF6-4642-96E8-E97D57BBF6B6}"/>
                    </a:ext>
                  </a:extLst>
                </p:cNvPr>
                <p:cNvCxnSpPr>
                  <a:cxnSpLocks/>
                </p:cNvCxnSpPr>
                <p:nvPr/>
              </p:nvCxnSpPr>
              <p:spPr>
                <a:xfrm rot="18900000" flipV="1">
                  <a:off x="995701" y="2753452"/>
                  <a:ext cx="83910" cy="83909"/>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7DC6A782-27B7-4680-8331-6CAA553A3FFA}"/>
                    </a:ext>
                  </a:extLst>
                </p:cNvPr>
                <p:cNvCxnSpPr>
                  <a:cxnSpLocks/>
                </p:cNvCxnSpPr>
                <p:nvPr/>
              </p:nvCxnSpPr>
              <p:spPr>
                <a:xfrm rot="18900000" flipV="1">
                  <a:off x="992752" y="3691405"/>
                  <a:ext cx="83910" cy="83909"/>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5D9A72B9-99C2-4600-822D-0E0AA1FF46C9}"/>
                  </a:ext>
                </a:extLst>
              </p:cNvPr>
              <p:cNvGrpSpPr/>
              <p:nvPr/>
            </p:nvGrpSpPr>
            <p:grpSpPr>
              <a:xfrm rot="19800000">
                <a:off x="992426" y="2758541"/>
                <a:ext cx="86859" cy="1021862"/>
                <a:chOff x="992752" y="2753452"/>
                <a:chExt cx="86859" cy="1021862"/>
              </a:xfrm>
            </p:grpSpPr>
            <p:cxnSp>
              <p:nvCxnSpPr>
                <p:cNvPr id="103" name="Straight Arrow Connector 102">
                  <a:extLst>
                    <a:ext uri="{FF2B5EF4-FFF2-40B4-BE49-F238E27FC236}">
                      <a16:creationId xmlns:a16="http://schemas.microsoft.com/office/drawing/2014/main" id="{6E997F43-A343-421A-BA3D-B608B1294F4D}"/>
                    </a:ext>
                  </a:extLst>
                </p:cNvPr>
                <p:cNvCxnSpPr>
                  <a:cxnSpLocks/>
                </p:cNvCxnSpPr>
                <p:nvPr/>
              </p:nvCxnSpPr>
              <p:spPr>
                <a:xfrm rot="18900000" flipV="1">
                  <a:off x="995701" y="2753452"/>
                  <a:ext cx="83910" cy="83909"/>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EFEBDA13-7FAE-467F-8E17-5F0E9C5D06EC}"/>
                    </a:ext>
                  </a:extLst>
                </p:cNvPr>
                <p:cNvCxnSpPr>
                  <a:cxnSpLocks/>
                </p:cNvCxnSpPr>
                <p:nvPr/>
              </p:nvCxnSpPr>
              <p:spPr>
                <a:xfrm rot="18900000" flipV="1">
                  <a:off x="992752" y="3691405"/>
                  <a:ext cx="83910" cy="83909"/>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6FB27AED-800C-441D-870D-45D077B213F3}"/>
                  </a:ext>
                </a:extLst>
              </p:cNvPr>
              <p:cNvGrpSpPr/>
              <p:nvPr/>
            </p:nvGrpSpPr>
            <p:grpSpPr>
              <a:xfrm rot="5400000">
                <a:off x="994226" y="2753452"/>
                <a:ext cx="86859" cy="1021862"/>
                <a:chOff x="992752" y="2753452"/>
                <a:chExt cx="86859" cy="1021862"/>
              </a:xfrm>
            </p:grpSpPr>
            <p:cxnSp>
              <p:nvCxnSpPr>
                <p:cNvPr id="106" name="Straight Arrow Connector 105">
                  <a:extLst>
                    <a:ext uri="{FF2B5EF4-FFF2-40B4-BE49-F238E27FC236}">
                      <a16:creationId xmlns:a16="http://schemas.microsoft.com/office/drawing/2014/main" id="{CCE9728B-6E05-4F77-AE59-3A606F386F53}"/>
                    </a:ext>
                  </a:extLst>
                </p:cNvPr>
                <p:cNvCxnSpPr>
                  <a:cxnSpLocks/>
                </p:cNvCxnSpPr>
                <p:nvPr/>
              </p:nvCxnSpPr>
              <p:spPr>
                <a:xfrm rot="18900000" flipV="1">
                  <a:off x="995701" y="2753452"/>
                  <a:ext cx="83910" cy="83909"/>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7FA594DA-099F-4F55-87E1-478E368DB15C}"/>
                    </a:ext>
                  </a:extLst>
                </p:cNvPr>
                <p:cNvCxnSpPr>
                  <a:cxnSpLocks/>
                </p:cNvCxnSpPr>
                <p:nvPr/>
              </p:nvCxnSpPr>
              <p:spPr>
                <a:xfrm rot="18900000" flipV="1">
                  <a:off x="992752" y="3691405"/>
                  <a:ext cx="83910" cy="83909"/>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FDED3E7C-1517-421A-AE50-7AA3190B3EFA}"/>
                  </a:ext>
                </a:extLst>
              </p:cNvPr>
              <p:cNvGrpSpPr/>
              <p:nvPr/>
            </p:nvGrpSpPr>
            <p:grpSpPr>
              <a:xfrm rot="7200000">
                <a:off x="994226" y="2754805"/>
                <a:ext cx="86859" cy="1021862"/>
                <a:chOff x="992752" y="2753452"/>
                <a:chExt cx="86859" cy="1021862"/>
              </a:xfrm>
            </p:grpSpPr>
            <p:cxnSp>
              <p:nvCxnSpPr>
                <p:cNvPr id="109" name="Straight Arrow Connector 108">
                  <a:extLst>
                    <a:ext uri="{FF2B5EF4-FFF2-40B4-BE49-F238E27FC236}">
                      <a16:creationId xmlns:a16="http://schemas.microsoft.com/office/drawing/2014/main" id="{7C698E0B-DEE7-41FE-B6EE-6875FAF46586}"/>
                    </a:ext>
                  </a:extLst>
                </p:cNvPr>
                <p:cNvCxnSpPr>
                  <a:cxnSpLocks/>
                </p:cNvCxnSpPr>
                <p:nvPr/>
              </p:nvCxnSpPr>
              <p:spPr>
                <a:xfrm rot="18900000" flipV="1">
                  <a:off x="995701" y="2753452"/>
                  <a:ext cx="83910" cy="83909"/>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E2C00019-6CC0-43AC-9707-E20C94717E26}"/>
                    </a:ext>
                  </a:extLst>
                </p:cNvPr>
                <p:cNvCxnSpPr>
                  <a:cxnSpLocks/>
                </p:cNvCxnSpPr>
                <p:nvPr/>
              </p:nvCxnSpPr>
              <p:spPr>
                <a:xfrm rot="18900000" flipV="1">
                  <a:off x="992752" y="3691405"/>
                  <a:ext cx="83910" cy="83909"/>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32C8EF9F-73A2-4F9E-A31F-562D522F771F}"/>
                  </a:ext>
                </a:extLst>
              </p:cNvPr>
              <p:cNvGrpSpPr/>
              <p:nvPr/>
            </p:nvGrpSpPr>
            <p:grpSpPr>
              <a:xfrm rot="14400000">
                <a:off x="994226" y="2760968"/>
                <a:ext cx="86859" cy="1021862"/>
                <a:chOff x="992752" y="2753452"/>
                <a:chExt cx="86859" cy="1021862"/>
              </a:xfrm>
            </p:grpSpPr>
            <p:cxnSp>
              <p:nvCxnSpPr>
                <p:cNvPr id="115" name="Straight Arrow Connector 114">
                  <a:extLst>
                    <a:ext uri="{FF2B5EF4-FFF2-40B4-BE49-F238E27FC236}">
                      <a16:creationId xmlns:a16="http://schemas.microsoft.com/office/drawing/2014/main" id="{FD2DB898-4E2E-4535-A7D1-60D3923E4D52}"/>
                    </a:ext>
                  </a:extLst>
                </p:cNvPr>
                <p:cNvCxnSpPr>
                  <a:cxnSpLocks/>
                </p:cNvCxnSpPr>
                <p:nvPr/>
              </p:nvCxnSpPr>
              <p:spPr>
                <a:xfrm rot="18900000" flipV="1">
                  <a:off x="995701" y="2753452"/>
                  <a:ext cx="83910" cy="83909"/>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27EDE1B-DF6F-4C6B-9E63-3CA18B72D746}"/>
                    </a:ext>
                  </a:extLst>
                </p:cNvPr>
                <p:cNvCxnSpPr>
                  <a:cxnSpLocks/>
                </p:cNvCxnSpPr>
                <p:nvPr/>
              </p:nvCxnSpPr>
              <p:spPr>
                <a:xfrm rot="18900000" flipV="1">
                  <a:off x="992752" y="3691405"/>
                  <a:ext cx="83910" cy="83909"/>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F926CFB2-2054-4DF1-BEB6-C6A9B5D6D91D}"/>
                  </a:ext>
                </a:extLst>
              </p:cNvPr>
              <p:cNvGrpSpPr/>
              <p:nvPr/>
            </p:nvGrpSpPr>
            <p:grpSpPr>
              <a:xfrm rot="1800000">
                <a:off x="996026" y="2757232"/>
                <a:ext cx="86859" cy="1021862"/>
                <a:chOff x="992752" y="2753452"/>
                <a:chExt cx="86859" cy="1021862"/>
              </a:xfrm>
            </p:grpSpPr>
            <p:cxnSp>
              <p:nvCxnSpPr>
                <p:cNvPr id="118" name="Straight Arrow Connector 117">
                  <a:extLst>
                    <a:ext uri="{FF2B5EF4-FFF2-40B4-BE49-F238E27FC236}">
                      <a16:creationId xmlns:a16="http://schemas.microsoft.com/office/drawing/2014/main" id="{58E28538-DB5C-46E0-96FE-03DF2D259777}"/>
                    </a:ext>
                  </a:extLst>
                </p:cNvPr>
                <p:cNvCxnSpPr>
                  <a:cxnSpLocks/>
                </p:cNvCxnSpPr>
                <p:nvPr/>
              </p:nvCxnSpPr>
              <p:spPr>
                <a:xfrm rot="18900000" flipV="1">
                  <a:off x="995701" y="2753452"/>
                  <a:ext cx="83910" cy="83909"/>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3D3BC381-A7A7-4D03-835E-659E9D589465}"/>
                    </a:ext>
                  </a:extLst>
                </p:cNvPr>
                <p:cNvCxnSpPr>
                  <a:cxnSpLocks/>
                </p:cNvCxnSpPr>
                <p:nvPr/>
              </p:nvCxnSpPr>
              <p:spPr>
                <a:xfrm rot="18900000" flipV="1">
                  <a:off x="992752" y="3691405"/>
                  <a:ext cx="83910" cy="83909"/>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grpSp>
        </p:grpSp>
        <p:sp>
          <p:nvSpPr>
            <p:cNvPr id="50" name="Oval 49">
              <a:extLst>
                <a:ext uri="{FF2B5EF4-FFF2-40B4-BE49-F238E27FC236}">
                  <a16:creationId xmlns:a16="http://schemas.microsoft.com/office/drawing/2014/main" id="{30E8EE1A-EB06-4931-B36B-EB15DA39B6CF}"/>
                </a:ext>
              </a:extLst>
            </p:cNvPr>
            <p:cNvSpPr/>
            <p:nvPr/>
          </p:nvSpPr>
          <p:spPr>
            <a:xfrm>
              <a:off x="514429" y="2739903"/>
              <a:ext cx="1046454" cy="104645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cxnSp>
          <p:nvCxnSpPr>
            <p:cNvPr id="120" name="Straight Arrow Connector 119">
              <a:extLst>
                <a:ext uri="{FF2B5EF4-FFF2-40B4-BE49-F238E27FC236}">
                  <a16:creationId xmlns:a16="http://schemas.microsoft.com/office/drawing/2014/main" id="{EDFEC8A3-2282-49E4-A66B-0027B6265641}"/>
                </a:ext>
              </a:extLst>
            </p:cNvPr>
            <p:cNvCxnSpPr>
              <a:cxnSpLocks/>
            </p:cNvCxnSpPr>
            <p:nvPr/>
          </p:nvCxnSpPr>
          <p:spPr>
            <a:xfrm flipH="1" flipV="1">
              <a:off x="776189" y="3156471"/>
              <a:ext cx="255942" cy="1309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302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4619" y="131763"/>
            <a:ext cx="8894762" cy="6580322"/>
          </a:xfrm>
          <a:prstGeom prst="rect">
            <a:avLst/>
          </a:prstGeom>
        </p:spPr>
        <p:txBody>
          <a:bodyPr anchor="ctr"/>
          <a:lstStyle/>
          <a:p>
            <a:pPr algn="ctr"/>
            <a:r>
              <a:rPr lang="en-US" sz="12000" dirty="0">
                <a:latin typeface="Segoe UI" panose="020B0502040204020203" pitchFamily="34" charset="0"/>
                <a:cs typeface="Segoe UI" panose="020B0502040204020203" pitchFamily="34" charset="0"/>
              </a:rPr>
              <a:t>Backup </a:t>
            </a:r>
            <a:br>
              <a:rPr lang="en-US" sz="12000" dirty="0">
                <a:latin typeface="Segoe UI" panose="020B0502040204020203" pitchFamily="34" charset="0"/>
                <a:cs typeface="Segoe UI" panose="020B0502040204020203" pitchFamily="34" charset="0"/>
              </a:rPr>
            </a:br>
            <a:r>
              <a:rPr lang="en-US" sz="12000" dirty="0">
                <a:latin typeface="Segoe UI" panose="020B0502040204020203" pitchFamily="34" charset="0"/>
                <a:cs typeface="Segoe UI" panose="020B0502040204020203" pitchFamily="34" charset="0"/>
              </a:rPr>
              <a:t>Slides</a:t>
            </a:r>
            <a:endParaRPr lang="en-US" sz="120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95022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EIN: 3 Concrete Use Cases</a:t>
            </a:r>
            <a:endParaRPr lang="en-US" b="1"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75991" y="911224"/>
            <a:ext cx="8987622" cy="5232401"/>
          </a:xfrm>
        </p:spPr>
        <p:txBody>
          <a:bodyPr/>
          <a:lstStyle/>
          <a:p>
            <a:pPr marL="514350" indent="-514350">
              <a:buFont typeface="+mj-lt"/>
              <a:buAutoNum type="arabicPeriod"/>
            </a:pPr>
            <a:r>
              <a:rPr lang="en-US" sz="2800" dirty="0"/>
              <a:t>Rapid error profiling using statistical distributions</a:t>
            </a:r>
          </a:p>
          <a:p>
            <a:pPr lvl="1"/>
            <a:r>
              <a:rPr lang="en-US" sz="2400" dirty="0"/>
              <a:t>Use properties of the </a:t>
            </a:r>
            <a:r>
              <a:rPr lang="en-US" sz="2400" i="1" dirty="0"/>
              <a:t>error mechanisms </a:t>
            </a:r>
            <a:r>
              <a:rPr lang="en-US" sz="2400" dirty="0"/>
              <a:t>to model errors</a:t>
            </a:r>
          </a:p>
          <a:p>
            <a:pPr lvl="1"/>
            <a:r>
              <a:rPr lang="en-US" dirty="0"/>
              <a:t>Use EIN to determine model parameters at runtime</a:t>
            </a:r>
            <a:endParaRPr lang="en-US" sz="2400" dirty="0"/>
          </a:p>
          <a:p>
            <a:pPr lvl="1"/>
            <a:r>
              <a:rPr lang="en-US" dirty="0"/>
              <a:t>Replacement for laborious, per-device characterization</a:t>
            </a:r>
          </a:p>
          <a:p>
            <a:pPr marL="457200" lvl="1" indent="0">
              <a:buNone/>
            </a:pPr>
            <a:endParaRPr lang="en-US" sz="1400" dirty="0"/>
          </a:p>
          <a:p>
            <a:pPr marL="514350" indent="-514350">
              <a:buFont typeface="+mj-lt"/>
              <a:buAutoNum type="arabicPeriod"/>
            </a:pPr>
            <a:r>
              <a:rPr lang="en-US" sz="2800" dirty="0"/>
              <a:t>Comparison studies (e.g., technology scaling)</a:t>
            </a:r>
          </a:p>
          <a:p>
            <a:pPr lvl="1"/>
            <a:r>
              <a:rPr lang="en-US" dirty="0"/>
              <a:t>Use EIN to compare </a:t>
            </a:r>
            <a:r>
              <a:rPr lang="en-US" i="1" dirty="0"/>
              <a:t>pre-correction </a:t>
            </a:r>
            <a:r>
              <a:rPr lang="en-US" dirty="0"/>
              <a:t>error rates</a:t>
            </a:r>
          </a:p>
          <a:p>
            <a:pPr lvl="1"/>
            <a:r>
              <a:rPr lang="en-US" dirty="0"/>
              <a:t>Study + predict industry and future technology trends</a:t>
            </a:r>
          </a:p>
          <a:p>
            <a:pPr marL="457200" lvl="1" indent="0">
              <a:buNone/>
            </a:pPr>
            <a:endParaRPr lang="en-US" sz="2000" dirty="0"/>
          </a:p>
          <a:p>
            <a:pPr marL="514350" indent="-514350">
              <a:buFont typeface="+mj-lt"/>
              <a:buAutoNum type="arabicPeriod"/>
            </a:pPr>
            <a:r>
              <a:rPr lang="en-US" sz="2800" dirty="0"/>
              <a:t>Reverse-engineering proprietary ECC schemes</a:t>
            </a:r>
          </a:p>
          <a:p>
            <a:pPr lvl="1"/>
            <a:r>
              <a:rPr lang="en-US" dirty="0"/>
              <a:t>Applies beyond just DRAM with on-die ECC</a:t>
            </a:r>
          </a:p>
          <a:p>
            <a:pPr lvl="1"/>
            <a:r>
              <a:rPr lang="en-US" dirty="0"/>
              <a:t>Can be useful for security research </a:t>
            </a:r>
          </a:p>
          <a:p>
            <a:pPr lvl="1"/>
            <a:r>
              <a:rPr lang="en-US" dirty="0"/>
              <a:t>E.g., vulnerability evaluation, patent infringement, competitive analysis, forensic analysis</a:t>
            </a:r>
          </a:p>
          <a:p>
            <a:pPr marL="457200" lvl="1" indent="0">
              <a:buNone/>
            </a:pPr>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67804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Observed BER Depends on ECC</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B114FBA3-4BAD-4B24-9023-A2723B5098E5}"/>
                  </a:ext>
                </a:extLst>
              </p:cNvPr>
              <p:cNvSpPr>
                <a:spLocks noGrp="1"/>
              </p:cNvSpPr>
              <p:nvPr>
                <p:ph idx="1"/>
              </p:nvPr>
            </p:nvSpPr>
            <p:spPr>
              <a:xfrm>
                <a:off x="75991" y="911224"/>
                <a:ext cx="8987622" cy="1003457"/>
              </a:xfrm>
            </p:spPr>
            <p:txBody>
              <a:bodyPr/>
              <a:lstStyle/>
              <a:p>
                <a:pPr marL="0" indent="0">
                  <a:buNone/>
                </a:pPr>
                <a:r>
                  <a:rPr lang="en-US" sz="2800" dirty="0"/>
                  <a:t>Assume errors occur independently, uniform-randomly</a:t>
                </a:r>
              </a:p>
              <a:p>
                <a:pPr lvl="1"/>
                <a:r>
                  <a:rPr lang="en-US" sz="2400" dirty="0"/>
                  <a:t>Fixed per-bit </a:t>
                </a:r>
                <a14:m>
                  <m:oMath xmlns:m="http://schemas.openxmlformats.org/officeDocument/2006/math">
                    <m:r>
                      <a:rPr lang="en-US" sz="2400" b="1" i="1" dirty="0" smtClean="0">
                        <a:latin typeface="Cambria Math" panose="02040503050406030204" pitchFamily="18" charset="0"/>
                        <a:cs typeface="Courier New" panose="02070309020205020404" pitchFamily="49" charset="0"/>
                      </a:rPr>
                      <m:t>𝑷</m:t>
                    </m:r>
                    <m:d>
                      <m:dPr>
                        <m:begChr m:val="["/>
                        <m:endChr m:val="]"/>
                        <m:ctrlPr>
                          <a:rPr lang="en-US" sz="2400" b="1" i="1" dirty="0" smtClean="0">
                            <a:latin typeface="Cambria Math" panose="02040503050406030204" pitchFamily="18" charset="0"/>
                            <a:cs typeface="Courier New" panose="02070309020205020404" pitchFamily="49" charset="0"/>
                          </a:rPr>
                        </m:ctrlPr>
                      </m:dPr>
                      <m:e>
                        <m:r>
                          <a:rPr lang="en-US" sz="2400" b="1" i="1" dirty="0" smtClean="0">
                            <a:latin typeface="Cambria Math" panose="02040503050406030204" pitchFamily="18" charset="0"/>
                            <a:cs typeface="Courier New" panose="02070309020205020404" pitchFamily="49" charset="0"/>
                          </a:rPr>
                          <m:t>𝒆𝒓𝒓𝒐𝒓</m:t>
                        </m:r>
                      </m:e>
                    </m:d>
                  </m:oMath>
                </a14:m>
                <a:r>
                  <a:rPr lang="en-US" sz="2400" dirty="0"/>
                  <a:t> = “bit error rate” (BER)</a:t>
                </a:r>
              </a:p>
            </p:txBody>
          </p:sp>
        </mc:Choice>
        <mc:Fallback xmlns="">
          <p:sp>
            <p:nvSpPr>
              <p:cNvPr id="5" name="Content Placeholder 2">
                <a:extLst>
                  <a:ext uri="{FF2B5EF4-FFF2-40B4-BE49-F238E27FC236}">
                    <a16:creationId xmlns:a16="http://schemas.microsoft.com/office/drawing/2014/main" id="{B114FBA3-4BAD-4B24-9023-A2723B5098E5}"/>
                  </a:ext>
                </a:extLst>
              </p:cNvPr>
              <p:cNvSpPr>
                <a:spLocks noGrp="1" noRot="1" noChangeAspect="1" noMove="1" noResize="1" noEditPoints="1" noAdjustHandles="1" noChangeArrowheads="1" noChangeShapeType="1" noTextEdit="1"/>
              </p:cNvSpPr>
              <p:nvPr>
                <p:ph idx="1"/>
              </p:nvPr>
            </p:nvSpPr>
            <p:spPr>
              <a:xfrm>
                <a:off x="75991" y="911224"/>
                <a:ext cx="8987622" cy="1003457"/>
              </a:xfrm>
              <a:blipFill>
                <a:blip r:embed="rId3"/>
                <a:stretch>
                  <a:fillRect l="-1356" t="-10303" b="-606"/>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5C6AD1C4-80DC-48BF-96B6-674AD8FAED8A}"/>
              </a:ext>
            </a:extLst>
          </p:cNvPr>
          <p:cNvGrpSpPr/>
          <p:nvPr/>
        </p:nvGrpSpPr>
        <p:grpSpPr>
          <a:xfrm>
            <a:off x="459609" y="1938747"/>
            <a:ext cx="8224782" cy="4383466"/>
            <a:chOff x="459609" y="1938747"/>
            <a:chExt cx="8224782" cy="4383466"/>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295F8EC-71FB-4A9A-9E47-1AAB6ED0A7B7}"/>
                    </a:ext>
                  </a:extLst>
                </p:cNvPr>
                <p:cNvSpPr/>
                <p:nvPr/>
              </p:nvSpPr>
              <p:spPr>
                <a:xfrm>
                  <a:off x="1539687" y="3108649"/>
                  <a:ext cx="12531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cs typeface="Courier New" panose="02070309020205020404" pitchFamily="49" charset="0"/>
                          </a:rPr>
                          <m:t>𝑬𝑪𝑪</m:t>
                        </m:r>
                        <m:d>
                          <m:dPr>
                            <m:ctrlPr>
                              <a:rPr lang="en-US" b="1" i="1" dirty="0" smtClean="0">
                                <a:latin typeface="Cambria Math" panose="02040503050406030204" pitchFamily="18" charset="0"/>
                                <a:cs typeface="Courier New" panose="02070309020205020404" pitchFamily="49" charset="0"/>
                              </a:rPr>
                            </m:ctrlPr>
                          </m:dPr>
                          <m:e>
                            <m:r>
                              <a:rPr lang="en-US" b="1" i="1" dirty="0" smtClean="0">
                                <a:latin typeface="Cambria Math" panose="02040503050406030204" pitchFamily="18" charset="0"/>
                                <a:cs typeface="Courier New" panose="02070309020205020404" pitchFamily="49" charset="0"/>
                              </a:rPr>
                              <m:t>𝒌</m:t>
                            </m:r>
                            <m:r>
                              <a:rPr lang="en-US" b="1" i="1" dirty="0" smtClean="0">
                                <a:latin typeface="Cambria Math" panose="02040503050406030204" pitchFamily="18" charset="0"/>
                                <a:cs typeface="Courier New" panose="02070309020205020404" pitchFamily="49" charset="0"/>
                              </a:rPr>
                              <m:t>, </m:t>
                            </m:r>
                            <m:r>
                              <a:rPr lang="en-US" b="1" i="1" dirty="0" smtClean="0">
                                <a:latin typeface="Cambria Math" panose="02040503050406030204" pitchFamily="18" charset="0"/>
                                <a:cs typeface="Courier New" panose="02070309020205020404" pitchFamily="49" charset="0"/>
                              </a:rPr>
                              <m:t>𝒕</m:t>
                            </m:r>
                          </m:e>
                        </m:d>
                        <m:r>
                          <a:rPr lang="en-US" b="1" i="1" dirty="0" smtClean="0">
                            <a:latin typeface="Cambria Math" panose="02040503050406030204" pitchFamily="18" charset="0"/>
                            <a:cs typeface="Courier New" panose="02070309020205020404" pitchFamily="49" charset="0"/>
                          </a:rPr>
                          <m:t>:</m:t>
                        </m:r>
                      </m:oMath>
                    </m:oMathPara>
                  </a14:m>
                  <a:endParaRPr lang="en-US" b="1" dirty="0">
                    <a:latin typeface="Segoe UI" panose="020B0502040204020203" pitchFamily="34" charset="0"/>
                    <a:cs typeface="Courier New" panose="02070309020205020404" pitchFamily="49" charset="0"/>
                  </a:endParaRPr>
                </a:p>
              </p:txBody>
            </p:sp>
          </mc:Choice>
          <mc:Fallback xmlns="">
            <p:sp>
              <p:nvSpPr>
                <p:cNvPr id="3" name="Rectangle 2">
                  <a:extLst>
                    <a:ext uri="{FF2B5EF4-FFF2-40B4-BE49-F238E27FC236}">
                      <a16:creationId xmlns:a16="http://schemas.microsoft.com/office/drawing/2014/main" id="{8295F8EC-71FB-4A9A-9E47-1AAB6ED0A7B7}"/>
                    </a:ext>
                  </a:extLst>
                </p:cNvPr>
                <p:cNvSpPr>
                  <a:spLocks noRot="1" noChangeAspect="1" noMove="1" noResize="1" noEditPoints="1" noAdjustHandles="1" noChangeArrowheads="1" noChangeShapeType="1" noTextEdit="1"/>
                </p:cNvSpPr>
                <p:nvPr/>
              </p:nvSpPr>
              <p:spPr>
                <a:xfrm>
                  <a:off x="1539687" y="3108649"/>
                  <a:ext cx="12531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260B193-8221-4F7E-85FF-69B7659CC8A7}"/>
                    </a:ext>
                  </a:extLst>
                </p:cNvPr>
                <p:cNvSpPr/>
                <p:nvPr/>
              </p:nvSpPr>
              <p:spPr>
                <a:xfrm>
                  <a:off x="1819106" y="3371850"/>
                  <a:ext cx="19046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cs typeface="Courier New" panose="02070309020205020404" pitchFamily="49" charset="0"/>
                          </a:rPr>
                          <m:t>𝒌</m:t>
                        </m:r>
                        <m:r>
                          <a:rPr lang="en-US" b="1" i="1" dirty="0" smtClean="0">
                            <a:latin typeface="Cambria Math" panose="02040503050406030204" pitchFamily="18" charset="0"/>
                            <a:cs typeface="Courier New" panose="02070309020205020404" pitchFamily="49" charset="0"/>
                          </a:rPr>
                          <m:t>=# </m:t>
                        </m:r>
                        <m:r>
                          <a:rPr lang="en-US" b="1" i="1" dirty="0">
                            <a:latin typeface="Cambria Math" panose="02040503050406030204" pitchFamily="18" charset="0"/>
                            <a:cs typeface="Courier New" panose="02070309020205020404" pitchFamily="49" charset="0"/>
                          </a:rPr>
                          <m:t>𝒅𝒂𝒕𝒂</m:t>
                        </m:r>
                        <m:r>
                          <a:rPr lang="en-US" b="1" i="1" dirty="0">
                            <a:latin typeface="Cambria Math" panose="02040503050406030204" pitchFamily="18" charset="0"/>
                            <a:cs typeface="Courier New" panose="02070309020205020404" pitchFamily="49" charset="0"/>
                          </a:rPr>
                          <m:t> </m:t>
                        </m:r>
                        <m:r>
                          <a:rPr lang="en-US" b="1" i="1" dirty="0">
                            <a:latin typeface="Cambria Math" panose="02040503050406030204" pitchFamily="18" charset="0"/>
                            <a:cs typeface="Courier New" panose="02070309020205020404" pitchFamily="49" charset="0"/>
                          </a:rPr>
                          <m:t>𝒃𝒊𝒕𝒔</m:t>
                        </m:r>
                      </m:oMath>
                    </m:oMathPara>
                  </a14:m>
                  <a:endParaRPr lang="en-DE" dirty="0">
                    <a:latin typeface="Segoe UI" panose="020B0502040204020203" pitchFamily="34" charset="0"/>
                  </a:endParaRPr>
                </a:p>
              </p:txBody>
            </p:sp>
          </mc:Choice>
          <mc:Fallback xmlns="">
            <p:sp>
              <p:nvSpPr>
                <p:cNvPr id="6" name="Rectangle 5">
                  <a:extLst>
                    <a:ext uri="{FF2B5EF4-FFF2-40B4-BE49-F238E27FC236}">
                      <a16:creationId xmlns:a16="http://schemas.microsoft.com/office/drawing/2014/main" id="{0260B193-8221-4F7E-85FF-69B7659CC8A7}"/>
                    </a:ext>
                  </a:extLst>
                </p:cNvPr>
                <p:cNvSpPr>
                  <a:spLocks noRot="1" noChangeAspect="1" noMove="1" noResize="1" noEditPoints="1" noAdjustHandles="1" noChangeArrowheads="1" noChangeShapeType="1" noTextEdit="1"/>
                </p:cNvSpPr>
                <p:nvPr/>
              </p:nvSpPr>
              <p:spPr>
                <a:xfrm>
                  <a:off x="1819106" y="3371850"/>
                  <a:ext cx="1904689"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A404DA6-02D7-4366-8DD8-6F5903280190}"/>
                    </a:ext>
                  </a:extLst>
                </p:cNvPr>
                <p:cNvSpPr/>
                <p:nvPr/>
              </p:nvSpPr>
              <p:spPr>
                <a:xfrm>
                  <a:off x="1864826" y="3604141"/>
                  <a:ext cx="29562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cs typeface="Courier New" panose="02070309020205020404" pitchFamily="49" charset="0"/>
                          </a:rPr>
                          <m:t>𝒕</m:t>
                        </m:r>
                        <m:r>
                          <a:rPr lang="en-US" b="1" i="1" dirty="0" smtClean="0">
                            <a:latin typeface="Cambria Math" panose="02040503050406030204" pitchFamily="18" charset="0"/>
                            <a:cs typeface="Courier New" panose="02070309020205020404" pitchFamily="49" charset="0"/>
                          </a:rPr>
                          <m:t>=# </m:t>
                        </m:r>
                        <m:r>
                          <a:rPr lang="en-US" b="1" i="1" dirty="0" smtClean="0">
                            <a:latin typeface="Cambria Math" panose="02040503050406030204" pitchFamily="18" charset="0"/>
                            <a:cs typeface="Courier New" panose="02070309020205020404" pitchFamily="49" charset="0"/>
                          </a:rPr>
                          <m:t>𝒄𝒐𝒓𝒓𝒆𝒄𝒕𝒂𝒃𝒍𝒆</m:t>
                        </m:r>
                        <m:r>
                          <a:rPr lang="en-US" b="1" i="1" dirty="0" smtClean="0">
                            <a:latin typeface="Cambria Math" panose="02040503050406030204" pitchFamily="18" charset="0"/>
                            <a:cs typeface="Courier New" panose="02070309020205020404" pitchFamily="49" charset="0"/>
                          </a:rPr>
                          <m:t> </m:t>
                        </m:r>
                        <m:r>
                          <a:rPr lang="en-US" b="1" i="1" dirty="0" smtClean="0">
                            <a:latin typeface="Cambria Math" panose="02040503050406030204" pitchFamily="18" charset="0"/>
                            <a:cs typeface="Courier New" panose="02070309020205020404" pitchFamily="49" charset="0"/>
                          </a:rPr>
                          <m:t>𝒆𝒓𝒓𝒐𝒓𝒔</m:t>
                        </m:r>
                      </m:oMath>
                    </m:oMathPara>
                  </a14:m>
                  <a:endParaRPr lang="en-DE" dirty="0">
                    <a:latin typeface="Segoe UI" panose="020B0502040204020203" pitchFamily="34" charset="0"/>
                  </a:endParaRPr>
                </a:p>
              </p:txBody>
            </p:sp>
          </mc:Choice>
          <mc:Fallback xmlns="">
            <p:sp>
              <p:nvSpPr>
                <p:cNvPr id="8" name="Rectangle 7">
                  <a:extLst>
                    <a:ext uri="{FF2B5EF4-FFF2-40B4-BE49-F238E27FC236}">
                      <a16:creationId xmlns:a16="http://schemas.microsoft.com/office/drawing/2014/main" id="{CA404DA6-02D7-4366-8DD8-6F5903280190}"/>
                    </a:ext>
                  </a:extLst>
                </p:cNvPr>
                <p:cNvSpPr>
                  <a:spLocks noRot="1" noChangeAspect="1" noMove="1" noResize="1" noEditPoints="1" noAdjustHandles="1" noChangeArrowheads="1" noChangeShapeType="1" noTextEdit="1"/>
                </p:cNvSpPr>
                <p:nvPr/>
              </p:nvSpPr>
              <p:spPr>
                <a:xfrm>
                  <a:off x="1864826" y="3604141"/>
                  <a:ext cx="2956259" cy="369332"/>
                </a:xfrm>
                <a:prstGeom prst="rect">
                  <a:avLst/>
                </a:prstGeom>
                <a:blipFill>
                  <a:blip r:embed="rId6"/>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DFC85CA-3AFD-4259-993A-D4A6133B9F44}"/>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59609" y="1938747"/>
              <a:ext cx="8224782" cy="4383466"/>
            </a:xfrm>
            <a:prstGeom prst="rect">
              <a:avLst/>
            </a:prstGeom>
          </p:spPr>
        </p:pic>
        <p:grpSp>
          <p:nvGrpSpPr>
            <p:cNvPr id="13" name="Group 12">
              <a:extLst>
                <a:ext uri="{FF2B5EF4-FFF2-40B4-BE49-F238E27FC236}">
                  <a16:creationId xmlns:a16="http://schemas.microsoft.com/office/drawing/2014/main" id="{279DD0A3-7109-4D33-BFB4-B997DB799DE6}"/>
                </a:ext>
              </a:extLst>
            </p:cNvPr>
            <p:cNvGrpSpPr/>
            <p:nvPr/>
          </p:nvGrpSpPr>
          <p:grpSpPr>
            <a:xfrm>
              <a:off x="1225735" y="2063671"/>
              <a:ext cx="1925604" cy="895988"/>
              <a:chOff x="1361467" y="2050971"/>
              <a:chExt cx="1925604" cy="895988"/>
            </a:xfrm>
          </p:grpSpPr>
          <p:sp>
            <p:nvSpPr>
              <p:cNvPr id="10" name="Rectangle 9">
                <a:extLst>
                  <a:ext uri="{FF2B5EF4-FFF2-40B4-BE49-F238E27FC236}">
                    <a16:creationId xmlns:a16="http://schemas.microsoft.com/office/drawing/2014/main" id="{3CDD7D7E-FF80-422D-99B2-18F627039315}"/>
                  </a:ext>
                </a:extLst>
              </p:cNvPr>
              <p:cNvSpPr/>
              <p:nvPr/>
            </p:nvSpPr>
            <p:spPr>
              <a:xfrm>
                <a:off x="1451921" y="2116491"/>
                <a:ext cx="1835150" cy="811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500" dirty="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85FF1C12-88B2-4CD9-9DCD-B0B7C888F892}"/>
                  </a:ext>
                </a:extLst>
              </p:cNvPr>
              <p:cNvSpPr/>
              <p:nvPr/>
            </p:nvSpPr>
            <p:spPr>
              <a:xfrm>
                <a:off x="1361467" y="2050971"/>
                <a:ext cx="1400784" cy="323165"/>
              </a:xfrm>
              <a:prstGeom prst="rect">
                <a:avLst/>
              </a:prstGeom>
            </p:spPr>
            <p:txBody>
              <a:bodyPr wrap="square">
                <a:spAutoFit/>
              </a:bodyPr>
              <a:lstStyle/>
              <a:p>
                <a:r>
                  <a:rPr lang="en-US" sz="1500" b="0" dirty="0">
                    <a:latin typeface="Segoe UI" panose="020B0502040204020203" pitchFamily="34" charset="0"/>
                    <a:cs typeface="Courier New" panose="02070309020205020404" pitchFamily="49" charset="0"/>
                  </a:rPr>
                  <a:t>BCH(64, 2)</a:t>
                </a:r>
                <a:endParaRPr lang="en-US" sz="1500" dirty="0">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D03589E-C719-4DB3-8267-F45F3BAA5C01}"/>
                  </a:ext>
                </a:extLst>
              </p:cNvPr>
              <p:cNvSpPr/>
              <p:nvPr/>
            </p:nvSpPr>
            <p:spPr>
              <a:xfrm>
                <a:off x="1361467" y="2337118"/>
                <a:ext cx="1400784" cy="323165"/>
              </a:xfrm>
              <a:prstGeom prst="rect">
                <a:avLst/>
              </a:prstGeom>
            </p:spPr>
            <p:txBody>
              <a:bodyPr wrap="square">
                <a:spAutoFit/>
              </a:bodyPr>
              <a:lstStyle/>
              <a:p>
                <a:r>
                  <a:rPr lang="en-US" sz="1500" b="0" dirty="0">
                    <a:latin typeface="Segoe UI" panose="020B0502040204020203" pitchFamily="34" charset="0"/>
                    <a:cs typeface="Courier New" panose="02070309020205020404" pitchFamily="49" charset="0"/>
                  </a:rPr>
                  <a:t>BCH(128, 2)</a:t>
                </a:r>
                <a:endParaRPr lang="en-US" sz="1500" dirty="0">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4D70F72A-5DEB-4B1A-988B-57F3791458CD}"/>
                  </a:ext>
                </a:extLst>
              </p:cNvPr>
              <p:cNvSpPr/>
              <p:nvPr/>
            </p:nvSpPr>
            <p:spPr>
              <a:xfrm>
                <a:off x="1361467" y="2623794"/>
                <a:ext cx="1400784" cy="323165"/>
              </a:xfrm>
              <a:prstGeom prst="rect">
                <a:avLst/>
              </a:prstGeom>
            </p:spPr>
            <p:txBody>
              <a:bodyPr wrap="square">
                <a:spAutoFit/>
              </a:bodyPr>
              <a:lstStyle/>
              <a:p>
                <a:r>
                  <a:rPr lang="en-US" sz="1500" b="0" dirty="0">
                    <a:latin typeface="Segoe UI" panose="020B0502040204020203" pitchFamily="34" charset="0"/>
                    <a:cs typeface="Courier New" panose="02070309020205020404" pitchFamily="49" charset="0"/>
                  </a:rPr>
                  <a:t>BCH(256, 2)</a:t>
                </a:r>
                <a:endParaRPr lang="en-US" sz="1500" dirty="0">
                  <a:latin typeface="Segoe UI" panose="020B0502040204020203" pitchFamily="34" charset="0"/>
                  <a:cs typeface="Segoe UI" panose="020B0502040204020203" pitchFamily="34" charset="0"/>
                </a:endParaRPr>
              </a:p>
            </p:txBody>
          </p:sp>
        </p:grpSp>
        <p:grpSp>
          <p:nvGrpSpPr>
            <p:cNvPr id="14" name="Group 13">
              <a:extLst>
                <a:ext uri="{FF2B5EF4-FFF2-40B4-BE49-F238E27FC236}">
                  <a16:creationId xmlns:a16="http://schemas.microsoft.com/office/drawing/2014/main" id="{B5F92018-F4E3-4D5A-BE43-0EEE3C2EEB88}"/>
                </a:ext>
              </a:extLst>
            </p:cNvPr>
            <p:cNvGrpSpPr/>
            <p:nvPr/>
          </p:nvGrpSpPr>
          <p:grpSpPr>
            <a:xfrm>
              <a:off x="3859108" y="2063671"/>
              <a:ext cx="1925604" cy="895988"/>
              <a:chOff x="1361467" y="2050971"/>
              <a:chExt cx="1925604" cy="895988"/>
            </a:xfrm>
          </p:grpSpPr>
          <p:sp>
            <p:nvSpPr>
              <p:cNvPr id="15" name="Rectangle 14">
                <a:extLst>
                  <a:ext uri="{FF2B5EF4-FFF2-40B4-BE49-F238E27FC236}">
                    <a16:creationId xmlns:a16="http://schemas.microsoft.com/office/drawing/2014/main" id="{F4E939BD-8DA5-4E58-9875-EEF93D4A70AE}"/>
                  </a:ext>
                </a:extLst>
              </p:cNvPr>
              <p:cNvSpPr/>
              <p:nvPr/>
            </p:nvSpPr>
            <p:spPr>
              <a:xfrm>
                <a:off x="1451921" y="2116491"/>
                <a:ext cx="1835150" cy="811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500" dirty="0">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27163B07-0CCF-427F-BB96-374DDD1E2DC5}"/>
                  </a:ext>
                </a:extLst>
              </p:cNvPr>
              <p:cNvSpPr/>
              <p:nvPr/>
            </p:nvSpPr>
            <p:spPr>
              <a:xfrm>
                <a:off x="1361467" y="2050971"/>
                <a:ext cx="1925604" cy="323165"/>
              </a:xfrm>
              <a:prstGeom prst="rect">
                <a:avLst/>
              </a:prstGeom>
            </p:spPr>
            <p:txBody>
              <a:bodyPr wrap="square">
                <a:spAutoFit/>
              </a:bodyPr>
              <a:lstStyle/>
              <a:p>
                <a:r>
                  <a:rPr lang="en-US" sz="1500" b="0" dirty="0">
                    <a:latin typeface="Segoe UI" panose="020B0502040204020203" pitchFamily="34" charset="0"/>
                    <a:cs typeface="Courier New" panose="02070309020205020404" pitchFamily="49" charset="0"/>
                  </a:rPr>
                  <a:t>Hamming(32, 1)</a:t>
                </a:r>
                <a:endParaRPr lang="en-US" sz="1500" dirty="0">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653BB7EE-5F31-4DE2-991C-231F34DE797F}"/>
                  </a:ext>
                </a:extLst>
              </p:cNvPr>
              <p:cNvSpPr/>
              <p:nvPr/>
            </p:nvSpPr>
            <p:spPr>
              <a:xfrm>
                <a:off x="1361467" y="2337118"/>
                <a:ext cx="1835150" cy="323165"/>
              </a:xfrm>
              <a:prstGeom prst="rect">
                <a:avLst/>
              </a:prstGeom>
            </p:spPr>
            <p:txBody>
              <a:bodyPr wrap="square">
                <a:spAutoFit/>
              </a:bodyPr>
              <a:lstStyle/>
              <a:p>
                <a:r>
                  <a:rPr lang="en-US" sz="1500" dirty="0">
                    <a:latin typeface="Segoe UI" panose="020B0502040204020203" pitchFamily="34" charset="0"/>
                    <a:cs typeface="Courier New" panose="02070309020205020404" pitchFamily="49" charset="0"/>
                  </a:rPr>
                  <a:t>Hamming(64, 1)</a:t>
                </a:r>
                <a:endParaRPr lang="en-US" sz="1500" dirty="0">
                  <a:latin typeface="Segoe UI" panose="020B05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CDD88CA8-4A65-4711-8C34-3EA0B19CFB6C}"/>
                  </a:ext>
                </a:extLst>
              </p:cNvPr>
              <p:cNvSpPr/>
              <p:nvPr/>
            </p:nvSpPr>
            <p:spPr>
              <a:xfrm>
                <a:off x="1361467" y="2623794"/>
                <a:ext cx="1925604" cy="323165"/>
              </a:xfrm>
              <a:prstGeom prst="rect">
                <a:avLst/>
              </a:prstGeom>
            </p:spPr>
            <p:txBody>
              <a:bodyPr wrap="square">
                <a:spAutoFit/>
              </a:bodyPr>
              <a:lstStyle/>
              <a:p>
                <a:r>
                  <a:rPr lang="en-US" sz="1500" dirty="0">
                    <a:latin typeface="Segoe UI" panose="020B0502040204020203" pitchFamily="34" charset="0"/>
                    <a:cs typeface="Courier New" panose="02070309020205020404" pitchFamily="49" charset="0"/>
                  </a:rPr>
                  <a:t>Hamming(128, 1)</a:t>
                </a:r>
                <a:endParaRPr lang="en-US" sz="1500" dirty="0">
                  <a:latin typeface="Segoe UI" panose="020B0502040204020203" pitchFamily="34" charset="0"/>
                  <a:cs typeface="Segoe UI" panose="020B0502040204020203" pitchFamily="34" charset="0"/>
                </a:endParaRPr>
              </a:p>
            </p:txBody>
          </p:sp>
        </p:grpSp>
        <p:grpSp>
          <p:nvGrpSpPr>
            <p:cNvPr id="20" name="Group 19">
              <a:extLst>
                <a:ext uri="{FF2B5EF4-FFF2-40B4-BE49-F238E27FC236}">
                  <a16:creationId xmlns:a16="http://schemas.microsoft.com/office/drawing/2014/main" id="{CF2AD30D-522D-4E82-9387-7B3949292A53}"/>
                </a:ext>
              </a:extLst>
            </p:cNvPr>
            <p:cNvGrpSpPr/>
            <p:nvPr/>
          </p:nvGrpSpPr>
          <p:grpSpPr>
            <a:xfrm>
              <a:off x="6488908" y="2063671"/>
              <a:ext cx="1925604" cy="895988"/>
              <a:chOff x="1361467" y="2050971"/>
              <a:chExt cx="1925604" cy="895988"/>
            </a:xfrm>
          </p:grpSpPr>
          <p:sp>
            <p:nvSpPr>
              <p:cNvPr id="21" name="Rectangle 20">
                <a:extLst>
                  <a:ext uri="{FF2B5EF4-FFF2-40B4-BE49-F238E27FC236}">
                    <a16:creationId xmlns:a16="http://schemas.microsoft.com/office/drawing/2014/main" id="{7ADFD6DF-F6C2-4C16-8D4A-F33622469693}"/>
                  </a:ext>
                </a:extLst>
              </p:cNvPr>
              <p:cNvSpPr/>
              <p:nvPr/>
            </p:nvSpPr>
            <p:spPr>
              <a:xfrm>
                <a:off x="1451921" y="2116491"/>
                <a:ext cx="1691513" cy="811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500" dirty="0">
                  <a:latin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40F6228F-A8CC-45F0-A949-07AB3C87D418}"/>
                  </a:ext>
                </a:extLst>
              </p:cNvPr>
              <p:cNvSpPr/>
              <p:nvPr/>
            </p:nvSpPr>
            <p:spPr>
              <a:xfrm>
                <a:off x="1361467" y="2050971"/>
                <a:ext cx="1925604" cy="323165"/>
              </a:xfrm>
              <a:prstGeom prst="rect">
                <a:avLst/>
              </a:prstGeom>
            </p:spPr>
            <p:txBody>
              <a:bodyPr wrap="square">
                <a:spAutoFit/>
              </a:bodyPr>
              <a:lstStyle/>
              <a:p>
                <a:r>
                  <a:rPr lang="en-US" sz="1500" b="0" dirty="0">
                    <a:latin typeface="Segoe UI" panose="020B0502040204020203" pitchFamily="34" charset="0"/>
                    <a:cs typeface="Courier New" panose="02070309020205020404" pitchFamily="49" charset="0"/>
                  </a:rPr>
                  <a:t>Hamming(256, </a:t>
                </a:r>
                <a:r>
                  <a:rPr lang="en-US" sz="1500" dirty="0">
                    <a:latin typeface="Segoe UI" panose="020B0502040204020203" pitchFamily="34" charset="0"/>
                    <a:cs typeface="Courier New" panose="02070309020205020404" pitchFamily="49" charset="0"/>
                  </a:rPr>
                  <a:t>1</a:t>
                </a:r>
                <a:r>
                  <a:rPr lang="en-US" sz="1500" b="0" dirty="0">
                    <a:latin typeface="Segoe UI" panose="020B0502040204020203" pitchFamily="34" charset="0"/>
                    <a:cs typeface="Courier New" panose="02070309020205020404" pitchFamily="49" charset="0"/>
                  </a:rPr>
                  <a:t>)</a:t>
                </a:r>
                <a:endParaRPr lang="en-US" sz="1500" dirty="0">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F66CEB04-52E7-4FF7-939B-EE1A87BAB803}"/>
                  </a:ext>
                </a:extLst>
              </p:cNvPr>
              <p:cNvSpPr/>
              <p:nvPr/>
            </p:nvSpPr>
            <p:spPr>
              <a:xfrm>
                <a:off x="1361467" y="2337118"/>
                <a:ext cx="1835150" cy="323165"/>
              </a:xfrm>
              <a:prstGeom prst="rect">
                <a:avLst/>
              </a:prstGeom>
            </p:spPr>
            <p:txBody>
              <a:bodyPr wrap="square">
                <a:spAutoFit/>
              </a:bodyPr>
              <a:lstStyle/>
              <a:p>
                <a:r>
                  <a:rPr lang="en-US" sz="1500" dirty="0">
                    <a:latin typeface="Segoe UI" panose="020B0502040204020203" pitchFamily="34" charset="0"/>
                    <a:cs typeface="Courier New" panose="02070309020205020404" pitchFamily="49" charset="0"/>
                  </a:rPr>
                  <a:t>3-Repetition</a:t>
                </a:r>
                <a:endParaRPr lang="en-US" sz="1500" dirty="0">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E9A5659C-9F78-489B-BA86-503CFA806986}"/>
                  </a:ext>
                </a:extLst>
              </p:cNvPr>
              <p:cNvSpPr/>
              <p:nvPr/>
            </p:nvSpPr>
            <p:spPr>
              <a:xfrm>
                <a:off x="1361467" y="2623794"/>
                <a:ext cx="1925604" cy="323165"/>
              </a:xfrm>
              <a:prstGeom prst="rect">
                <a:avLst/>
              </a:prstGeom>
            </p:spPr>
            <p:txBody>
              <a:bodyPr wrap="square">
                <a:spAutoFit/>
              </a:bodyPr>
              <a:lstStyle/>
              <a:p>
                <a:r>
                  <a:rPr lang="en-US" sz="1500" dirty="0">
                    <a:latin typeface="Segoe UI" panose="020B0502040204020203" pitchFamily="34" charset="0"/>
                    <a:cs typeface="Courier New" panose="02070309020205020404" pitchFamily="49" charset="0"/>
                  </a:rPr>
                  <a:t>None</a:t>
                </a:r>
                <a:endParaRPr lang="en-US" sz="1500" dirty="0">
                  <a:latin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2058467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Closer Look at On-Die ECC</a:t>
            </a:r>
          </a:p>
        </p:txBody>
      </p:sp>
      <p:sp>
        <p:nvSpPr>
          <p:cNvPr id="46" name="Content Placeholder 2">
            <a:extLst>
              <a:ext uri="{FF2B5EF4-FFF2-40B4-BE49-F238E27FC236}">
                <a16:creationId xmlns:a16="http://schemas.microsoft.com/office/drawing/2014/main" id="{8366642D-90E4-4E93-BC4D-8CEB02FBFE91}"/>
              </a:ext>
            </a:extLst>
          </p:cNvPr>
          <p:cNvSpPr>
            <a:spLocks noGrp="1"/>
          </p:cNvSpPr>
          <p:nvPr>
            <p:ph idx="1"/>
          </p:nvPr>
        </p:nvSpPr>
        <p:spPr>
          <a:xfrm>
            <a:off x="75991" y="3651481"/>
            <a:ext cx="8987622" cy="2706581"/>
          </a:xfrm>
        </p:spPr>
        <p:txBody>
          <a:bodyPr/>
          <a:lstStyle/>
          <a:p>
            <a:pPr marL="0" indent="0">
              <a:buNone/>
            </a:pPr>
            <a:r>
              <a:rPr lang="en-US" sz="2800" dirty="0"/>
              <a:t>Primarily mitigates technology scaling issues [1]</a:t>
            </a:r>
          </a:p>
          <a:p>
            <a:pPr lvl="1"/>
            <a:r>
              <a:rPr lang="en-US" sz="2400" dirty="0"/>
              <a:t>Transparently mitigates random single-bit errors (e.g., VRT)</a:t>
            </a:r>
          </a:p>
          <a:p>
            <a:pPr lvl="1"/>
            <a:r>
              <a:rPr lang="en-US" sz="2400" dirty="0"/>
              <a:t>Fully backwards compatible (no changes to </a:t>
            </a:r>
            <a:r>
              <a:rPr lang="en-US" sz="2400" dirty="0" err="1"/>
              <a:t>DDRx</a:t>
            </a:r>
            <a:r>
              <a:rPr lang="en-US" sz="2400" dirty="0"/>
              <a:t> interface)</a:t>
            </a:r>
          </a:p>
          <a:p>
            <a:pPr lvl="1"/>
            <a:endParaRPr lang="en-US" sz="1200" dirty="0"/>
          </a:p>
          <a:p>
            <a:pPr marL="0" indent="0">
              <a:buNone/>
            </a:pPr>
            <a:r>
              <a:rPr lang="en-US" sz="2800" dirty="0"/>
              <a:t>Unfortunately, has side-effects for error characterization</a:t>
            </a:r>
          </a:p>
          <a:p>
            <a:pPr lvl="1"/>
            <a:r>
              <a:rPr lang="en-US" sz="2400" dirty="0"/>
              <a:t>Unspecified, black-box implementation</a:t>
            </a:r>
          </a:p>
          <a:p>
            <a:pPr lvl="1"/>
            <a:r>
              <a:rPr lang="en-US" sz="2400" dirty="0"/>
              <a:t>Obfuscates errors in an ECC-specific manner</a:t>
            </a:r>
          </a:p>
        </p:txBody>
      </p:sp>
      <p:grpSp>
        <p:nvGrpSpPr>
          <p:cNvPr id="3" name="Group 2">
            <a:extLst>
              <a:ext uri="{FF2B5EF4-FFF2-40B4-BE49-F238E27FC236}">
                <a16:creationId xmlns:a16="http://schemas.microsoft.com/office/drawing/2014/main" id="{DB13FCBD-74A7-42A2-9418-E3803D59F0E7}"/>
              </a:ext>
            </a:extLst>
          </p:cNvPr>
          <p:cNvGrpSpPr/>
          <p:nvPr/>
        </p:nvGrpSpPr>
        <p:grpSpPr>
          <a:xfrm>
            <a:off x="0" y="791267"/>
            <a:ext cx="8865251" cy="2695904"/>
            <a:chOff x="0" y="791267"/>
            <a:chExt cx="8865251" cy="2695904"/>
          </a:xfrm>
        </p:grpSpPr>
        <p:sp>
          <p:nvSpPr>
            <p:cNvPr id="19" name="Rectangle 18">
              <a:extLst>
                <a:ext uri="{FF2B5EF4-FFF2-40B4-BE49-F238E27FC236}">
                  <a16:creationId xmlns:a16="http://schemas.microsoft.com/office/drawing/2014/main" id="{FC1761FC-19D8-4336-A018-895E3D02034B}"/>
                </a:ext>
              </a:extLst>
            </p:cNvPr>
            <p:cNvSpPr/>
            <p:nvPr/>
          </p:nvSpPr>
          <p:spPr>
            <a:xfrm>
              <a:off x="2014732" y="1232067"/>
              <a:ext cx="4643203" cy="2190745"/>
            </a:xfrm>
            <a:prstGeom prst="rect">
              <a:avLst/>
            </a:prstGeom>
            <a:solidFill>
              <a:schemeClr val="bg1">
                <a:lumMod val="95000"/>
              </a:schemeClr>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urier New" panose="02070309020205020404" pitchFamily="49" charset="0"/>
                <a:cs typeface="Courier New" panose="02070309020205020404" pitchFamily="49" charset="0"/>
              </a:endParaRPr>
            </a:p>
          </p:txBody>
        </p:sp>
        <p:sp>
          <p:nvSpPr>
            <p:cNvPr id="20" name="Rectangle 19">
              <a:extLst>
                <a:ext uri="{FF2B5EF4-FFF2-40B4-BE49-F238E27FC236}">
                  <a16:creationId xmlns:a16="http://schemas.microsoft.com/office/drawing/2014/main" id="{F3F40436-6C3F-489D-86A5-D450202C6C3D}"/>
                </a:ext>
              </a:extLst>
            </p:cNvPr>
            <p:cNvSpPr/>
            <p:nvPr/>
          </p:nvSpPr>
          <p:spPr>
            <a:xfrm>
              <a:off x="4403304" y="1386688"/>
              <a:ext cx="2101116" cy="19551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urier New" panose="02070309020205020404" pitchFamily="49" charset="0"/>
                <a:cs typeface="Courier New" panose="02070309020205020404" pitchFamily="49" charset="0"/>
              </a:endParaRPr>
            </a:p>
          </p:txBody>
        </p:sp>
        <p:sp>
          <p:nvSpPr>
            <p:cNvPr id="21" name="TextBox 20">
              <a:extLst>
                <a:ext uri="{FF2B5EF4-FFF2-40B4-BE49-F238E27FC236}">
                  <a16:creationId xmlns:a16="http://schemas.microsoft.com/office/drawing/2014/main" id="{ED71621A-07E5-4EE3-891C-AA375C7560AD}"/>
                </a:ext>
              </a:extLst>
            </p:cNvPr>
            <p:cNvSpPr txBox="1"/>
            <p:nvPr/>
          </p:nvSpPr>
          <p:spPr>
            <a:xfrm>
              <a:off x="0" y="1409853"/>
              <a:ext cx="1769700" cy="830997"/>
            </a:xfrm>
            <a:prstGeom prst="rect">
              <a:avLst/>
            </a:prstGeom>
            <a:noFill/>
          </p:spPr>
          <p:txBody>
            <a:bodyPr wrap="square" rtlCol="0">
              <a:spAutoFit/>
            </a:bodyPr>
            <a:lstStyle/>
            <a:p>
              <a:pPr algn="ctr"/>
              <a:r>
                <a:rPr lang="en-US" sz="2400" b="1" dirty="0">
                  <a:latin typeface="Courier New" panose="02070309020205020404" pitchFamily="49" charset="0"/>
                  <a:cs typeface="Courier New" panose="02070309020205020404" pitchFamily="49" charset="0"/>
                </a:rPr>
                <a:t>Input</a:t>
              </a:r>
            </a:p>
            <a:p>
              <a:pPr algn="ctr"/>
              <a:r>
                <a:rPr lang="en-US" sz="2400" dirty="0">
                  <a:latin typeface="Courier New" panose="02070309020205020404" pitchFamily="49" charset="0"/>
                  <a:cs typeface="Courier New" panose="02070309020205020404" pitchFamily="49" charset="0"/>
                </a:rPr>
                <a:t>(writes)</a:t>
              </a:r>
            </a:p>
          </p:txBody>
        </p:sp>
        <p:sp>
          <p:nvSpPr>
            <p:cNvPr id="22" name="Rectangle 21">
              <a:extLst>
                <a:ext uri="{FF2B5EF4-FFF2-40B4-BE49-F238E27FC236}">
                  <a16:creationId xmlns:a16="http://schemas.microsoft.com/office/drawing/2014/main" id="{AE4559A9-E344-4C84-A1CD-2E5A13EB64A3}"/>
                </a:ext>
              </a:extLst>
            </p:cNvPr>
            <p:cNvSpPr/>
            <p:nvPr/>
          </p:nvSpPr>
          <p:spPr>
            <a:xfrm>
              <a:off x="2265912" y="1569577"/>
              <a:ext cx="1693334" cy="413816"/>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ECC Encoder</a:t>
              </a:r>
            </a:p>
          </p:txBody>
        </p:sp>
        <p:cxnSp>
          <p:nvCxnSpPr>
            <p:cNvPr id="23" name="Straight Arrow Connector 22">
              <a:extLst>
                <a:ext uri="{FF2B5EF4-FFF2-40B4-BE49-F238E27FC236}">
                  <a16:creationId xmlns:a16="http://schemas.microsoft.com/office/drawing/2014/main" id="{803FF3A3-F8C8-406D-B927-6FDD6CD5AED1}"/>
                </a:ext>
              </a:extLst>
            </p:cNvPr>
            <p:cNvCxnSpPr>
              <a:cxnSpLocks/>
            </p:cNvCxnSpPr>
            <p:nvPr/>
          </p:nvCxnSpPr>
          <p:spPr>
            <a:xfrm>
              <a:off x="1640972" y="1795235"/>
              <a:ext cx="6252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87F7F33-3C99-479E-A563-999D78BD6B39}"/>
                </a:ext>
              </a:extLst>
            </p:cNvPr>
            <p:cNvSpPr/>
            <p:nvPr/>
          </p:nvSpPr>
          <p:spPr>
            <a:xfrm>
              <a:off x="4613115" y="1551496"/>
              <a:ext cx="1693334" cy="1209837"/>
            </a:xfrm>
            <a:prstGeom prst="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Data Storage</a:t>
              </a:r>
            </a:p>
          </p:txBody>
        </p:sp>
        <p:cxnSp>
          <p:nvCxnSpPr>
            <p:cNvPr id="25" name="Straight Arrow Connector 24">
              <a:extLst>
                <a:ext uri="{FF2B5EF4-FFF2-40B4-BE49-F238E27FC236}">
                  <a16:creationId xmlns:a16="http://schemas.microsoft.com/office/drawing/2014/main" id="{ADC18359-3F1D-4A83-84A8-D90BAD99F935}"/>
                </a:ext>
              </a:extLst>
            </p:cNvPr>
            <p:cNvCxnSpPr>
              <a:cxnSpLocks/>
            </p:cNvCxnSpPr>
            <p:nvPr/>
          </p:nvCxnSpPr>
          <p:spPr>
            <a:xfrm>
              <a:off x="3959246" y="1705040"/>
              <a:ext cx="653869" cy="0"/>
            </a:xfrm>
            <a:prstGeom prst="straightConnector1">
              <a:avLst/>
            </a:prstGeom>
            <a:ln w="38100">
              <a:solidFill>
                <a:schemeClr val="accent6"/>
              </a:solidFill>
              <a:headEnd type="ova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58A360E-22AC-4DB9-A7C0-A8EAEADB91AF}"/>
                </a:ext>
              </a:extLst>
            </p:cNvPr>
            <p:cNvCxnSpPr>
              <a:cxnSpLocks/>
            </p:cNvCxnSpPr>
            <p:nvPr/>
          </p:nvCxnSpPr>
          <p:spPr>
            <a:xfrm flipH="1">
              <a:off x="1748326" y="2962503"/>
              <a:ext cx="5175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9529B1E-B208-4344-BC4F-DE5BE284FA43}"/>
                </a:ext>
              </a:extLst>
            </p:cNvPr>
            <p:cNvSpPr/>
            <p:nvPr/>
          </p:nvSpPr>
          <p:spPr>
            <a:xfrm>
              <a:off x="4613115" y="2761334"/>
              <a:ext cx="1693334" cy="402338"/>
            </a:xfrm>
            <a:prstGeom prst="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ECC Storage</a:t>
              </a:r>
            </a:p>
          </p:txBody>
        </p:sp>
        <p:cxnSp>
          <p:nvCxnSpPr>
            <p:cNvPr id="29" name="Straight Arrow Connector 28">
              <a:extLst>
                <a:ext uri="{FF2B5EF4-FFF2-40B4-BE49-F238E27FC236}">
                  <a16:creationId xmlns:a16="http://schemas.microsoft.com/office/drawing/2014/main" id="{B8FD7461-E25E-464D-8700-E1E6951011B9}"/>
                </a:ext>
              </a:extLst>
            </p:cNvPr>
            <p:cNvCxnSpPr>
              <a:cxnSpLocks/>
            </p:cNvCxnSpPr>
            <p:nvPr/>
          </p:nvCxnSpPr>
          <p:spPr>
            <a:xfrm>
              <a:off x="3959246" y="1898940"/>
              <a:ext cx="653869" cy="994362"/>
            </a:xfrm>
            <a:prstGeom prst="straightConnector1">
              <a:avLst/>
            </a:prstGeom>
            <a:ln w="38100">
              <a:solidFill>
                <a:schemeClr val="accent6"/>
              </a:solidFill>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31A57DF-BF48-43F9-8733-E04CA78A9C7D}"/>
                </a:ext>
              </a:extLst>
            </p:cNvPr>
            <p:cNvSpPr/>
            <p:nvPr/>
          </p:nvSpPr>
          <p:spPr>
            <a:xfrm>
              <a:off x="2265912" y="2755594"/>
              <a:ext cx="1693334" cy="413817"/>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ECC Decoder</a:t>
              </a:r>
            </a:p>
          </p:txBody>
        </p:sp>
        <p:cxnSp>
          <p:nvCxnSpPr>
            <p:cNvPr id="31" name="Straight Arrow Connector 30">
              <a:extLst>
                <a:ext uri="{FF2B5EF4-FFF2-40B4-BE49-F238E27FC236}">
                  <a16:creationId xmlns:a16="http://schemas.microsoft.com/office/drawing/2014/main" id="{C265E209-941A-495D-8D93-AEB75B1C0D6F}"/>
                </a:ext>
              </a:extLst>
            </p:cNvPr>
            <p:cNvCxnSpPr>
              <a:cxnSpLocks/>
            </p:cNvCxnSpPr>
            <p:nvPr/>
          </p:nvCxnSpPr>
          <p:spPr>
            <a:xfrm flipH="1">
              <a:off x="3959246" y="3052994"/>
              <a:ext cx="653870" cy="0"/>
            </a:xfrm>
            <a:prstGeom prst="straightConnector1">
              <a:avLst/>
            </a:prstGeom>
            <a:ln w="38100">
              <a:solidFill>
                <a:schemeClr val="accent1"/>
              </a:solidFill>
              <a:headEnd type="ova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1437B1B-3E5E-476E-B870-7AC9878E48E1}"/>
                </a:ext>
              </a:extLst>
            </p:cNvPr>
            <p:cNvCxnSpPr>
              <a:cxnSpLocks/>
            </p:cNvCxnSpPr>
            <p:nvPr/>
          </p:nvCxnSpPr>
          <p:spPr>
            <a:xfrm flipH="1">
              <a:off x="3959247" y="2570964"/>
              <a:ext cx="653867" cy="353435"/>
            </a:xfrm>
            <a:prstGeom prst="straightConnector1">
              <a:avLst/>
            </a:prstGeom>
            <a:ln w="38100">
              <a:solidFill>
                <a:schemeClr val="accent1"/>
              </a:solidFill>
              <a:headEnd type="oval"/>
              <a:tailEnd type="triangle" w="lg" len="med"/>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7749CA6-0BE7-4C35-8F2F-3C6C9E75DD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850818" y="1214632"/>
              <a:ext cx="1014433" cy="2272539"/>
            </a:xfrm>
            <a:prstGeom prst="rect">
              <a:avLst/>
            </a:prstGeom>
          </p:spPr>
        </p:pic>
        <p:sp>
          <p:nvSpPr>
            <p:cNvPr id="7" name="Rectangle 6">
              <a:extLst>
                <a:ext uri="{FF2B5EF4-FFF2-40B4-BE49-F238E27FC236}">
                  <a16:creationId xmlns:a16="http://schemas.microsoft.com/office/drawing/2014/main" id="{014F9883-7025-4E45-8855-8C8CE3434F74}"/>
                </a:ext>
              </a:extLst>
            </p:cNvPr>
            <p:cNvSpPr/>
            <p:nvPr/>
          </p:nvSpPr>
          <p:spPr>
            <a:xfrm rot="10800000">
              <a:off x="7997857" y="1813750"/>
              <a:ext cx="563349" cy="448492"/>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cxnSp>
          <p:nvCxnSpPr>
            <p:cNvPr id="40" name="Straight Connector 39">
              <a:extLst>
                <a:ext uri="{FF2B5EF4-FFF2-40B4-BE49-F238E27FC236}">
                  <a16:creationId xmlns:a16="http://schemas.microsoft.com/office/drawing/2014/main" id="{89BB7465-272F-48CC-AA02-5BBC868B4649}"/>
                </a:ext>
              </a:extLst>
            </p:cNvPr>
            <p:cNvCxnSpPr>
              <a:cxnSpLocks/>
            </p:cNvCxnSpPr>
            <p:nvPr/>
          </p:nvCxnSpPr>
          <p:spPr>
            <a:xfrm flipH="1">
              <a:off x="6657937" y="2262242"/>
              <a:ext cx="1339920" cy="1160572"/>
            </a:xfrm>
            <a:prstGeom prst="line">
              <a:avLst/>
            </a:prstGeom>
            <a:solidFill>
              <a:schemeClr val="bg1">
                <a:lumMod val="95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a16="http://schemas.microsoft.com/office/drawing/2014/main" id="{14FBF3EA-FC1F-4662-B886-FCFEEFDF77CF}"/>
                </a:ext>
              </a:extLst>
            </p:cNvPr>
            <p:cNvCxnSpPr>
              <a:cxnSpLocks/>
            </p:cNvCxnSpPr>
            <p:nvPr/>
          </p:nvCxnSpPr>
          <p:spPr>
            <a:xfrm flipH="1" flipV="1">
              <a:off x="6657937" y="1232068"/>
              <a:ext cx="1338301" cy="568157"/>
            </a:xfrm>
            <a:prstGeom prst="line">
              <a:avLst/>
            </a:prstGeom>
            <a:solidFill>
              <a:schemeClr val="bg1">
                <a:lumMod val="95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35" name="TextBox 34">
              <a:extLst>
                <a:ext uri="{FF2B5EF4-FFF2-40B4-BE49-F238E27FC236}">
                  <a16:creationId xmlns:a16="http://schemas.microsoft.com/office/drawing/2014/main" id="{4D1E322B-1AAC-4FB9-9BEC-5E06AD9BF87D}"/>
                </a:ext>
              </a:extLst>
            </p:cNvPr>
            <p:cNvSpPr txBox="1"/>
            <p:nvPr/>
          </p:nvSpPr>
          <p:spPr>
            <a:xfrm>
              <a:off x="110613" y="2529523"/>
              <a:ext cx="1605673" cy="830997"/>
            </a:xfrm>
            <a:prstGeom prst="rect">
              <a:avLst/>
            </a:prstGeom>
            <a:noFill/>
          </p:spPr>
          <p:txBody>
            <a:bodyPr wrap="square" rtlCol="0">
              <a:spAutoFit/>
            </a:bodyPr>
            <a:lstStyle/>
            <a:p>
              <a:pPr algn="ctr"/>
              <a:r>
                <a:rPr lang="en-US" sz="2400" b="1" dirty="0">
                  <a:latin typeface="Courier New" panose="02070309020205020404" pitchFamily="49" charset="0"/>
                  <a:cs typeface="Courier New" panose="02070309020205020404" pitchFamily="49" charset="0"/>
                </a:rPr>
                <a:t>Output</a:t>
              </a:r>
            </a:p>
            <a:p>
              <a:pPr algn="ctr"/>
              <a:r>
                <a:rPr lang="en-US" sz="2400" dirty="0">
                  <a:latin typeface="Courier New" panose="02070309020205020404" pitchFamily="49" charset="0"/>
                  <a:cs typeface="Courier New" panose="02070309020205020404" pitchFamily="49" charset="0"/>
                </a:rPr>
                <a:t>(reads)</a:t>
              </a:r>
            </a:p>
          </p:txBody>
        </p:sp>
        <p:sp>
          <p:nvSpPr>
            <p:cNvPr id="27" name="TextBox 26">
              <a:extLst>
                <a:ext uri="{FF2B5EF4-FFF2-40B4-BE49-F238E27FC236}">
                  <a16:creationId xmlns:a16="http://schemas.microsoft.com/office/drawing/2014/main" id="{FAC78BF6-A15B-44B0-8E6F-F44F047B3888}"/>
                </a:ext>
              </a:extLst>
            </p:cNvPr>
            <p:cNvSpPr txBox="1"/>
            <p:nvPr/>
          </p:nvSpPr>
          <p:spPr>
            <a:xfrm>
              <a:off x="2014732" y="791267"/>
              <a:ext cx="4643203"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DRAM with on-die ECC</a:t>
              </a:r>
            </a:p>
          </p:txBody>
        </p:sp>
      </p:grpSp>
      <p:sp>
        <p:nvSpPr>
          <p:cNvPr id="36" name="Rectangle 35">
            <a:extLst>
              <a:ext uri="{FF2B5EF4-FFF2-40B4-BE49-F238E27FC236}">
                <a16:creationId xmlns:a16="http://schemas.microsoft.com/office/drawing/2014/main" id="{612AEE60-C019-4AF1-974E-C788A76598F4}"/>
              </a:ext>
            </a:extLst>
          </p:cNvPr>
          <p:cNvSpPr/>
          <p:nvPr/>
        </p:nvSpPr>
        <p:spPr>
          <a:xfrm>
            <a:off x="1125962" y="6400234"/>
            <a:ext cx="7628932" cy="276999"/>
          </a:xfrm>
          <a:prstGeom prst="rect">
            <a:avLst/>
          </a:prstGeom>
        </p:spPr>
        <p:txBody>
          <a:bodyPr wrap="square">
            <a:spAutoFit/>
          </a:bodyPr>
          <a:lstStyle/>
          <a:p>
            <a:pPr algn="ctr"/>
            <a:r>
              <a:rPr lang="en-US" sz="1200" dirty="0">
                <a:latin typeface="Segoe UI" panose="020B0502040204020203" pitchFamily="34" charset="0"/>
                <a:cs typeface="Segoe UI" panose="020B0502040204020203" pitchFamily="34" charset="0"/>
              </a:rPr>
              <a:t>[1] </a:t>
            </a:r>
            <a:r>
              <a:rPr lang="en-US" sz="1200" i="1" dirty="0">
                <a:latin typeface="Segoe UI" panose="020B0502040204020203" pitchFamily="34" charset="0"/>
                <a:cs typeface="Segoe UI" panose="020B0502040204020203" pitchFamily="34" charset="0"/>
              </a:rPr>
              <a:t>“ECC Brings Reliability and Power Efficiency to Mobile Devices,” </a:t>
            </a:r>
            <a:r>
              <a:rPr lang="en-US" sz="1200" dirty="0">
                <a:latin typeface="Segoe UI" panose="020B0502040204020203" pitchFamily="34" charset="0"/>
                <a:cs typeface="Segoe UI" panose="020B0502040204020203" pitchFamily="34" charset="0"/>
              </a:rPr>
              <a:t>Micron Technology, Inc, Whitepaper, 2017</a:t>
            </a:r>
          </a:p>
        </p:txBody>
      </p:sp>
    </p:spTree>
    <p:extLst>
      <p:ext uri="{BB962C8B-B14F-4D97-AF65-F5344CB8AC3E}">
        <p14:creationId xmlns:p14="http://schemas.microsoft.com/office/powerpoint/2010/main" val="1816583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On-Die </a:t>
            </a:r>
            <a:r>
              <a:rPr lang="en-US" dirty="0"/>
              <a:t>ECC in Literature</a:t>
            </a:r>
            <a:endParaRPr lang="en-US" b="1" dirty="0"/>
          </a:p>
        </p:txBody>
      </p:sp>
      <p:sp>
        <p:nvSpPr>
          <p:cNvPr id="3" name="Content Placeholder 2"/>
          <p:cNvSpPr>
            <a:spLocks noGrp="1"/>
          </p:cNvSpPr>
          <p:nvPr>
            <p:ph idx="1"/>
          </p:nvPr>
        </p:nvSpPr>
        <p:spPr>
          <a:xfrm>
            <a:off x="75991" y="911224"/>
            <a:ext cx="8987622" cy="5441450"/>
          </a:xfrm>
        </p:spPr>
        <p:txBody>
          <a:bodyPr/>
          <a:lstStyle/>
          <a:p>
            <a:r>
              <a:rPr lang="en-US" sz="2800" dirty="0"/>
              <a:t>Two types of ECC mentioned</a:t>
            </a:r>
          </a:p>
          <a:p>
            <a:pPr lvl="1"/>
            <a:r>
              <a:rPr lang="en-US" dirty="0"/>
              <a:t>(128 + 8) Hamming code</a:t>
            </a:r>
          </a:p>
          <a:p>
            <a:pPr lvl="1"/>
            <a:r>
              <a:rPr lang="en-US" dirty="0"/>
              <a:t>(64 + 7) Hamming code</a:t>
            </a:r>
          </a:p>
          <a:p>
            <a:endParaRPr lang="en-US"/>
          </a:p>
          <a:p>
            <a:r>
              <a:rPr lang="en-US"/>
              <a:t>Paper </a:t>
            </a:r>
            <a:r>
              <a:rPr lang="en-US" dirty="0"/>
              <a:t>contains references to both </a:t>
            </a:r>
            <a:r>
              <a:rPr lang="en-US"/>
              <a:t>of these</a:t>
            </a:r>
            <a:endParaRPr lang="en-US" dirty="0"/>
          </a:p>
        </p:txBody>
      </p:sp>
    </p:spTree>
    <p:extLst>
      <p:ext uri="{BB962C8B-B14F-4D97-AF65-F5344CB8AC3E}">
        <p14:creationId xmlns:p14="http://schemas.microsoft.com/office/powerpoint/2010/main" val="2837375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On-Die </a:t>
            </a:r>
            <a:r>
              <a:rPr lang="en-US" dirty="0"/>
              <a:t>ECC Research Challenge</a:t>
            </a:r>
            <a:endParaRPr lang="en-US" b="1" dirty="0"/>
          </a:p>
        </p:txBody>
      </p:sp>
      <p:sp>
        <p:nvSpPr>
          <p:cNvPr id="3" name="Content Placeholder 2"/>
          <p:cNvSpPr>
            <a:spLocks noGrp="1"/>
          </p:cNvSpPr>
          <p:nvPr>
            <p:ph idx="1"/>
          </p:nvPr>
        </p:nvSpPr>
        <p:spPr>
          <a:xfrm>
            <a:off x="75991" y="911224"/>
            <a:ext cx="8987622" cy="5441450"/>
          </a:xfrm>
        </p:spPr>
        <p:txBody>
          <a:bodyPr/>
          <a:lstStyle/>
          <a:p>
            <a:pPr marL="0" indent="0">
              <a:buNone/>
            </a:pPr>
            <a:r>
              <a:rPr lang="en-US" sz="2800" b="1" dirty="0">
                <a:solidFill>
                  <a:schemeClr val="accent6"/>
                </a:solidFill>
              </a:rPr>
              <a:t>Good</a:t>
            </a:r>
            <a:r>
              <a:rPr lang="en-US" sz="2800" dirty="0"/>
              <a:t> for DRAM manufacturers:</a:t>
            </a:r>
          </a:p>
          <a:p>
            <a:pPr marL="457200" lvl="1" indent="0">
              <a:buNone/>
            </a:pPr>
            <a:r>
              <a:rPr lang="en-US" sz="2400" b="1" dirty="0"/>
              <a:t>✓</a:t>
            </a:r>
            <a:r>
              <a:rPr lang="en-US" sz="2400" dirty="0"/>
              <a:t> Transparently improves reliability</a:t>
            </a:r>
          </a:p>
          <a:p>
            <a:pPr marL="457200" lvl="1" indent="0">
              <a:buNone/>
            </a:pPr>
            <a:r>
              <a:rPr lang="en-US" sz="2400" b="1" dirty="0"/>
              <a:t>✓</a:t>
            </a:r>
            <a:r>
              <a:rPr lang="en-US" sz="2400" dirty="0"/>
              <a:t> Decreases power required for data retention</a:t>
            </a:r>
          </a:p>
          <a:p>
            <a:pPr marL="457200" lvl="1" indent="0">
              <a:buNone/>
            </a:pPr>
            <a:r>
              <a:rPr lang="en-US" sz="2400" b="1" dirty="0"/>
              <a:t>✓</a:t>
            </a:r>
            <a:r>
              <a:rPr lang="en-US" sz="2400" dirty="0"/>
              <a:t> Low latency/power overhead</a:t>
            </a:r>
          </a:p>
          <a:p>
            <a:pPr marL="457200" lvl="1" indent="0">
              <a:buNone/>
            </a:pPr>
            <a:r>
              <a:rPr lang="en-US" sz="2400" b="1" dirty="0"/>
              <a:t>✓ </a:t>
            </a:r>
            <a:r>
              <a:rPr lang="en-US" sz="2400" dirty="0"/>
              <a:t>No changes to DRAM interface (i.e., backwards compatible)</a:t>
            </a:r>
          </a:p>
          <a:p>
            <a:pPr marL="457200" lvl="1" indent="0">
              <a:buNone/>
            </a:pPr>
            <a:endParaRPr lang="en-US" sz="2400" dirty="0"/>
          </a:p>
          <a:p>
            <a:pPr marL="0" indent="0">
              <a:buNone/>
            </a:pPr>
            <a:r>
              <a:rPr lang="en-US" sz="2800" b="1" dirty="0">
                <a:solidFill>
                  <a:schemeClr val="accent2">
                    <a:lumMod val="75000"/>
                  </a:schemeClr>
                </a:solidFill>
              </a:rPr>
              <a:t>Bad</a:t>
            </a:r>
            <a:r>
              <a:rPr lang="en-US" sz="2800" dirty="0"/>
              <a:t> for researchers studying DRAM errors:</a:t>
            </a:r>
          </a:p>
          <a:p>
            <a:pPr marL="0" indent="457200">
              <a:buNone/>
            </a:pPr>
            <a:r>
              <a:rPr lang="en-US" sz="2400" dirty="0"/>
              <a:t>✘ Hides errors in a black-box, device-specific way</a:t>
            </a:r>
          </a:p>
          <a:p>
            <a:pPr marL="0" indent="457200">
              <a:buNone/>
            </a:pPr>
            <a:r>
              <a:rPr lang="en-US" sz="2400" dirty="0"/>
              <a:t>✘ Distorts well-understood statistical distributions</a:t>
            </a:r>
          </a:p>
          <a:p>
            <a:pPr marL="0" indent="457200">
              <a:buNone/>
            </a:pPr>
            <a:r>
              <a:rPr lang="en-US" sz="2400" dirty="0"/>
              <a:t>✘ Prevents fairly comparing BER of the DRAM itself</a:t>
            </a:r>
          </a:p>
        </p:txBody>
      </p:sp>
    </p:spTree>
    <p:extLst>
      <p:ext uri="{BB962C8B-B14F-4D97-AF65-F5344CB8AC3E}">
        <p14:creationId xmlns:p14="http://schemas.microsoft.com/office/powerpoint/2010/main" val="141642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EINSim</a:t>
            </a:r>
            <a:r>
              <a:rPr lang="en-US" dirty="0"/>
              <a:t> Functional Description</a:t>
            </a:r>
          </a:p>
        </p:txBody>
      </p:sp>
      <p:sp>
        <p:nvSpPr>
          <p:cNvPr id="58" name="Content Placeholder 6">
            <a:extLst>
              <a:ext uri="{FF2B5EF4-FFF2-40B4-BE49-F238E27FC236}">
                <a16:creationId xmlns:a16="http://schemas.microsoft.com/office/drawing/2014/main" id="{947C5622-F006-4628-94B1-F41D017DC265}"/>
              </a:ext>
            </a:extLst>
          </p:cNvPr>
          <p:cNvSpPr>
            <a:spLocks noGrp="1"/>
          </p:cNvSpPr>
          <p:nvPr>
            <p:ph idx="1"/>
          </p:nvPr>
        </p:nvSpPr>
        <p:spPr>
          <a:xfrm>
            <a:off x="169011" y="936172"/>
            <a:ext cx="8894602" cy="1530091"/>
          </a:xfrm>
        </p:spPr>
        <p:txBody>
          <a:bodyPr/>
          <a:lstStyle/>
          <a:p>
            <a:r>
              <a:rPr lang="en-US" sz="2800" dirty="0"/>
              <a:t>Simulates the dataflow through a real experiment</a:t>
            </a:r>
          </a:p>
          <a:p>
            <a:pPr lvl="1"/>
            <a:r>
              <a:rPr lang="en-US" sz="2400" dirty="0"/>
              <a:t>Configuration parameters replicate experimental setup</a:t>
            </a:r>
          </a:p>
          <a:p>
            <a:pPr lvl="1"/>
            <a:r>
              <a:rPr lang="en-US" sz="2400" dirty="0"/>
              <a:t>Simulate enough words to resolve the output distribution</a:t>
            </a:r>
          </a:p>
        </p:txBody>
      </p:sp>
      <p:grpSp>
        <p:nvGrpSpPr>
          <p:cNvPr id="14" name="Group 13">
            <a:extLst>
              <a:ext uri="{FF2B5EF4-FFF2-40B4-BE49-F238E27FC236}">
                <a16:creationId xmlns:a16="http://schemas.microsoft.com/office/drawing/2014/main" id="{61D0AC20-479F-4886-806C-4C1313F5DCEC}"/>
              </a:ext>
            </a:extLst>
          </p:cNvPr>
          <p:cNvGrpSpPr/>
          <p:nvPr/>
        </p:nvGrpSpPr>
        <p:grpSpPr>
          <a:xfrm>
            <a:off x="76266" y="3147038"/>
            <a:ext cx="8818336" cy="2859051"/>
            <a:chOff x="-232896" y="3004932"/>
            <a:chExt cx="8818336" cy="2859051"/>
          </a:xfrm>
        </p:grpSpPr>
        <p:grpSp>
          <p:nvGrpSpPr>
            <p:cNvPr id="4" name="Group 3">
              <a:extLst>
                <a:ext uri="{FF2B5EF4-FFF2-40B4-BE49-F238E27FC236}">
                  <a16:creationId xmlns:a16="http://schemas.microsoft.com/office/drawing/2014/main" id="{79D79DA6-EDE6-4DF6-8B4D-A6DF1BB33076}"/>
                </a:ext>
              </a:extLst>
            </p:cNvPr>
            <p:cNvGrpSpPr/>
            <p:nvPr/>
          </p:nvGrpSpPr>
          <p:grpSpPr>
            <a:xfrm>
              <a:off x="2475401" y="3110875"/>
              <a:ext cx="6110039" cy="2684437"/>
              <a:chOff x="2357354" y="3215994"/>
              <a:chExt cx="6110039" cy="2684437"/>
            </a:xfrm>
          </p:grpSpPr>
          <p:sp>
            <p:nvSpPr>
              <p:cNvPr id="24" name="Rectangle 23">
                <a:extLst>
                  <a:ext uri="{FF2B5EF4-FFF2-40B4-BE49-F238E27FC236}">
                    <a16:creationId xmlns:a16="http://schemas.microsoft.com/office/drawing/2014/main" id="{B3D40B84-CB8B-4E3E-A8ED-4D35916A2ACB}"/>
                  </a:ext>
                </a:extLst>
              </p:cNvPr>
              <p:cNvSpPr/>
              <p:nvPr/>
            </p:nvSpPr>
            <p:spPr>
              <a:xfrm>
                <a:off x="7421699" y="3215994"/>
                <a:ext cx="1045694" cy="2684433"/>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prstClr val="black"/>
                    </a:solidFill>
                    <a:latin typeface="Segoe UI" panose="020B0502040204020203" pitchFamily="34" charset="0"/>
                    <a:cs typeface="Segoe UI" panose="020B0502040204020203" pitchFamily="34" charset="0"/>
                  </a:rPr>
                  <a:t>Error Injector</a:t>
                </a:r>
              </a:p>
            </p:txBody>
          </p:sp>
          <p:sp>
            <p:nvSpPr>
              <p:cNvPr id="25" name="Rectangle 24">
                <a:extLst>
                  <a:ext uri="{FF2B5EF4-FFF2-40B4-BE49-F238E27FC236}">
                    <a16:creationId xmlns:a16="http://schemas.microsoft.com/office/drawing/2014/main" id="{E75900A8-E6EA-4CBB-921C-0E3952A9100C}"/>
                  </a:ext>
                </a:extLst>
              </p:cNvPr>
              <p:cNvSpPr/>
              <p:nvPr/>
            </p:nvSpPr>
            <p:spPr>
              <a:xfrm>
                <a:off x="5180310" y="3215995"/>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Encoder</a:t>
                </a:r>
              </a:p>
            </p:txBody>
          </p:sp>
          <p:sp>
            <p:nvSpPr>
              <p:cNvPr id="27" name="Rectangle 26">
                <a:extLst>
                  <a:ext uri="{FF2B5EF4-FFF2-40B4-BE49-F238E27FC236}">
                    <a16:creationId xmlns:a16="http://schemas.microsoft.com/office/drawing/2014/main" id="{7C2AE4FE-99A1-4B54-A338-FFFBB73E9759}"/>
                  </a:ext>
                </a:extLst>
              </p:cNvPr>
              <p:cNvSpPr/>
              <p:nvPr/>
            </p:nvSpPr>
            <p:spPr>
              <a:xfrm>
                <a:off x="5180310" y="5294687"/>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Decoder</a:t>
                </a:r>
              </a:p>
            </p:txBody>
          </p:sp>
          <p:cxnSp>
            <p:nvCxnSpPr>
              <p:cNvPr id="29" name="Straight Arrow Connector 28">
                <a:extLst>
                  <a:ext uri="{FF2B5EF4-FFF2-40B4-BE49-F238E27FC236}">
                    <a16:creationId xmlns:a16="http://schemas.microsoft.com/office/drawing/2014/main" id="{30C94EDC-9949-45EF-94CC-46D88271DA08}"/>
                  </a:ext>
                </a:extLst>
              </p:cNvPr>
              <p:cNvCxnSpPr>
                <a:cxnSpLocks/>
                <a:stCxn id="46" idx="3"/>
                <a:endCxn id="25" idx="1"/>
              </p:cNvCxnSpPr>
              <p:nvPr/>
            </p:nvCxnSpPr>
            <p:spPr>
              <a:xfrm>
                <a:off x="4613169" y="3518867"/>
                <a:ext cx="5671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6BB0DE8-4287-4443-A4D8-8BFE72BB0CA9}"/>
                  </a:ext>
                </a:extLst>
              </p:cNvPr>
              <p:cNvCxnSpPr>
                <a:cxnSpLocks/>
                <a:stCxn id="27" idx="1"/>
                <a:endCxn id="47" idx="3"/>
              </p:cNvCxnSpPr>
              <p:nvPr/>
            </p:nvCxnSpPr>
            <p:spPr>
              <a:xfrm flipH="1">
                <a:off x="4613169" y="5597559"/>
                <a:ext cx="5671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6ABA84CA-4AC2-4868-88DB-9B377A7335F1}"/>
                  </a:ext>
                </a:extLst>
              </p:cNvPr>
              <p:cNvSpPr/>
              <p:nvPr/>
            </p:nvSpPr>
            <p:spPr>
              <a:xfrm>
                <a:off x="2941544" y="3215995"/>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Word Generator</a:t>
                </a:r>
              </a:p>
            </p:txBody>
          </p:sp>
          <p:sp>
            <p:nvSpPr>
              <p:cNvPr id="47" name="Rectangle 46">
                <a:extLst>
                  <a:ext uri="{FF2B5EF4-FFF2-40B4-BE49-F238E27FC236}">
                    <a16:creationId xmlns:a16="http://schemas.microsoft.com/office/drawing/2014/main" id="{F72E28E5-5717-4749-B9FF-DE5D8CBE58BF}"/>
                  </a:ext>
                </a:extLst>
              </p:cNvPr>
              <p:cNvSpPr/>
              <p:nvPr/>
            </p:nvSpPr>
            <p:spPr>
              <a:xfrm>
                <a:off x="2941544" y="5294687"/>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Error Checker</a:t>
                </a:r>
              </a:p>
            </p:txBody>
          </p:sp>
          <p:cxnSp>
            <p:nvCxnSpPr>
              <p:cNvPr id="36" name="Straight Arrow Connector 35">
                <a:extLst>
                  <a:ext uri="{FF2B5EF4-FFF2-40B4-BE49-F238E27FC236}">
                    <a16:creationId xmlns:a16="http://schemas.microsoft.com/office/drawing/2014/main" id="{4AE91834-30D6-4FC3-BDFA-9A48D128EBAA}"/>
                  </a:ext>
                </a:extLst>
              </p:cNvPr>
              <p:cNvCxnSpPr>
                <a:cxnSpLocks/>
              </p:cNvCxnSpPr>
              <p:nvPr/>
            </p:nvCxnSpPr>
            <p:spPr>
              <a:xfrm>
                <a:off x="2390011" y="3518867"/>
                <a:ext cx="5671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A62FA56-0656-4C5E-A8D5-DF20E64F3ED3}"/>
                  </a:ext>
                </a:extLst>
              </p:cNvPr>
              <p:cNvCxnSpPr>
                <a:cxnSpLocks/>
              </p:cNvCxnSpPr>
              <p:nvPr/>
            </p:nvCxnSpPr>
            <p:spPr>
              <a:xfrm flipH="1">
                <a:off x="2357354" y="5597559"/>
                <a:ext cx="5671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09C4EF3-B67F-486D-A11B-BAC592F92BC0}"/>
                  </a:ext>
                </a:extLst>
              </p:cNvPr>
              <p:cNvCxnSpPr>
                <a:cxnSpLocks/>
              </p:cNvCxnSpPr>
              <p:nvPr/>
            </p:nvCxnSpPr>
            <p:spPr>
              <a:xfrm>
                <a:off x="6851935" y="3518867"/>
                <a:ext cx="5671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F93446C-32A9-481A-96DC-3EB5A565266A}"/>
                  </a:ext>
                </a:extLst>
              </p:cNvPr>
              <p:cNvCxnSpPr>
                <a:cxnSpLocks/>
              </p:cNvCxnSpPr>
              <p:nvPr/>
            </p:nvCxnSpPr>
            <p:spPr>
              <a:xfrm flipH="1">
                <a:off x="6851935" y="5597559"/>
                <a:ext cx="5671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1" name="Rectangle: Rounded Corners 8">
                  <a:extLst>
                    <a:ext uri="{FF2B5EF4-FFF2-40B4-BE49-F238E27FC236}">
                      <a16:creationId xmlns:a16="http://schemas.microsoft.com/office/drawing/2014/main" id="{96EA49D3-5EC8-4041-B37B-1A15B707D1D7}"/>
                    </a:ext>
                  </a:extLst>
                </p:cNvPr>
                <p:cNvSpPr txBox="1"/>
                <p:nvPr/>
              </p:nvSpPr>
              <p:spPr>
                <a:xfrm>
                  <a:off x="-232896" y="5132137"/>
                  <a:ext cx="2848756" cy="731846"/>
                </a:xfrm>
                <a:prstGeom prst="rect">
                  <a:avLst/>
                </a:prstGeom>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i="1" kern="1200" dirty="0">
                      <a:latin typeface="Segoe UI" panose="020B0502040204020203" pitchFamily="34" charset="0"/>
                      <a:cs typeface="Segoe UI" panose="020B0502040204020203" pitchFamily="34" charset="0"/>
                    </a:rPr>
                    <a:t>Output Distribution </a:t>
                  </a:r>
                </a:p>
                <a:p>
                  <a:pPr lvl="0" algn="ctr" defTabSz="800100">
                    <a:lnSpc>
                      <a:spcPct val="90000"/>
                    </a:lnSpc>
                    <a:spcBef>
                      <a:spcPct val="0"/>
                    </a:spcBef>
                  </a:pPr>
                  <a:r>
                    <a:rPr lang="en-US" sz="2400" kern="1200" dirty="0">
                      <a:latin typeface="Segoe UI" panose="020B0502040204020203" pitchFamily="34" charset="0"/>
                      <a:cs typeface="Segoe UI" panose="020B0502040204020203" pitchFamily="34" charset="0"/>
                    </a:rPr>
                    <a:t>(i.</a:t>
                  </a:r>
                  <a:r>
                    <a:rPr lang="en-US" sz="2400" dirty="0">
                      <a:latin typeface="Segoe UI" panose="020B0502040204020203" pitchFamily="34" charset="0"/>
                      <a:cs typeface="Segoe UI" panose="020B0502040204020203" pitchFamily="34" charset="0"/>
                    </a:rPr>
                    <a:t>e</a:t>
                  </a:r>
                  <a:r>
                    <a:rPr lang="en-US" sz="2400" kern="1200" dirty="0">
                      <a:latin typeface="Segoe UI" panose="020B0502040204020203" pitchFamily="34" charset="0"/>
                      <a:cs typeface="Segoe UI" panose="020B0502040204020203" pitchFamily="34" charset="0"/>
                    </a:rPr>
                    <a:t>., </a:t>
                  </a:r>
                  <a14:m>
                    <m:oMath xmlns:m="http://schemas.openxmlformats.org/officeDocument/2006/math">
                      <m:bar>
                        <m:barPr>
                          <m:pos m:val="top"/>
                          <m:ctrlPr>
                            <a:rPr lang="en-US" sz="2400" b="1" i="1" dirty="0">
                              <a:solidFill>
                                <a:prstClr val="black"/>
                              </a:solidFill>
                              <a:latin typeface="Cambria Math" panose="02040503050406030204" pitchFamily="18" charset="0"/>
                              <a:cs typeface="Courier New" panose="02070309020205020404" pitchFamily="49" charset="0"/>
                            </a:rPr>
                          </m:ctrlPr>
                        </m:barPr>
                        <m:e>
                          <m:r>
                            <a:rPr lang="en-US" sz="2400" b="1" i="1" dirty="0">
                              <a:solidFill>
                                <a:prstClr val="black"/>
                              </a:solidFill>
                              <a:latin typeface="Cambria Math" panose="02040503050406030204" pitchFamily="18" charset="0"/>
                              <a:cs typeface="Courier New" panose="02070309020205020404" pitchFamily="49" charset="0"/>
                            </a:rPr>
                            <m:t>𝒘</m:t>
                          </m:r>
                          <m:r>
                            <a:rPr lang="en-US" sz="2400" b="1" i="1" baseline="-25000" dirty="0">
                              <a:solidFill>
                                <a:prstClr val="black"/>
                              </a:solidFill>
                              <a:latin typeface="Cambria Math" panose="02040503050406030204" pitchFamily="18" charset="0"/>
                              <a:cs typeface="Courier New" panose="02070309020205020404" pitchFamily="49" charset="0"/>
                            </a:rPr>
                            <m:t>𝑵</m:t>
                          </m:r>
                        </m:e>
                      </m:bar>
                    </m:oMath>
                  </a14:m>
                  <a:r>
                    <a:rPr lang="en-US" sz="2400" kern="1200" dirty="0">
                      <a:latin typeface="Segoe UI" panose="020B0502040204020203" pitchFamily="34" charset="0"/>
                      <a:cs typeface="Segoe UI" panose="020B0502040204020203" pitchFamily="34" charset="0"/>
                    </a:rPr>
                    <a:t>)</a:t>
                  </a:r>
                </a:p>
              </p:txBody>
            </p:sp>
          </mc:Choice>
          <mc:Fallback xmlns="">
            <p:sp>
              <p:nvSpPr>
                <p:cNvPr id="31" name="Rectangle: Rounded Corners 8">
                  <a:extLst>
                    <a:ext uri="{FF2B5EF4-FFF2-40B4-BE49-F238E27FC236}">
                      <a16:creationId xmlns:a16="http://schemas.microsoft.com/office/drawing/2014/main" id="{96EA49D3-5EC8-4041-B37B-1A15B707D1D7}"/>
                    </a:ext>
                  </a:extLst>
                </p:cNvPr>
                <p:cNvSpPr txBox="1">
                  <a:spLocks noRot="1" noChangeAspect="1" noMove="1" noResize="1" noEditPoints="1" noAdjustHandles="1" noChangeArrowheads="1" noChangeShapeType="1" noTextEdit="1"/>
                </p:cNvSpPr>
                <p:nvPr/>
              </p:nvSpPr>
              <p:spPr>
                <a:xfrm>
                  <a:off x="-232896" y="5132137"/>
                  <a:ext cx="2848756" cy="731846"/>
                </a:xfrm>
                <a:prstGeom prst="rect">
                  <a:avLst/>
                </a:prstGeom>
                <a:blipFill>
                  <a:blip r:embed="rId3"/>
                  <a:stretch>
                    <a:fillRect l="-1927" t="-11667" r="-4283" b="-21667"/>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Rounded Corners 8">
                  <a:extLst>
                    <a:ext uri="{FF2B5EF4-FFF2-40B4-BE49-F238E27FC236}">
                      <a16:creationId xmlns:a16="http://schemas.microsoft.com/office/drawing/2014/main" id="{E8088680-38AD-446C-AD50-223983E608C7}"/>
                    </a:ext>
                  </a:extLst>
                </p:cNvPr>
                <p:cNvSpPr txBox="1"/>
                <p:nvPr/>
              </p:nvSpPr>
              <p:spPr>
                <a:xfrm>
                  <a:off x="-157970" y="3004932"/>
                  <a:ext cx="2883516" cy="711688"/>
                </a:xfrm>
                <a:prstGeom prst="rect">
                  <a:avLst/>
                </a:prstGeom>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i="1" kern="1200" dirty="0">
                      <a:latin typeface="Segoe UI" panose="020B0502040204020203" pitchFamily="34" charset="0"/>
                      <a:cs typeface="Segoe UI" panose="020B0502040204020203" pitchFamily="34" charset="0"/>
                    </a:rPr>
                    <a:t>Input Configuration </a:t>
                  </a:r>
                </a:p>
                <a:p>
                  <a:pPr lvl="0" algn="ctr" defTabSz="800100">
                    <a:lnSpc>
                      <a:spcPct val="90000"/>
                    </a:lnSpc>
                    <a:spcBef>
                      <a:spcPct val="0"/>
                    </a:spcBef>
                  </a:pPr>
                  <a:r>
                    <a:rPr lang="en-US" sz="2400" kern="1200" dirty="0">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i.e</a:t>
                  </a:r>
                  <a:r>
                    <a:rPr lang="en-US" sz="2400" kern="1200" dirty="0">
                      <a:latin typeface="Segoe UI" panose="020B0502040204020203" pitchFamily="34" charset="0"/>
                      <a:cs typeface="Segoe UI" panose="020B0502040204020203" pitchFamily="34" charset="0"/>
                    </a:rPr>
                    <a:t>., </a:t>
                  </a:r>
                  <a14:m>
                    <m:oMath xmlns:m="http://schemas.openxmlformats.org/officeDocument/2006/math">
                      <m:r>
                        <a:rPr lang="en-US" sz="2400" b="1" i="1" dirty="0" smtClean="0">
                          <a:solidFill>
                            <a:prstClr val="black"/>
                          </a:solidFill>
                          <a:latin typeface="Cambria Math" panose="02040503050406030204" pitchFamily="18" charset="0"/>
                          <a:cs typeface="Courier New" panose="02070309020205020404" pitchFamily="49" charset="0"/>
                        </a:rPr>
                        <m:t>𝒘</m:t>
                      </m:r>
                      <m:r>
                        <a:rPr lang="en-US" sz="2400" b="1" i="1" dirty="0" smtClean="0">
                          <a:solidFill>
                            <a:prstClr val="black"/>
                          </a:solidFill>
                          <a:latin typeface="Cambria Math" panose="02040503050406030204" pitchFamily="18" charset="0"/>
                          <a:cs typeface="Courier New" panose="02070309020205020404" pitchFamily="49" charset="0"/>
                        </a:rPr>
                        <m:t>,</m:t>
                      </m:r>
                      <m:r>
                        <a:rPr lang="en-US" sz="2400" b="1" i="1" dirty="0" smtClean="0">
                          <a:solidFill>
                            <a:prstClr val="black"/>
                          </a:solidFill>
                          <a:latin typeface="Cambria Math" panose="02040503050406030204" pitchFamily="18" charset="0"/>
                          <a:cs typeface="Courier New" panose="02070309020205020404" pitchFamily="49" charset="0"/>
                        </a:rPr>
                        <m:t>𝑺</m:t>
                      </m:r>
                      <m:r>
                        <a:rPr lang="en-US" sz="2400" b="1" i="1" dirty="0" smtClean="0">
                          <a:solidFill>
                            <a:prstClr val="black"/>
                          </a:solidFill>
                          <a:latin typeface="Cambria Math" panose="02040503050406030204" pitchFamily="18" charset="0"/>
                          <a:cs typeface="Courier New" panose="02070309020205020404" pitchFamily="49" charset="0"/>
                        </a:rPr>
                        <m:t>, </m:t>
                      </m:r>
                      <m:r>
                        <a:rPr lang="en-US" sz="2400" b="1" i="1" dirty="0" smtClean="0">
                          <a:solidFill>
                            <a:prstClr val="black"/>
                          </a:solidFill>
                          <a:latin typeface="Cambria Math" panose="02040503050406030204" pitchFamily="18" charset="0"/>
                          <a:cs typeface="Courier New" panose="02070309020205020404" pitchFamily="49" charset="0"/>
                        </a:rPr>
                        <m:t>𝜽</m:t>
                      </m:r>
                    </m:oMath>
                  </a14:m>
                  <a:r>
                    <a:rPr lang="en-US" sz="2400" kern="1200" dirty="0">
                      <a:latin typeface="Segoe UI" panose="020B0502040204020203" pitchFamily="34" charset="0"/>
                      <a:cs typeface="Segoe UI" panose="020B0502040204020203" pitchFamily="34" charset="0"/>
                    </a:rPr>
                    <a:t>)</a:t>
                  </a:r>
                </a:p>
              </p:txBody>
            </p:sp>
          </mc:Choice>
          <mc:Fallback xmlns="">
            <p:sp>
              <p:nvSpPr>
                <p:cNvPr id="18" name="Rectangle: Rounded Corners 8">
                  <a:extLst>
                    <a:ext uri="{FF2B5EF4-FFF2-40B4-BE49-F238E27FC236}">
                      <a16:creationId xmlns:a16="http://schemas.microsoft.com/office/drawing/2014/main" id="{E8088680-38AD-446C-AD50-223983E608C7}"/>
                    </a:ext>
                  </a:extLst>
                </p:cNvPr>
                <p:cNvSpPr txBox="1">
                  <a:spLocks noRot="1" noChangeAspect="1" noMove="1" noResize="1" noEditPoints="1" noAdjustHandles="1" noChangeArrowheads="1" noChangeShapeType="1" noTextEdit="1"/>
                </p:cNvSpPr>
                <p:nvPr/>
              </p:nvSpPr>
              <p:spPr>
                <a:xfrm>
                  <a:off x="-157970" y="3004932"/>
                  <a:ext cx="2883516" cy="711688"/>
                </a:xfrm>
                <a:prstGeom prst="rect">
                  <a:avLst/>
                </a:prstGeom>
                <a:blipFill>
                  <a:blip r:embed="rId4"/>
                  <a:stretch>
                    <a:fillRect l="-1480" t="-13675" r="-4017" b="-23077"/>
                  </a:stretch>
                </a:blipFill>
                <a:ln w="38100"/>
              </p:spPr>
              <p:txBody>
                <a:bodyPr/>
                <a:lstStyle/>
                <a:p>
                  <a:r>
                    <a:rPr lang="en-US">
                      <a:noFill/>
                    </a:rPr>
                    <a:t> </a:t>
                  </a:r>
                </a:p>
              </p:txBody>
            </p:sp>
          </mc:Fallback>
        </mc:AlternateContent>
      </p:grpSp>
      <p:grpSp>
        <p:nvGrpSpPr>
          <p:cNvPr id="26" name="Group 25">
            <a:extLst>
              <a:ext uri="{FF2B5EF4-FFF2-40B4-BE49-F238E27FC236}">
                <a16:creationId xmlns:a16="http://schemas.microsoft.com/office/drawing/2014/main" id="{D091CCDC-5B00-4D41-8AA9-AC8E86054232}"/>
              </a:ext>
            </a:extLst>
          </p:cNvPr>
          <p:cNvGrpSpPr/>
          <p:nvPr/>
        </p:nvGrpSpPr>
        <p:grpSpPr>
          <a:xfrm>
            <a:off x="3282951" y="2547956"/>
            <a:ext cx="1854200" cy="3481369"/>
            <a:chOff x="3282951" y="2547956"/>
            <a:chExt cx="1854200" cy="3481369"/>
          </a:xfrm>
        </p:grpSpPr>
        <p:sp>
          <p:nvSpPr>
            <p:cNvPr id="40" name="Rectangle 39">
              <a:extLst>
                <a:ext uri="{FF2B5EF4-FFF2-40B4-BE49-F238E27FC236}">
                  <a16:creationId xmlns:a16="http://schemas.microsoft.com/office/drawing/2014/main" id="{8FB18568-3E6F-4E07-9C26-A6E819BC9950}"/>
                </a:ext>
              </a:extLst>
            </p:cNvPr>
            <p:cNvSpPr/>
            <p:nvPr/>
          </p:nvSpPr>
          <p:spPr>
            <a:xfrm>
              <a:off x="3282951" y="3147038"/>
              <a:ext cx="1854200" cy="2882287"/>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41" name="Rectangle 40">
              <a:extLst>
                <a:ext uri="{FF2B5EF4-FFF2-40B4-BE49-F238E27FC236}">
                  <a16:creationId xmlns:a16="http://schemas.microsoft.com/office/drawing/2014/main" id="{2952147A-7DD3-4C9B-A57B-50459687CFA8}"/>
                </a:ext>
              </a:extLst>
            </p:cNvPr>
            <p:cNvSpPr/>
            <p:nvPr/>
          </p:nvSpPr>
          <p:spPr>
            <a:xfrm>
              <a:off x="3519049" y="2547956"/>
              <a:ext cx="1371032" cy="523220"/>
            </a:xfrm>
            <a:prstGeom prst="rect">
              <a:avLst/>
            </a:prstGeom>
          </p:spPr>
          <p:txBody>
            <a:bodyPr wrap="square">
              <a:spAutoFit/>
            </a:bodyPr>
            <a:lstStyle/>
            <a:p>
              <a:pPr algn="ctr"/>
              <a:r>
                <a:rPr lang="en-US" sz="2800" b="1" i="1" dirty="0">
                  <a:solidFill>
                    <a:schemeClr val="accent1"/>
                  </a:solidFill>
                  <a:latin typeface="Segoe UI" panose="020B0502040204020203" pitchFamily="34" charset="0"/>
                  <a:cs typeface="Segoe UI" panose="020B0502040204020203" pitchFamily="34" charset="0"/>
                </a:rPr>
                <a:t>Tester</a:t>
              </a:r>
            </a:p>
          </p:txBody>
        </p:sp>
      </p:grpSp>
      <p:grpSp>
        <p:nvGrpSpPr>
          <p:cNvPr id="33" name="Group 32">
            <a:extLst>
              <a:ext uri="{FF2B5EF4-FFF2-40B4-BE49-F238E27FC236}">
                <a16:creationId xmlns:a16="http://schemas.microsoft.com/office/drawing/2014/main" id="{A627039D-C8DF-401F-8A85-73FEB7E23C79}"/>
              </a:ext>
            </a:extLst>
          </p:cNvPr>
          <p:cNvGrpSpPr/>
          <p:nvPr/>
        </p:nvGrpSpPr>
        <p:grpSpPr>
          <a:xfrm>
            <a:off x="5518777" y="2547956"/>
            <a:ext cx="3474030" cy="3481369"/>
            <a:chOff x="5518777" y="2547956"/>
            <a:chExt cx="3474030" cy="3481369"/>
          </a:xfrm>
        </p:grpSpPr>
        <p:sp>
          <p:nvSpPr>
            <p:cNvPr id="42" name="Rectangle 41">
              <a:extLst>
                <a:ext uri="{FF2B5EF4-FFF2-40B4-BE49-F238E27FC236}">
                  <a16:creationId xmlns:a16="http://schemas.microsoft.com/office/drawing/2014/main" id="{4298CCDF-868A-4702-B488-68248BDF476C}"/>
                </a:ext>
              </a:extLst>
            </p:cNvPr>
            <p:cNvSpPr/>
            <p:nvPr/>
          </p:nvSpPr>
          <p:spPr>
            <a:xfrm>
              <a:off x="5518777" y="3147038"/>
              <a:ext cx="3474030" cy="2882287"/>
            </a:xfrm>
            <a:prstGeom prst="rect">
              <a:avLst/>
            </a:prstGeom>
            <a:no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43" name="Rectangle 42">
              <a:extLst>
                <a:ext uri="{FF2B5EF4-FFF2-40B4-BE49-F238E27FC236}">
                  <a16:creationId xmlns:a16="http://schemas.microsoft.com/office/drawing/2014/main" id="{79299646-DD8A-44FA-B842-F88202E5A33C}"/>
                </a:ext>
              </a:extLst>
            </p:cNvPr>
            <p:cNvSpPr/>
            <p:nvPr/>
          </p:nvSpPr>
          <p:spPr>
            <a:xfrm>
              <a:off x="6593628" y="2547956"/>
              <a:ext cx="1371032" cy="523220"/>
            </a:xfrm>
            <a:prstGeom prst="rect">
              <a:avLst/>
            </a:prstGeom>
          </p:spPr>
          <p:txBody>
            <a:bodyPr wrap="square">
              <a:spAutoFit/>
            </a:bodyPr>
            <a:lstStyle/>
            <a:p>
              <a:pPr algn="ctr"/>
              <a:r>
                <a:rPr lang="en-US" sz="2800" b="1" i="1" dirty="0">
                  <a:solidFill>
                    <a:schemeClr val="accent6"/>
                  </a:solidFill>
                  <a:latin typeface="Segoe UI" panose="020B0502040204020203" pitchFamily="34" charset="0"/>
                  <a:cs typeface="Segoe UI" panose="020B0502040204020203" pitchFamily="34" charset="0"/>
                </a:rPr>
                <a:t>DRAM</a:t>
              </a:r>
            </a:p>
          </p:txBody>
        </p:sp>
      </p:grpSp>
    </p:spTree>
    <p:extLst>
      <p:ext uri="{BB962C8B-B14F-4D97-AF65-F5344CB8AC3E}">
        <p14:creationId xmlns:p14="http://schemas.microsoft.com/office/powerpoint/2010/main" val="3969117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EINSim</a:t>
            </a:r>
            <a:r>
              <a:rPr lang="en-US" dirty="0"/>
              <a:t> Configuration + Features</a:t>
            </a:r>
          </a:p>
        </p:txBody>
      </p:sp>
      <p:grpSp>
        <p:nvGrpSpPr>
          <p:cNvPr id="14" name="Group 13">
            <a:extLst>
              <a:ext uri="{FF2B5EF4-FFF2-40B4-BE49-F238E27FC236}">
                <a16:creationId xmlns:a16="http://schemas.microsoft.com/office/drawing/2014/main" id="{61D0AC20-479F-4886-806C-4C1313F5DCEC}"/>
              </a:ext>
            </a:extLst>
          </p:cNvPr>
          <p:cNvGrpSpPr/>
          <p:nvPr/>
        </p:nvGrpSpPr>
        <p:grpSpPr>
          <a:xfrm>
            <a:off x="76266" y="946533"/>
            <a:ext cx="8818336" cy="1852350"/>
            <a:chOff x="-232896" y="3004932"/>
            <a:chExt cx="8818336" cy="1852350"/>
          </a:xfrm>
        </p:grpSpPr>
        <p:grpSp>
          <p:nvGrpSpPr>
            <p:cNvPr id="4" name="Group 3">
              <a:extLst>
                <a:ext uri="{FF2B5EF4-FFF2-40B4-BE49-F238E27FC236}">
                  <a16:creationId xmlns:a16="http://schemas.microsoft.com/office/drawing/2014/main" id="{79D79DA6-EDE6-4DF6-8B4D-A6DF1BB33076}"/>
                </a:ext>
              </a:extLst>
            </p:cNvPr>
            <p:cNvGrpSpPr/>
            <p:nvPr/>
          </p:nvGrpSpPr>
          <p:grpSpPr>
            <a:xfrm>
              <a:off x="2475401" y="3110876"/>
              <a:ext cx="6110039" cy="1677736"/>
              <a:chOff x="2357354" y="3215995"/>
              <a:chExt cx="6110039" cy="1677736"/>
            </a:xfrm>
          </p:grpSpPr>
          <p:sp>
            <p:nvSpPr>
              <p:cNvPr id="24" name="Rectangle 23">
                <a:extLst>
                  <a:ext uri="{FF2B5EF4-FFF2-40B4-BE49-F238E27FC236}">
                    <a16:creationId xmlns:a16="http://schemas.microsoft.com/office/drawing/2014/main" id="{B3D40B84-CB8B-4E3E-A8ED-4D35916A2ACB}"/>
                  </a:ext>
                </a:extLst>
              </p:cNvPr>
              <p:cNvSpPr/>
              <p:nvPr/>
            </p:nvSpPr>
            <p:spPr>
              <a:xfrm>
                <a:off x="7421699" y="3215995"/>
                <a:ext cx="1045694" cy="1677736"/>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prstClr val="black"/>
                    </a:solidFill>
                    <a:latin typeface="Segoe UI" panose="020B0502040204020203" pitchFamily="34" charset="0"/>
                    <a:cs typeface="Segoe UI" panose="020B0502040204020203" pitchFamily="34" charset="0"/>
                  </a:rPr>
                  <a:t>Error Injector</a:t>
                </a:r>
              </a:p>
            </p:txBody>
          </p:sp>
          <p:sp>
            <p:nvSpPr>
              <p:cNvPr id="25" name="Rectangle 24">
                <a:extLst>
                  <a:ext uri="{FF2B5EF4-FFF2-40B4-BE49-F238E27FC236}">
                    <a16:creationId xmlns:a16="http://schemas.microsoft.com/office/drawing/2014/main" id="{E75900A8-E6EA-4CBB-921C-0E3952A9100C}"/>
                  </a:ext>
                </a:extLst>
              </p:cNvPr>
              <p:cNvSpPr/>
              <p:nvPr/>
            </p:nvSpPr>
            <p:spPr>
              <a:xfrm>
                <a:off x="5180310" y="3215995"/>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Encoder</a:t>
                </a:r>
              </a:p>
            </p:txBody>
          </p:sp>
          <p:sp>
            <p:nvSpPr>
              <p:cNvPr id="27" name="Rectangle 26">
                <a:extLst>
                  <a:ext uri="{FF2B5EF4-FFF2-40B4-BE49-F238E27FC236}">
                    <a16:creationId xmlns:a16="http://schemas.microsoft.com/office/drawing/2014/main" id="{7C2AE4FE-99A1-4B54-A338-FFFBB73E9759}"/>
                  </a:ext>
                </a:extLst>
              </p:cNvPr>
              <p:cNvSpPr/>
              <p:nvPr/>
            </p:nvSpPr>
            <p:spPr>
              <a:xfrm>
                <a:off x="5180310" y="4287986"/>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Decoder</a:t>
                </a:r>
              </a:p>
            </p:txBody>
          </p:sp>
          <p:cxnSp>
            <p:nvCxnSpPr>
              <p:cNvPr id="29" name="Straight Arrow Connector 28">
                <a:extLst>
                  <a:ext uri="{FF2B5EF4-FFF2-40B4-BE49-F238E27FC236}">
                    <a16:creationId xmlns:a16="http://schemas.microsoft.com/office/drawing/2014/main" id="{30C94EDC-9949-45EF-94CC-46D88271DA08}"/>
                  </a:ext>
                </a:extLst>
              </p:cNvPr>
              <p:cNvCxnSpPr>
                <a:cxnSpLocks/>
                <a:stCxn id="46" idx="3"/>
                <a:endCxn id="25" idx="1"/>
              </p:cNvCxnSpPr>
              <p:nvPr/>
            </p:nvCxnSpPr>
            <p:spPr>
              <a:xfrm>
                <a:off x="4613169" y="3518867"/>
                <a:ext cx="5671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6BB0DE8-4287-4443-A4D8-8BFE72BB0CA9}"/>
                  </a:ext>
                </a:extLst>
              </p:cNvPr>
              <p:cNvCxnSpPr>
                <a:cxnSpLocks/>
                <a:stCxn id="27" idx="1"/>
                <a:endCxn id="47" idx="3"/>
              </p:cNvCxnSpPr>
              <p:nvPr/>
            </p:nvCxnSpPr>
            <p:spPr>
              <a:xfrm flipH="1">
                <a:off x="4613169" y="4590858"/>
                <a:ext cx="5671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6ABA84CA-4AC2-4868-88DB-9B377A7335F1}"/>
                  </a:ext>
                </a:extLst>
              </p:cNvPr>
              <p:cNvSpPr/>
              <p:nvPr/>
            </p:nvSpPr>
            <p:spPr>
              <a:xfrm>
                <a:off x="2941544" y="3215995"/>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Word Generator</a:t>
                </a:r>
              </a:p>
            </p:txBody>
          </p:sp>
          <p:sp>
            <p:nvSpPr>
              <p:cNvPr id="47" name="Rectangle 46">
                <a:extLst>
                  <a:ext uri="{FF2B5EF4-FFF2-40B4-BE49-F238E27FC236}">
                    <a16:creationId xmlns:a16="http://schemas.microsoft.com/office/drawing/2014/main" id="{F72E28E5-5717-4749-B9FF-DE5D8CBE58BF}"/>
                  </a:ext>
                </a:extLst>
              </p:cNvPr>
              <p:cNvSpPr/>
              <p:nvPr/>
            </p:nvSpPr>
            <p:spPr>
              <a:xfrm>
                <a:off x="2941544" y="4287986"/>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Error Checker</a:t>
                </a:r>
              </a:p>
            </p:txBody>
          </p:sp>
          <p:cxnSp>
            <p:nvCxnSpPr>
              <p:cNvPr id="36" name="Straight Arrow Connector 35">
                <a:extLst>
                  <a:ext uri="{FF2B5EF4-FFF2-40B4-BE49-F238E27FC236}">
                    <a16:creationId xmlns:a16="http://schemas.microsoft.com/office/drawing/2014/main" id="{4AE91834-30D6-4FC3-BDFA-9A48D128EBAA}"/>
                  </a:ext>
                </a:extLst>
              </p:cNvPr>
              <p:cNvCxnSpPr>
                <a:cxnSpLocks/>
              </p:cNvCxnSpPr>
              <p:nvPr/>
            </p:nvCxnSpPr>
            <p:spPr>
              <a:xfrm>
                <a:off x="2390011" y="3518867"/>
                <a:ext cx="5671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A62FA56-0656-4C5E-A8D5-DF20E64F3ED3}"/>
                  </a:ext>
                </a:extLst>
              </p:cNvPr>
              <p:cNvCxnSpPr>
                <a:cxnSpLocks/>
              </p:cNvCxnSpPr>
              <p:nvPr/>
            </p:nvCxnSpPr>
            <p:spPr>
              <a:xfrm flipH="1">
                <a:off x="2357354" y="4590858"/>
                <a:ext cx="5671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09C4EF3-B67F-486D-A11B-BAC592F92BC0}"/>
                  </a:ext>
                </a:extLst>
              </p:cNvPr>
              <p:cNvCxnSpPr>
                <a:cxnSpLocks/>
              </p:cNvCxnSpPr>
              <p:nvPr/>
            </p:nvCxnSpPr>
            <p:spPr>
              <a:xfrm>
                <a:off x="6851935" y="3518867"/>
                <a:ext cx="5671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F93446C-32A9-481A-96DC-3EB5A565266A}"/>
                  </a:ext>
                </a:extLst>
              </p:cNvPr>
              <p:cNvCxnSpPr>
                <a:cxnSpLocks/>
              </p:cNvCxnSpPr>
              <p:nvPr/>
            </p:nvCxnSpPr>
            <p:spPr>
              <a:xfrm flipH="1">
                <a:off x="6851935" y="4590858"/>
                <a:ext cx="5671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1" name="Rectangle: Rounded Corners 8">
                  <a:extLst>
                    <a:ext uri="{FF2B5EF4-FFF2-40B4-BE49-F238E27FC236}">
                      <a16:creationId xmlns:a16="http://schemas.microsoft.com/office/drawing/2014/main" id="{96EA49D3-5EC8-4041-B37B-1A15B707D1D7}"/>
                    </a:ext>
                  </a:extLst>
                </p:cNvPr>
                <p:cNvSpPr txBox="1"/>
                <p:nvPr/>
              </p:nvSpPr>
              <p:spPr>
                <a:xfrm>
                  <a:off x="-232896" y="4125436"/>
                  <a:ext cx="2848756" cy="731846"/>
                </a:xfrm>
                <a:prstGeom prst="rect">
                  <a:avLst/>
                </a:prstGeom>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i="1" kern="1200" dirty="0">
                      <a:latin typeface="Segoe UI" panose="020B0502040204020203" pitchFamily="34" charset="0"/>
                      <a:cs typeface="Segoe UI" panose="020B0502040204020203" pitchFamily="34" charset="0"/>
                    </a:rPr>
                    <a:t>Output Distribution </a:t>
                  </a:r>
                </a:p>
                <a:p>
                  <a:pPr lvl="0" algn="ctr" defTabSz="800100">
                    <a:lnSpc>
                      <a:spcPct val="90000"/>
                    </a:lnSpc>
                    <a:spcBef>
                      <a:spcPct val="0"/>
                    </a:spcBef>
                  </a:pPr>
                  <a:r>
                    <a:rPr lang="en-US" sz="2400" kern="1200" dirty="0">
                      <a:latin typeface="Segoe UI" panose="020B0502040204020203" pitchFamily="34" charset="0"/>
                      <a:cs typeface="Segoe UI" panose="020B0502040204020203" pitchFamily="34" charset="0"/>
                    </a:rPr>
                    <a:t>(i.</a:t>
                  </a:r>
                  <a:r>
                    <a:rPr lang="en-US" sz="2400" dirty="0">
                      <a:latin typeface="Segoe UI" panose="020B0502040204020203" pitchFamily="34" charset="0"/>
                      <a:cs typeface="Segoe UI" panose="020B0502040204020203" pitchFamily="34" charset="0"/>
                    </a:rPr>
                    <a:t>e</a:t>
                  </a:r>
                  <a:r>
                    <a:rPr lang="en-US" sz="2400" kern="1200" dirty="0">
                      <a:latin typeface="Segoe UI" panose="020B0502040204020203" pitchFamily="34" charset="0"/>
                      <a:cs typeface="Segoe UI" panose="020B0502040204020203" pitchFamily="34" charset="0"/>
                    </a:rPr>
                    <a:t>., </a:t>
                  </a:r>
                  <a14:m>
                    <m:oMath xmlns:m="http://schemas.openxmlformats.org/officeDocument/2006/math">
                      <m:bar>
                        <m:barPr>
                          <m:pos m:val="top"/>
                          <m:ctrlPr>
                            <a:rPr lang="en-US" sz="2400" b="1" i="1" dirty="0">
                              <a:solidFill>
                                <a:prstClr val="black"/>
                              </a:solidFill>
                              <a:latin typeface="Cambria Math" panose="02040503050406030204" pitchFamily="18" charset="0"/>
                              <a:cs typeface="Courier New" panose="02070309020205020404" pitchFamily="49" charset="0"/>
                            </a:rPr>
                          </m:ctrlPr>
                        </m:barPr>
                        <m:e>
                          <m:r>
                            <a:rPr lang="en-US" sz="2400" b="1" i="1" dirty="0">
                              <a:solidFill>
                                <a:prstClr val="black"/>
                              </a:solidFill>
                              <a:latin typeface="Cambria Math" panose="02040503050406030204" pitchFamily="18" charset="0"/>
                              <a:cs typeface="Courier New" panose="02070309020205020404" pitchFamily="49" charset="0"/>
                            </a:rPr>
                            <m:t>𝒘</m:t>
                          </m:r>
                          <m:r>
                            <a:rPr lang="en-US" sz="2400" b="1" i="1" baseline="-25000" dirty="0">
                              <a:solidFill>
                                <a:prstClr val="black"/>
                              </a:solidFill>
                              <a:latin typeface="Cambria Math" panose="02040503050406030204" pitchFamily="18" charset="0"/>
                              <a:cs typeface="Courier New" panose="02070309020205020404" pitchFamily="49" charset="0"/>
                            </a:rPr>
                            <m:t>𝑵</m:t>
                          </m:r>
                        </m:e>
                      </m:bar>
                    </m:oMath>
                  </a14:m>
                  <a:r>
                    <a:rPr lang="en-US" sz="2400" kern="1200" dirty="0">
                      <a:latin typeface="Segoe UI" panose="020B0502040204020203" pitchFamily="34" charset="0"/>
                      <a:cs typeface="Segoe UI" panose="020B0502040204020203" pitchFamily="34" charset="0"/>
                    </a:rPr>
                    <a:t>)</a:t>
                  </a:r>
                </a:p>
              </p:txBody>
            </p:sp>
          </mc:Choice>
          <mc:Fallback xmlns="">
            <p:sp>
              <p:nvSpPr>
                <p:cNvPr id="31" name="Rectangle: Rounded Corners 8">
                  <a:extLst>
                    <a:ext uri="{FF2B5EF4-FFF2-40B4-BE49-F238E27FC236}">
                      <a16:creationId xmlns:a16="http://schemas.microsoft.com/office/drawing/2014/main" id="{96EA49D3-5EC8-4041-B37B-1A15B707D1D7}"/>
                    </a:ext>
                  </a:extLst>
                </p:cNvPr>
                <p:cNvSpPr txBox="1">
                  <a:spLocks noRot="1" noChangeAspect="1" noMove="1" noResize="1" noEditPoints="1" noAdjustHandles="1" noChangeArrowheads="1" noChangeShapeType="1" noTextEdit="1"/>
                </p:cNvSpPr>
                <p:nvPr/>
              </p:nvSpPr>
              <p:spPr>
                <a:xfrm>
                  <a:off x="-232896" y="4125436"/>
                  <a:ext cx="2848756" cy="731846"/>
                </a:xfrm>
                <a:prstGeom prst="rect">
                  <a:avLst/>
                </a:prstGeom>
                <a:blipFill>
                  <a:blip r:embed="rId3"/>
                  <a:stretch>
                    <a:fillRect l="-1927" t="-11667" r="-4283" b="-21667"/>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Rounded Corners 8">
                  <a:extLst>
                    <a:ext uri="{FF2B5EF4-FFF2-40B4-BE49-F238E27FC236}">
                      <a16:creationId xmlns:a16="http://schemas.microsoft.com/office/drawing/2014/main" id="{E8088680-38AD-446C-AD50-223983E608C7}"/>
                    </a:ext>
                  </a:extLst>
                </p:cNvPr>
                <p:cNvSpPr txBox="1"/>
                <p:nvPr/>
              </p:nvSpPr>
              <p:spPr>
                <a:xfrm>
                  <a:off x="-157970" y="3004932"/>
                  <a:ext cx="2883516" cy="711688"/>
                </a:xfrm>
                <a:prstGeom prst="rect">
                  <a:avLst/>
                </a:prstGeom>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i="1" kern="1200" dirty="0">
                      <a:latin typeface="Segoe UI" panose="020B0502040204020203" pitchFamily="34" charset="0"/>
                      <a:cs typeface="Segoe UI" panose="020B0502040204020203" pitchFamily="34" charset="0"/>
                    </a:rPr>
                    <a:t>Input Configuration </a:t>
                  </a:r>
                </a:p>
                <a:p>
                  <a:pPr lvl="0" algn="ctr" defTabSz="800100">
                    <a:lnSpc>
                      <a:spcPct val="90000"/>
                    </a:lnSpc>
                    <a:spcBef>
                      <a:spcPct val="0"/>
                    </a:spcBef>
                  </a:pPr>
                  <a:r>
                    <a:rPr lang="en-US" sz="2400" kern="1200" dirty="0">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i.e</a:t>
                  </a:r>
                  <a:r>
                    <a:rPr lang="en-US" sz="2400" kern="1200" dirty="0">
                      <a:latin typeface="Segoe UI" panose="020B0502040204020203" pitchFamily="34" charset="0"/>
                      <a:cs typeface="Segoe UI" panose="020B0502040204020203" pitchFamily="34" charset="0"/>
                    </a:rPr>
                    <a:t>., </a:t>
                  </a:r>
                  <a14:m>
                    <m:oMath xmlns:m="http://schemas.openxmlformats.org/officeDocument/2006/math">
                      <m:r>
                        <a:rPr lang="en-US" sz="2400" b="1" i="1" dirty="0" smtClean="0">
                          <a:solidFill>
                            <a:prstClr val="black"/>
                          </a:solidFill>
                          <a:latin typeface="Cambria Math" panose="02040503050406030204" pitchFamily="18" charset="0"/>
                          <a:cs typeface="Courier New" panose="02070309020205020404" pitchFamily="49" charset="0"/>
                        </a:rPr>
                        <m:t>𝒘</m:t>
                      </m:r>
                      <m:r>
                        <a:rPr lang="en-US" sz="2400" b="1" i="1" dirty="0" smtClean="0">
                          <a:solidFill>
                            <a:prstClr val="black"/>
                          </a:solidFill>
                          <a:latin typeface="Cambria Math" panose="02040503050406030204" pitchFamily="18" charset="0"/>
                          <a:cs typeface="Courier New" panose="02070309020205020404" pitchFamily="49" charset="0"/>
                        </a:rPr>
                        <m:t>,</m:t>
                      </m:r>
                      <m:r>
                        <a:rPr lang="en-US" sz="2400" b="1" i="1" dirty="0" smtClean="0">
                          <a:solidFill>
                            <a:prstClr val="black"/>
                          </a:solidFill>
                          <a:latin typeface="Cambria Math" panose="02040503050406030204" pitchFamily="18" charset="0"/>
                          <a:cs typeface="Courier New" panose="02070309020205020404" pitchFamily="49" charset="0"/>
                        </a:rPr>
                        <m:t>𝑺</m:t>
                      </m:r>
                      <m:r>
                        <a:rPr lang="en-US" sz="2400" b="1" i="1" dirty="0" smtClean="0">
                          <a:solidFill>
                            <a:prstClr val="black"/>
                          </a:solidFill>
                          <a:latin typeface="Cambria Math" panose="02040503050406030204" pitchFamily="18" charset="0"/>
                          <a:cs typeface="Courier New" panose="02070309020205020404" pitchFamily="49" charset="0"/>
                        </a:rPr>
                        <m:t>, </m:t>
                      </m:r>
                      <m:r>
                        <a:rPr lang="en-US" sz="2400" b="1" i="1" dirty="0" smtClean="0">
                          <a:solidFill>
                            <a:prstClr val="black"/>
                          </a:solidFill>
                          <a:latin typeface="Cambria Math" panose="02040503050406030204" pitchFamily="18" charset="0"/>
                          <a:cs typeface="Courier New" panose="02070309020205020404" pitchFamily="49" charset="0"/>
                        </a:rPr>
                        <m:t>𝜽</m:t>
                      </m:r>
                    </m:oMath>
                  </a14:m>
                  <a:r>
                    <a:rPr lang="en-US" sz="2400" kern="1200" dirty="0">
                      <a:latin typeface="Segoe UI" panose="020B0502040204020203" pitchFamily="34" charset="0"/>
                      <a:cs typeface="Segoe UI" panose="020B0502040204020203" pitchFamily="34" charset="0"/>
                    </a:rPr>
                    <a:t>)</a:t>
                  </a:r>
                </a:p>
              </p:txBody>
            </p:sp>
          </mc:Choice>
          <mc:Fallback xmlns="">
            <p:sp>
              <p:nvSpPr>
                <p:cNvPr id="18" name="Rectangle: Rounded Corners 8">
                  <a:extLst>
                    <a:ext uri="{FF2B5EF4-FFF2-40B4-BE49-F238E27FC236}">
                      <a16:creationId xmlns:a16="http://schemas.microsoft.com/office/drawing/2014/main" id="{E8088680-38AD-446C-AD50-223983E608C7}"/>
                    </a:ext>
                  </a:extLst>
                </p:cNvPr>
                <p:cNvSpPr txBox="1">
                  <a:spLocks noRot="1" noChangeAspect="1" noMove="1" noResize="1" noEditPoints="1" noAdjustHandles="1" noChangeArrowheads="1" noChangeShapeType="1" noTextEdit="1"/>
                </p:cNvSpPr>
                <p:nvPr/>
              </p:nvSpPr>
              <p:spPr>
                <a:xfrm>
                  <a:off x="-157970" y="3004932"/>
                  <a:ext cx="2883516" cy="711688"/>
                </a:xfrm>
                <a:prstGeom prst="rect">
                  <a:avLst/>
                </a:prstGeom>
                <a:blipFill>
                  <a:blip r:embed="rId4"/>
                  <a:stretch>
                    <a:fillRect l="-1480" t="-13675" r="-4017" b="-23077"/>
                  </a:stretch>
                </a:blipFill>
                <a:ln w="38100"/>
              </p:spPr>
              <p:txBody>
                <a:bodyPr/>
                <a:lstStyle/>
                <a:p>
                  <a:r>
                    <a:rPr lang="en-US">
                      <a:noFill/>
                    </a:rPr>
                    <a:t> </a:t>
                  </a:r>
                </a:p>
              </p:txBody>
            </p:sp>
          </mc:Fallback>
        </mc:AlternateContent>
      </p:grpSp>
      <p:graphicFrame>
        <p:nvGraphicFramePr>
          <p:cNvPr id="32" name="Table 31">
            <a:extLst>
              <a:ext uri="{FF2B5EF4-FFF2-40B4-BE49-F238E27FC236}">
                <a16:creationId xmlns:a16="http://schemas.microsoft.com/office/drawing/2014/main" id="{34D877BA-235C-40F0-8325-48C0991835CC}"/>
              </a:ext>
            </a:extLst>
          </p:cNvPr>
          <p:cNvGraphicFramePr>
            <a:graphicFrameLocks noGrp="1"/>
          </p:cNvGraphicFramePr>
          <p:nvPr>
            <p:extLst/>
          </p:nvPr>
        </p:nvGraphicFramePr>
        <p:xfrm>
          <a:off x="205589" y="3589725"/>
          <a:ext cx="8725592" cy="822960"/>
        </p:xfrm>
        <a:graphic>
          <a:graphicData uri="http://schemas.openxmlformats.org/drawingml/2006/table">
            <a:tbl>
              <a:tblPr firstCol="1" bandRow="1">
                <a:tableStyleId>{F5AB1C69-6EDB-4FF4-983F-18BD219EF322}</a:tableStyleId>
              </a:tblPr>
              <a:tblGrid>
                <a:gridCol w="2536092">
                  <a:extLst>
                    <a:ext uri="{9D8B030D-6E8A-4147-A177-3AD203B41FA5}">
                      <a16:colId xmlns:a16="http://schemas.microsoft.com/office/drawing/2014/main" val="2619122134"/>
                    </a:ext>
                  </a:extLst>
                </a:gridCol>
                <a:gridCol w="6189500">
                  <a:extLst>
                    <a:ext uri="{9D8B030D-6E8A-4147-A177-3AD203B41FA5}">
                      <a16:colId xmlns:a16="http://schemas.microsoft.com/office/drawing/2014/main" val="2112833349"/>
                    </a:ext>
                  </a:extLst>
                </a:gridCol>
              </a:tblGrid>
              <a:tr h="499210">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Word Generator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Word length</a:t>
                      </a:r>
                    </a:p>
                    <a:p>
                      <a:pPr algn="ctr"/>
                      <a:r>
                        <a:rPr lang="en-US" sz="2400" dirty="0">
                          <a:solidFill>
                            <a:sysClr val="windowText" lastClr="000000"/>
                          </a:solidFill>
                          <a:latin typeface="Segoe UI" panose="020B0502040204020203" pitchFamily="34" charset="0"/>
                          <a:cs typeface="Segoe UI" panose="020B0502040204020203" pitchFamily="34" charset="0"/>
                        </a:rPr>
                        <a:t>Data Pattern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0231694"/>
                  </a:ext>
                </a:extLst>
              </a:tr>
            </a:tbl>
          </a:graphicData>
        </a:graphic>
      </p:graphicFrame>
      <p:graphicFrame>
        <p:nvGraphicFramePr>
          <p:cNvPr id="45" name="Table 44">
            <a:extLst>
              <a:ext uri="{FF2B5EF4-FFF2-40B4-BE49-F238E27FC236}">
                <a16:creationId xmlns:a16="http://schemas.microsoft.com/office/drawing/2014/main" id="{253EB9FC-9171-43C7-AE2F-A6122CEFCE8E}"/>
              </a:ext>
            </a:extLst>
          </p:cNvPr>
          <p:cNvGraphicFramePr>
            <a:graphicFrameLocks noGrp="1"/>
          </p:cNvGraphicFramePr>
          <p:nvPr>
            <p:extLst/>
          </p:nvPr>
        </p:nvGraphicFramePr>
        <p:xfrm>
          <a:off x="205589" y="4417457"/>
          <a:ext cx="8725592" cy="822960"/>
        </p:xfrm>
        <a:graphic>
          <a:graphicData uri="http://schemas.openxmlformats.org/drawingml/2006/table">
            <a:tbl>
              <a:tblPr firstCol="1" bandRow="1">
                <a:tableStyleId>{F5AB1C69-6EDB-4FF4-983F-18BD219EF322}</a:tableStyleId>
              </a:tblPr>
              <a:tblGrid>
                <a:gridCol w="2536092">
                  <a:extLst>
                    <a:ext uri="{9D8B030D-6E8A-4147-A177-3AD203B41FA5}">
                      <a16:colId xmlns:a16="http://schemas.microsoft.com/office/drawing/2014/main" val="2619122134"/>
                    </a:ext>
                  </a:extLst>
                </a:gridCol>
                <a:gridCol w="6189500">
                  <a:extLst>
                    <a:ext uri="{9D8B030D-6E8A-4147-A177-3AD203B41FA5}">
                      <a16:colId xmlns:a16="http://schemas.microsoft.com/office/drawing/2014/main" val="2112833349"/>
                    </a:ext>
                  </a:extLst>
                </a:gridCol>
              </a:tblGrid>
              <a:tr h="499210">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ECC Encoder,</a:t>
                      </a:r>
                    </a:p>
                    <a:p>
                      <a:pPr algn="ctr"/>
                      <a:r>
                        <a:rPr lang="en-US" sz="2400" dirty="0">
                          <a:solidFill>
                            <a:sysClr val="windowText" lastClr="000000"/>
                          </a:solidFill>
                          <a:latin typeface="Segoe UI" panose="020B0502040204020203" pitchFamily="34" charset="0"/>
                          <a:cs typeface="Segoe UI" panose="020B0502040204020203" pitchFamily="34" charset="0"/>
                        </a:rPr>
                        <a:t>ECC Decoder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ECC code {type, length, strength}</a:t>
                      </a:r>
                    </a:p>
                    <a:p>
                      <a:pPr algn="ctr"/>
                      <a:r>
                        <a:rPr lang="en-US" sz="2400" dirty="0">
                          <a:solidFill>
                            <a:sysClr val="windowText" lastClr="000000"/>
                          </a:solidFill>
                          <a:latin typeface="Segoe UI" panose="020B0502040204020203" pitchFamily="34" charset="0"/>
                          <a:cs typeface="Segoe UI" panose="020B0502040204020203" pitchFamily="34" charset="0"/>
                        </a:rPr>
                        <a:t>code details (e.g., generator polynomial)</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0231694"/>
                  </a:ext>
                </a:extLst>
              </a:tr>
            </a:tbl>
          </a:graphicData>
        </a:graphic>
      </p:graphicFrame>
      <p:graphicFrame>
        <p:nvGraphicFramePr>
          <p:cNvPr id="48" name="Table 47">
            <a:extLst>
              <a:ext uri="{FF2B5EF4-FFF2-40B4-BE49-F238E27FC236}">
                <a16:creationId xmlns:a16="http://schemas.microsoft.com/office/drawing/2014/main" id="{A8FEED78-7744-4749-B242-06560D184296}"/>
              </a:ext>
            </a:extLst>
          </p:cNvPr>
          <p:cNvGraphicFramePr>
            <a:graphicFrameLocks noGrp="1"/>
          </p:cNvGraphicFramePr>
          <p:nvPr>
            <p:extLst/>
          </p:nvPr>
        </p:nvGraphicFramePr>
        <p:xfrm>
          <a:off x="205589" y="5244269"/>
          <a:ext cx="8725592" cy="499210"/>
        </p:xfrm>
        <a:graphic>
          <a:graphicData uri="http://schemas.openxmlformats.org/drawingml/2006/table">
            <a:tbl>
              <a:tblPr firstCol="1" bandRow="1">
                <a:tableStyleId>{F5AB1C69-6EDB-4FF4-983F-18BD219EF322}</a:tableStyleId>
              </a:tblPr>
              <a:tblGrid>
                <a:gridCol w="2536092">
                  <a:extLst>
                    <a:ext uri="{9D8B030D-6E8A-4147-A177-3AD203B41FA5}">
                      <a16:colId xmlns:a16="http://schemas.microsoft.com/office/drawing/2014/main" val="2619122134"/>
                    </a:ext>
                  </a:extLst>
                </a:gridCol>
                <a:gridCol w="6189500">
                  <a:extLst>
                    <a:ext uri="{9D8B030D-6E8A-4147-A177-3AD203B41FA5}">
                      <a16:colId xmlns:a16="http://schemas.microsoft.com/office/drawing/2014/main" val="2112833349"/>
                    </a:ext>
                  </a:extLst>
                </a:gridCol>
              </a:tblGrid>
              <a:tr h="499210">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Error Injector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Spatial error distribution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0231694"/>
                  </a:ext>
                </a:extLst>
              </a:tr>
            </a:tbl>
          </a:graphicData>
        </a:graphic>
      </p:graphicFrame>
      <p:graphicFrame>
        <p:nvGraphicFramePr>
          <p:cNvPr id="49" name="Table 48">
            <a:extLst>
              <a:ext uri="{FF2B5EF4-FFF2-40B4-BE49-F238E27FC236}">
                <a16:creationId xmlns:a16="http://schemas.microsoft.com/office/drawing/2014/main" id="{93E9ECD7-1DC2-414C-BFBE-C154845D6030}"/>
              </a:ext>
            </a:extLst>
          </p:cNvPr>
          <p:cNvGraphicFramePr>
            <a:graphicFrameLocks noGrp="1"/>
          </p:cNvGraphicFramePr>
          <p:nvPr>
            <p:extLst/>
          </p:nvPr>
        </p:nvGraphicFramePr>
        <p:xfrm>
          <a:off x="205589" y="5743479"/>
          <a:ext cx="8725592" cy="499210"/>
        </p:xfrm>
        <a:graphic>
          <a:graphicData uri="http://schemas.openxmlformats.org/drawingml/2006/table">
            <a:tbl>
              <a:tblPr firstCol="1" bandRow="1">
                <a:tableStyleId>{F5AB1C69-6EDB-4FF4-983F-18BD219EF322}</a:tableStyleId>
              </a:tblPr>
              <a:tblGrid>
                <a:gridCol w="2536092">
                  <a:extLst>
                    <a:ext uri="{9D8B030D-6E8A-4147-A177-3AD203B41FA5}">
                      <a16:colId xmlns:a16="http://schemas.microsoft.com/office/drawing/2014/main" val="2619122134"/>
                    </a:ext>
                  </a:extLst>
                </a:gridCol>
                <a:gridCol w="6189500">
                  <a:extLst>
                    <a:ext uri="{9D8B030D-6E8A-4147-A177-3AD203B41FA5}">
                      <a16:colId xmlns:a16="http://schemas.microsoft.com/office/drawing/2014/main" val="2112833349"/>
                    </a:ext>
                  </a:extLst>
                </a:gridCol>
              </a:tblGrid>
              <a:tr h="499210">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Error Checker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solidFill>
                            <a:sysClr val="windowText" lastClr="000000"/>
                          </a:solidFill>
                          <a:latin typeface="Segoe UI" panose="020B0502040204020203" pitchFamily="34" charset="0"/>
                          <a:cs typeface="Segoe UI" panose="020B0502040204020203" pitchFamily="34" charset="0"/>
                        </a:rPr>
                        <a:t>Measurement (e.g., #errors per word)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0231694"/>
                  </a:ext>
                </a:extLst>
              </a:tr>
            </a:tbl>
          </a:graphicData>
        </a:graphic>
      </p:graphicFrame>
      <p:graphicFrame>
        <p:nvGraphicFramePr>
          <p:cNvPr id="50" name="Table 49">
            <a:extLst>
              <a:ext uri="{FF2B5EF4-FFF2-40B4-BE49-F238E27FC236}">
                <a16:creationId xmlns:a16="http://schemas.microsoft.com/office/drawing/2014/main" id="{724495AF-13E1-45AD-A4BA-7C017949DCFC}"/>
              </a:ext>
            </a:extLst>
          </p:cNvPr>
          <p:cNvGraphicFramePr>
            <a:graphicFrameLocks noGrp="1"/>
          </p:cNvGraphicFramePr>
          <p:nvPr>
            <p:extLst/>
          </p:nvPr>
        </p:nvGraphicFramePr>
        <p:xfrm>
          <a:off x="205589" y="3090515"/>
          <a:ext cx="8725592" cy="499210"/>
        </p:xfrm>
        <a:graphic>
          <a:graphicData uri="http://schemas.openxmlformats.org/drawingml/2006/table">
            <a:tbl>
              <a:tblPr firstRow="1" firstCol="1" bandRow="1">
                <a:tableStyleId>{F5AB1C69-6EDB-4FF4-983F-18BD219EF322}</a:tableStyleId>
              </a:tblPr>
              <a:tblGrid>
                <a:gridCol w="2536092">
                  <a:extLst>
                    <a:ext uri="{9D8B030D-6E8A-4147-A177-3AD203B41FA5}">
                      <a16:colId xmlns:a16="http://schemas.microsoft.com/office/drawing/2014/main" val="2619122134"/>
                    </a:ext>
                  </a:extLst>
                </a:gridCol>
                <a:gridCol w="6189500">
                  <a:extLst>
                    <a:ext uri="{9D8B030D-6E8A-4147-A177-3AD203B41FA5}">
                      <a16:colId xmlns:a16="http://schemas.microsoft.com/office/drawing/2014/main" val="2112833349"/>
                    </a:ext>
                  </a:extLst>
                </a:gridCol>
              </a:tblGrid>
              <a:tr h="499210">
                <a:tc>
                  <a:txBody>
                    <a:bodyPr/>
                    <a:lstStyle/>
                    <a:p>
                      <a:pPr algn="ctr"/>
                      <a:r>
                        <a:rPr lang="en-US" sz="2400" i="1" dirty="0">
                          <a:solidFill>
                            <a:sysClr val="windowText" lastClr="000000"/>
                          </a:solidFill>
                          <a:latin typeface="Segoe UI" panose="020B0502040204020203" pitchFamily="34" charset="0"/>
                          <a:cs typeface="Segoe UI" panose="020B0502040204020203" pitchFamily="34" charset="0"/>
                        </a:rPr>
                        <a:t>Module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75000"/>
                      </a:schemeClr>
                    </a:solidFill>
                  </a:tcPr>
                </a:tc>
                <a:tc>
                  <a:txBody>
                    <a:bodyPr/>
                    <a:lstStyle/>
                    <a:p>
                      <a:pPr algn="ctr"/>
                      <a:r>
                        <a:rPr lang="en-US" sz="2400" i="1" dirty="0">
                          <a:solidFill>
                            <a:sysClr val="windowText" lastClr="000000"/>
                          </a:solidFill>
                          <a:latin typeface="Segoe UI" panose="020B0502040204020203" pitchFamily="34" charset="0"/>
                          <a:cs typeface="Segoe UI" panose="020B0502040204020203" pitchFamily="34" charset="0"/>
                        </a:rPr>
                        <a:t>Parameters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30231694"/>
                  </a:ext>
                </a:extLst>
              </a:tr>
            </a:tbl>
          </a:graphicData>
        </a:graphic>
      </p:graphicFrame>
    </p:spTree>
    <p:extLst>
      <p:ext uri="{BB962C8B-B14F-4D97-AF65-F5344CB8AC3E}">
        <p14:creationId xmlns:p14="http://schemas.microsoft.com/office/powerpoint/2010/main" val="753001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Generator</a:t>
            </a:r>
          </a:p>
        </p:txBody>
      </p:sp>
      <mc:AlternateContent xmlns:mc="http://schemas.openxmlformats.org/markup-compatibility/2006" xmlns:a14="http://schemas.microsoft.com/office/drawing/2010/main">
        <mc:Choice Requires="a14">
          <p:sp>
            <p:nvSpPr>
              <p:cNvPr id="58" name="Content Placeholder 6">
                <a:extLst>
                  <a:ext uri="{FF2B5EF4-FFF2-40B4-BE49-F238E27FC236}">
                    <a16:creationId xmlns:a16="http://schemas.microsoft.com/office/drawing/2014/main" id="{947C5622-F006-4628-94B1-F41D017DC265}"/>
                  </a:ext>
                </a:extLst>
              </p:cNvPr>
              <p:cNvSpPr>
                <a:spLocks noGrp="1"/>
              </p:cNvSpPr>
              <p:nvPr>
                <p:ph idx="1"/>
              </p:nvPr>
            </p:nvSpPr>
            <p:spPr>
              <a:xfrm>
                <a:off x="169011" y="3191348"/>
                <a:ext cx="8894602" cy="3127510"/>
              </a:xfrm>
            </p:spPr>
            <p:txBody>
              <a:bodyPr/>
              <a:lstStyle/>
              <a:p>
                <a:r>
                  <a:rPr lang="en-US" sz="2800" dirty="0"/>
                  <a:t>Creates an </a:t>
                </a:r>
                <a14:m>
                  <m:oMath xmlns:m="http://schemas.openxmlformats.org/officeDocument/2006/math">
                    <m:r>
                      <a:rPr lang="en-US" sz="2800" b="1" i="1">
                        <a:latin typeface="Cambria Math" panose="02040503050406030204" pitchFamily="18" charset="0"/>
                        <a:cs typeface="Courier New" panose="02070309020205020404" pitchFamily="49" charset="0"/>
                      </a:rPr>
                      <m:t>𝑵</m:t>
                    </m:r>
                    <m:r>
                      <m:rPr>
                        <m:nor/>
                      </m:rPr>
                      <a:rPr lang="en-US" sz="2800" b="1" dirty="0">
                        <a:cs typeface="Courier New" panose="02070309020205020404" pitchFamily="49" charset="0"/>
                      </a:rPr>
                      <m:t>−</m:t>
                    </m:r>
                    <m:r>
                      <a:rPr lang="en-US" sz="2800" b="1" i="1">
                        <a:latin typeface="Cambria Math" panose="02040503050406030204" pitchFamily="18" charset="0"/>
                        <a:cs typeface="Courier New" panose="02070309020205020404" pitchFamily="49" charset="0"/>
                      </a:rPr>
                      <m:t>𝒃𝒊𝒕</m:t>
                    </m:r>
                    <m:r>
                      <a:rPr lang="en-US" sz="2800" b="1" i="1">
                        <a:latin typeface="Cambria Math" panose="02040503050406030204" pitchFamily="18" charset="0"/>
                        <a:cs typeface="Courier New" panose="02070309020205020404" pitchFamily="49" charset="0"/>
                      </a:rPr>
                      <m:t> </m:t>
                    </m:r>
                    <m:r>
                      <a:rPr lang="en-US" sz="2800" b="1" i="1">
                        <a:latin typeface="Cambria Math" panose="02040503050406030204" pitchFamily="18" charset="0"/>
                        <a:cs typeface="Courier New" panose="02070309020205020404" pitchFamily="49" charset="0"/>
                      </a:rPr>
                      <m:t>𝒘𝒐𝒓𝒅</m:t>
                    </m:r>
                  </m:oMath>
                </a14:m>
                <a:endParaRPr lang="en-US" sz="2800" dirty="0"/>
              </a:p>
              <a:p>
                <a:pPr lvl="1"/>
                <a:r>
                  <a:rPr lang="en-US" sz="2400" dirty="0"/>
                  <a:t>Commonly used data patterns (e.g., </a:t>
                </a:r>
                <a:r>
                  <a:rPr lang="en-US" sz="2400" b="1" dirty="0">
                    <a:latin typeface="Courier New" panose="02070309020205020404" pitchFamily="49" charset="0"/>
                    <a:cs typeface="Courier New" panose="02070309020205020404" pitchFamily="49" charset="0"/>
                  </a:rPr>
                  <a:t>0xFF</a:t>
                </a:r>
                <a:r>
                  <a:rPr lang="en-US" sz="2400" dirty="0"/>
                  <a:t>, </a:t>
                </a:r>
                <a:r>
                  <a:rPr lang="en-US" sz="2400" b="1" dirty="0">
                    <a:latin typeface="Courier New" panose="02070309020205020404" pitchFamily="49" charset="0"/>
                    <a:cs typeface="Courier New" panose="02070309020205020404" pitchFamily="49" charset="0"/>
                  </a:rPr>
                  <a:t>RANDOM</a:t>
                </a:r>
                <a:r>
                  <a:rPr lang="en-US" sz="2400" dirty="0"/>
                  <a:t>)</a:t>
                </a:r>
              </a:p>
              <a:p>
                <a:pPr lvl="1"/>
                <a:r>
                  <a:rPr lang="en-US" sz="2400" dirty="0"/>
                  <a:t>Effectively sampling the </a:t>
                </a:r>
                <a14:m>
                  <m:oMath xmlns:m="http://schemas.openxmlformats.org/officeDocument/2006/math">
                    <m:r>
                      <a:rPr lang="en-US" sz="2400" b="1" i="1" dirty="0">
                        <a:solidFill>
                          <a:prstClr val="black"/>
                        </a:solidFill>
                        <a:latin typeface="Cambria Math" panose="02040503050406030204" pitchFamily="18" charset="0"/>
                        <a:cs typeface="Courier New" panose="02070309020205020404" pitchFamily="49" charset="0"/>
                      </a:rPr>
                      <m:t>𝒘</m:t>
                    </m:r>
                  </m:oMath>
                </a14:m>
                <a:r>
                  <a:rPr lang="en-US" sz="2400" dirty="0"/>
                  <a:t> distribution</a:t>
                </a:r>
              </a:p>
              <a:p>
                <a:pPr lvl="1"/>
                <a:endParaRPr lang="en-US" sz="1400" dirty="0"/>
              </a:p>
              <a:p>
                <a:r>
                  <a:rPr lang="en-US" sz="2800" dirty="0"/>
                  <a:t>N may be multiple</a:t>
                </a:r>
                <a:r>
                  <a:rPr lang="en-US" sz="2800" i="1" dirty="0"/>
                  <a:t> </a:t>
                </a:r>
                <a14:m>
                  <m:oMath xmlns:m="http://schemas.openxmlformats.org/officeDocument/2006/math">
                    <m:r>
                      <a:rPr lang="en-US" sz="2800" b="1" i="1">
                        <a:latin typeface="Cambria Math" panose="02040503050406030204" pitchFamily="18" charset="0"/>
                        <a:cs typeface="Courier New" panose="02070309020205020404" pitchFamily="49" charset="0"/>
                      </a:rPr>
                      <m:t>𝒅𝒂𝒕𝒂𝒘𝒐𝒓𝒅</m:t>
                    </m:r>
                    <m:r>
                      <a:rPr lang="en-US" sz="2800" b="1" i="1" smtClean="0">
                        <a:latin typeface="Cambria Math" panose="02040503050406030204" pitchFamily="18" charset="0"/>
                        <a:cs typeface="Courier New" panose="02070309020205020404" pitchFamily="49" charset="0"/>
                      </a:rPr>
                      <m:t>𝒔</m:t>
                    </m:r>
                  </m:oMath>
                </a14:m>
                <a:r>
                  <a:rPr lang="en-US" sz="2800" dirty="0"/>
                  <a:t> long</a:t>
                </a:r>
              </a:p>
              <a:p>
                <a:pPr lvl="1"/>
                <a:r>
                  <a:rPr lang="en-US" sz="2400" dirty="0"/>
                  <a:t>Useful if we don’t know how </a:t>
                </a:r>
                <a14:m>
                  <m:oMath xmlns:m="http://schemas.openxmlformats.org/officeDocument/2006/math">
                    <m:r>
                      <a:rPr lang="en-US" sz="2400" b="1" i="1">
                        <a:latin typeface="Cambria Math" panose="02040503050406030204" pitchFamily="18" charset="0"/>
                        <a:cs typeface="Courier New" panose="02070309020205020404" pitchFamily="49" charset="0"/>
                      </a:rPr>
                      <m:t>𝒅𝒂𝒕𝒂𝒘𝒐𝒓𝒅</m:t>
                    </m:r>
                    <m:r>
                      <a:rPr lang="en-US" sz="2400" b="1" i="1" smtClean="0">
                        <a:latin typeface="Cambria Math" panose="02040503050406030204" pitchFamily="18" charset="0"/>
                        <a:cs typeface="Courier New" panose="02070309020205020404" pitchFamily="49" charset="0"/>
                      </a:rPr>
                      <m:t>𝒔</m:t>
                    </m:r>
                  </m:oMath>
                </a14:m>
                <a:r>
                  <a:rPr lang="en-US" sz="2400" dirty="0"/>
                  <a:t> are laid out</a:t>
                </a:r>
              </a:p>
              <a:p>
                <a:pPr lvl="1"/>
                <a:r>
                  <a:rPr lang="en-US" sz="2400" dirty="0"/>
                  <a:t>Split into </a:t>
                </a:r>
                <a14:m>
                  <m:oMath xmlns:m="http://schemas.openxmlformats.org/officeDocument/2006/math">
                    <m:r>
                      <a:rPr lang="en-US" sz="2400" b="1" i="1">
                        <a:latin typeface="Cambria Math" panose="02040503050406030204" pitchFamily="18" charset="0"/>
                        <a:cs typeface="Courier New" panose="02070309020205020404" pitchFamily="49" charset="0"/>
                      </a:rPr>
                      <m:t>𝒅𝒂𝒕𝒂𝒘𝒐𝒓𝒅𝒔</m:t>
                    </m:r>
                  </m:oMath>
                </a14:m>
                <a:r>
                  <a:rPr lang="en-US" sz="2400" dirty="0"/>
                  <a:t> according to a configurable mapping</a:t>
                </a:r>
              </a:p>
              <a:p>
                <a:pPr lvl="1"/>
                <a:r>
                  <a:rPr lang="en-US" sz="2400" dirty="0"/>
                  <a:t>More details about this in the paper</a:t>
                </a:r>
              </a:p>
              <a:p>
                <a:pPr lvl="1"/>
                <a:endParaRPr lang="en-US" sz="2400" dirty="0"/>
              </a:p>
            </p:txBody>
          </p:sp>
        </mc:Choice>
        <mc:Fallback xmlns="">
          <p:sp>
            <p:nvSpPr>
              <p:cNvPr id="58" name="Content Placeholder 6">
                <a:extLst>
                  <a:ext uri="{FF2B5EF4-FFF2-40B4-BE49-F238E27FC236}">
                    <a16:creationId xmlns:a16="http://schemas.microsoft.com/office/drawing/2014/main" id="{947C5622-F006-4628-94B1-F41D017DC265}"/>
                  </a:ext>
                </a:extLst>
              </p:cNvPr>
              <p:cNvSpPr>
                <a:spLocks noGrp="1" noRot="1" noChangeAspect="1" noMove="1" noResize="1" noEditPoints="1" noAdjustHandles="1" noChangeArrowheads="1" noChangeShapeType="1" noTextEdit="1"/>
              </p:cNvSpPr>
              <p:nvPr>
                <p:ph idx="1"/>
              </p:nvPr>
            </p:nvSpPr>
            <p:spPr>
              <a:xfrm>
                <a:off x="169011" y="3191348"/>
                <a:ext cx="8894602" cy="3127510"/>
              </a:xfrm>
              <a:blipFill>
                <a:blip r:embed="rId3"/>
                <a:stretch>
                  <a:fillRect l="-1234" t="-3509" r="-617" b="-7212"/>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72248806-C663-45AF-9630-852E9BDE7026}"/>
              </a:ext>
            </a:extLst>
          </p:cNvPr>
          <p:cNvGrpSpPr/>
          <p:nvPr/>
        </p:nvGrpSpPr>
        <p:grpSpPr>
          <a:xfrm>
            <a:off x="340461" y="823251"/>
            <a:ext cx="8452087" cy="2214565"/>
            <a:chOff x="340461" y="823251"/>
            <a:chExt cx="8452087" cy="2214565"/>
          </a:xfrm>
        </p:grpSpPr>
        <p:sp>
          <p:nvSpPr>
            <p:cNvPr id="24" name="Rectangle 23">
              <a:extLst>
                <a:ext uri="{FF2B5EF4-FFF2-40B4-BE49-F238E27FC236}">
                  <a16:creationId xmlns:a16="http://schemas.microsoft.com/office/drawing/2014/main" id="{B3D40B84-CB8B-4E3E-A8ED-4D35916A2ACB}"/>
                </a:ext>
              </a:extLst>
            </p:cNvPr>
            <p:cNvSpPr/>
            <p:nvPr/>
          </p:nvSpPr>
          <p:spPr>
            <a:xfrm>
              <a:off x="7746854" y="1091623"/>
              <a:ext cx="1045694" cy="1650642"/>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prstClr val="black"/>
                  </a:solidFill>
                  <a:latin typeface="Segoe UI" panose="020B0502040204020203" pitchFamily="34" charset="0"/>
                  <a:cs typeface="Segoe UI" panose="020B0502040204020203" pitchFamily="34" charset="0"/>
                </a:rPr>
                <a:t>Error Injector</a:t>
              </a:r>
            </a:p>
          </p:txBody>
        </p:sp>
        <p:sp>
          <p:nvSpPr>
            <p:cNvPr id="36" name="Lightning Bolt 35">
              <a:extLst>
                <a:ext uri="{FF2B5EF4-FFF2-40B4-BE49-F238E27FC236}">
                  <a16:creationId xmlns:a16="http://schemas.microsoft.com/office/drawing/2014/main" id="{ADF93325-6768-4024-971B-D802E0450E4F}"/>
                </a:ext>
              </a:extLst>
            </p:cNvPr>
            <p:cNvSpPr/>
            <p:nvPr/>
          </p:nvSpPr>
          <p:spPr>
            <a:xfrm>
              <a:off x="7517811" y="823251"/>
              <a:ext cx="571798" cy="692713"/>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3" name="Rectangle 22">
              <a:extLst>
                <a:ext uri="{FF2B5EF4-FFF2-40B4-BE49-F238E27FC236}">
                  <a16:creationId xmlns:a16="http://schemas.microsoft.com/office/drawing/2014/main" id="{6857053C-18F0-4340-A1A7-3CBDE7FF0FAC}"/>
                </a:ext>
              </a:extLst>
            </p:cNvPr>
            <p:cNvSpPr/>
            <p:nvPr/>
          </p:nvSpPr>
          <p:spPr>
            <a:xfrm>
              <a:off x="4269344" y="1095196"/>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Encoder</a:t>
              </a:r>
            </a:p>
          </p:txBody>
        </p:sp>
        <p:cxnSp>
          <p:nvCxnSpPr>
            <p:cNvPr id="31" name="Straight Arrow Connector 30">
              <a:extLst>
                <a:ext uri="{FF2B5EF4-FFF2-40B4-BE49-F238E27FC236}">
                  <a16:creationId xmlns:a16="http://schemas.microsoft.com/office/drawing/2014/main" id="{62A95919-02F7-4614-8BB1-8CC546B78FEA}"/>
                </a:ext>
              </a:extLst>
            </p:cNvPr>
            <p:cNvCxnSpPr>
              <a:cxnSpLocks/>
            </p:cNvCxnSpPr>
            <p:nvPr/>
          </p:nvCxnSpPr>
          <p:spPr>
            <a:xfrm>
              <a:off x="5940969" y="1296468"/>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71DA633-7FC9-467C-95B9-99095A574093}"/>
                </a:ext>
              </a:extLst>
            </p:cNvPr>
            <p:cNvSpPr/>
            <p:nvPr/>
          </p:nvSpPr>
          <p:spPr>
            <a:xfrm>
              <a:off x="4269344" y="2136521"/>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Decoder</a:t>
              </a:r>
            </a:p>
          </p:txBody>
        </p:sp>
        <p:cxnSp>
          <p:nvCxnSpPr>
            <p:cNvPr id="33" name="Straight Arrow Connector 32">
              <a:extLst>
                <a:ext uri="{FF2B5EF4-FFF2-40B4-BE49-F238E27FC236}">
                  <a16:creationId xmlns:a16="http://schemas.microsoft.com/office/drawing/2014/main" id="{2762C434-FC7D-4622-A911-0D8F0DA34A28}"/>
                </a:ext>
              </a:extLst>
            </p:cNvPr>
            <p:cNvCxnSpPr>
              <a:cxnSpLocks/>
            </p:cNvCxnSpPr>
            <p:nvPr/>
          </p:nvCxnSpPr>
          <p:spPr>
            <a:xfrm flipH="1">
              <a:off x="5940969" y="2369543"/>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1961F5D-F7FE-4C0A-BE92-88CCB303C434}"/>
                </a:ext>
              </a:extLst>
            </p:cNvPr>
            <p:cNvCxnSpPr>
              <a:cxnSpLocks/>
            </p:cNvCxnSpPr>
            <p:nvPr/>
          </p:nvCxnSpPr>
          <p:spPr>
            <a:xfrm>
              <a:off x="2012086" y="1312343"/>
              <a:ext cx="22572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DE19553-DB9C-4E96-ACCE-5D57AD30CFB7}"/>
                </a:ext>
              </a:extLst>
            </p:cNvPr>
            <p:cNvCxnSpPr>
              <a:cxnSpLocks/>
            </p:cNvCxnSpPr>
            <p:nvPr/>
          </p:nvCxnSpPr>
          <p:spPr>
            <a:xfrm flipH="1">
              <a:off x="2012086" y="2353668"/>
              <a:ext cx="22572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F0428B65-B479-45FA-8386-D2FEDAA47C0C}"/>
                    </a:ext>
                  </a:extLst>
                </p:cNvPr>
                <p:cNvSpPr/>
                <p:nvPr/>
              </p:nvSpPr>
              <p:spPr>
                <a:xfrm>
                  <a:off x="2723630" y="2630140"/>
                  <a:ext cx="1527634" cy="40767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bar>
                          <m:barPr>
                            <m:pos m:val="top"/>
                            <m:ctrlPr>
                              <a:rPr lang="en-US" b="1" i="1" dirty="0" smtClean="0">
                                <a:latin typeface="Cambria Math" panose="02040503050406030204" pitchFamily="18" charset="0"/>
                                <a:cs typeface="Courier New" panose="02070309020205020404" pitchFamily="49" charset="0"/>
                              </a:rPr>
                            </m:ctrlPr>
                          </m:barPr>
                          <m:e>
                            <m:r>
                              <a:rPr lang="en-US" b="1" i="1" dirty="0" smtClean="0">
                                <a:latin typeface="Cambria Math" panose="02040503050406030204" pitchFamily="18" charset="0"/>
                                <a:cs typeface="Courier New" panose="02070309020205020404" pitchFamily="49" charset="0"/>
                              </a:rPr>
                              <m:t>𝒅𝒂𝒕𝒂𝒘𝒐𝒓𝒅</m:t>
                            </m:r>
                            <m:r>
                              <a:rPr lang="en-US" b="1" i="1" dirty="0" smtClean="0">
                                <a:latin typeface="Cambria Math" panose="02040503050406030204" pitchFamily="18" charset="0"/>
                                <a:cs typeface="Courier New" panose="02070309020205020404" pitchFamily="49" charset="0"/>
                              </a:rPr>
                              <m:t>(</m:t>
                            </m:r>
                            <m:r>
                              <a:rPr lang="en-US" b="1" i="1" dirty="0" smtClean="0">
                                <a:latin typeface="Cambria Math" panose="02040503050406030204" pitchFamily="18" charset="0"/>
                                <a:cs typeface="Courier New" panose="02070309020205020404" pitchFamily="49" charset="0"/>
                              </a:rPr>
                              <m:t>𝒔</m:t>
                            </m:r>
                            <m:r>
                              <a:rPr lang="en-US" b="1" i="1" dirty="0" smtClean="0">
                                <a:latin typeface="Cambria Math" panose="02040503050406030204" pitchFamily="18" charset="0"/>
                                <a:cs typeface="Courier New" panose="02070309020205020404" pitchFamily="49" charset="0"/>
                              </a:rPr>
                              <m:t>)</m:t>
                            </m:r>
                          </m:e>
                        </m:ba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1" name="Rectangle 40">
                  <a:extLst>
                    <a:ext uri="{FF2B5EF4-FFF2-40B4-BE49-F238E27FC236}">
                      <a16:creationId xmlns:a16="http://schemas.microsoft.com/office/drawing/2014/main" id="{F0428B65-B479-45FA-8386-D2FEDAA47C0C}"/>
                    </a:ext>
                  </a:extLst>
                </p:cNvPr>
                <p:cNvSpPr>
                  <a:spLocks noRot="1" noChangeAspect="1" noMove="1" noResize="1" noEditPoints="1" noAdjustHandles="1" noChangeArrowheads="1" noChangeShapeType="1" noTextEdit="1"/>
                </p:cNvSpPr>
                <p:nvPr/>
              </p:nvSpPr>
              <p:spPr>
                <a:xfrm>
                  <a:off x="2723630" y="2630140"/>
                  <a:ext cx="1527634" cy="407676"/>
                </a:xfrm>
                <a:prstGeom prst="rect">
                  <a:avLst/>
                </a:prstGeom>
                <a:blipFill>
                  <a:blip r:embed="rId4"/>
                  <a:stretch>
                    <a:fillRect l="-6400" b="-10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17FC68AE-F420-4A2B-B9B9-EA0C2492E71F}"/>
                    </a:ext>
                  </a:extLst>
                </p:cNvPr>
                <p:cNvSpPr/>
                <p:nvPr/>
              </p:nvSpPr>
              <p:spPr>
                <a:xfrm>
                  <a:off x="6063167" y="943005"/>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𝒄𝒐𝒅𝒆𝒘𝒐𝒓𝒅</m:t>
                        </m:r>
                        <m:r>
                          <a:rPr lang="en-US" b="1" i="1" smtClean="0">
                            <a:latin typeface="Cambria Math" panose="02040503050406030204" pitchFamily="18"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𝒔</m:t>
                        </m:r>
                        <m:r>
                          <a:rPr lang="en-US" b="1" i="1" smtClean="0">
                            <a:latin typeface="Cambria Math" panose="02040503050406030204" pitchFamily="18" charset="0"/>
                            <a:cs typeface="Courier New" panose="02070309020205020404" pitchFamily="49" charset="0"/>
                          </a:rPr>
                          <m:t>)</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2" name="Rectangle 41">
                  <a:extLst>
                    <a:ext uri="{FF2B5EF4-FFF2-40B4-BE49-F238E27FC236}">
                      <a16:creationId xmlns:a16="http://schemas.microsoft.com/office/drawing/2014/main" id="{17FC68AE-F420-4A2B-B9B9-EA0C2492E71F}"/>
                    </a:ext>
                  </a:extLst>
                </p:cNvPr>
                <p:cNvSpPr>
                  <a:spLocks noRot="1" noChangeAspect="1" noMove="1" noResize="1" noEditPoints="1" noAdjustHandles="1" noChangeArrowheads="1" noChangeShapeType="1" noTextEdit="1"/>
                </p:cNvSpPr>
                <p:nvPr/>
              </p:nvSpPr>
              <p:spPr>
                <a:xfrm>
                  <a:off x="6063167" y="943005"/>
                  <a:ext cx="1536871" cy="369332"/>
                </a:xfrm>
                <a:prstGeom prst="rect">
                  <a:avLst/>
                </a:prstGeom>
                <a:blipFill>
                  <a:blip r:embed="rId5"/>
                  <a:stretch>
                    <a:fillRect l="-5952"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5CE7B53D-2C3A-4321-BA3F-1E6C3C7E2F20}"/>
                    </a:ext>
                  </a:extLst>
                </p:cNvPr>
                <p:cNvSpPr/>
                <p:nvPr/>
              </p:nvSpPr>
              <p:spPr>
                <a:xfrm>
                  <a:off x="6143061" y="1977580"/>
                  <a:ext cx="1527634" cy="40767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bar>
                          <m:barPr>
                            <m:pos m:val="top"/>
                            <m:ctrlPr>
                              <a:rPr lang="en-US" b="1" i="1" dirty="0" smtClean="0">
                                <a:latin typeface="Cambria Math" panose="02040503050406030204" pitchFamily="18" charset="0"/>
                                <a:cs typeface="Courier New" panose="02070309020205020404" pitchFamily="49" charset="0"/>
                              </a:rPr>
                            </m:ctrlPr>
                          </m:barPr>
                          <m:e>
                            <m:r>
                              <a:rPr lang="en-US" b="1" i="1" dirty="0" smtClean="0">
                                <a:latin typeface="Cambria Math" panose="02040503050406030204" pitchFamily="18" charset="0"/>
                                <a:cs typeface="Courier New" panose="02070309020205020404" pitchFamily="49" charset="0"/>
                              </a:rPr>
                              <m:t>𝒄𝒐𝒅𝒆𝒘𝒐𝒓𝒅</m:t>
                            </m:r>
                            <m:r>
                              <a:rPr lang="en-US" b="1" i="1" dirty="0" smtClean="0">
                                <a:latin typeface="Cambria Math" panose="02040503050406030204" pitchFamily="18" charset="0"/>
                                <a:cs typeface="Courier New" panose="02070309020205020404" pitchFamily="49" charset="0"/>
                              </a:rPr>
                              <m:t>(</m:t>
                            </m:r>
                            <m:r>
                              <a:rPr lang="en-US" b="1" i="1" dirty="0" smtClean="0">
                                <a:latin typeface="Cambria Math" panose="02040503050406030204" pitchFamily="18" charset="0"/>
                                <a:cs typeface="Courier New" panose="02070309020205020404" pitchFamily="49" charset="0"/>
                              </a:rPr>
                              <m:t>𝒔</m:t>
                            </m:r>
                            <m:r>
                              <a:rPr lang="en-US" b="1" i="1" dirty="0" smtClean="0">
                                <a:latin typeface="Cambria Math" panose="02040503050406030204" pitchFamily="18" charset="0"/>
                                <a:cs typeface="Courier New" panose="02070309020205020404" pitchFamily="49" charset="0"/>
                              </a:rPr>
                              <m:t>)</m:t>
                            </m:r>
                          </m:e>
                        </m:ba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4" name="Rectangle 43">
                  <a:extLst>
                    <a:ext uri="{FF2B5EF4-FFF2-40B4-BE49-F238E27FC236}">
                      <a16:creationId xmlns:a16="http://schemas.microsoft.com/office/drawing/2014/main" id="{5CE7B53D-2C3A-4321-BA3F-1E6C3C7E2F20}"/>
                    </a:ext>
                  </a:extLst>
                </p:cNvPr>
                <p:cNvSpPr>
                  <a:spLocks noRot="1" noChangeAspect="1" noMove="1" noResize="1" noEditPoints="1" noAdjustHandles="1" noChangeArrowheads="1" noChangeShapeType="1" noTextEdit="1"/>
                </p:cNvSpPr>
                <p:nvPr/>
              </p:nvSpPr>
              <p:spPr>
                <a:xfrm>
                  <a:off x="6143061" y="1977580"/>
                  <a:ext cx="1527634" cy="407676"/>
                </a:xfrm>
                <a:prstGeom prst="rect">
                  <a:avLst/>
                </a:prstGeom>
                <a:blipFill>
                  <a:blip r:embed="rId6"/>
                  <a:stretch>
                    <a:fillRect l="-6400" b="-10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176ADF9F-42F8-4279-8B60-9E12C2E33105}"/>
                    </a:ext>
                  </a:extLst>
                </p:cNvPr>
                <p:cNvSpPr/>
                <p:nvPr/>
              </p:nvSpPr>
              <p:spPr>
                <a:xfrm>
                  <a:off x="2012085" y="958880"/>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𝑵</m:t>
                        </m:r>
                        <m:r>
                          <m:rPr>
                            <m:nor/>
                          </m:rPr>
                          <a:rPr lang="en-US" b="1" dirty="0">
                            <a:latin typeface="Segoe UI" panose="020B0502040204020203" pitchFamily="34"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𝒃𝒊𝒕</m:t>
                        </m:r>
                        <m:r>
                          <a:rPr lang="en-US" b="1" i="1" smtClean="0">
                            <a:latin typeface="Cambria Math" panose="02040503050406030204" pitchFamily="18" charset="0"/>
                            <a:cs typeface="Courier New" panose="02070309020205020404" pitchFamily="49" charset="0"/>
                          </a:rPr>
                          <m:t> </m:t>
                        </m:r>
                        <m:r>
                          <a:rPr lang="en-US" b="1" i="1" smtClean="0">
                            <a:latin typeface="Cambria Math" panose="02040503050406030204" pitchFamily="18" charset="0"/>
                            <a:cs typeface="Courier New" panose="02070309020205020404" pitchFamily="49" charset="0"/>
                          </a:rPr>
                          <m:t>𝒘𝒐𝒓𝒅</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5" name="Rectangle 44">
                  <a:extLst>
                    <a:ext uri="{FF2B5EF4-FFF2-40B4-BE49-F238E27FC236}">
                      <a16:creationId xmlns:a16="http://schemas.microsoft.com/office/drawing/2014/main" id="{176ADF9F-42F8-4279-8B60-9E12C2E33105}"/>
                    </a:ext>
                  </a:extLst>
                </p:cNvPr>
                <p:cNvSpPr>
                  <a:spLocks noRot="1" noChangeAspect="1" noMove="1" noResize="1" noEditPoints="1" noAdjustHandles="1" noChangeArrowheads="1" noChangeShapeType="1" noTextEdit="1"/>
                </p:cNvSpPr>
                <p:nvPr/>
              </p:nvSpPr>
              <p:spPr>
                <a:xfrm>
                  <a:off x="2012085" y="958880"/>
                  <a:ext cx="1536871" cy="369332"/>
                </a:xfrm>
                <a:prstGeom prst="rect">
                  <a:avLst/>
                </a:prstGeom>
                <a:blipFill>
                  <a:blip r:embed="rId7"/>
                  <a:stretch>
                    <a:fillRect l="-1587"/>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7F6E302D-894C-4A0F-A2F4-1BDA423C3FB7}"/>
                </a:ext>
              </a:extLst>
            </p:cNvPr>
            <p:cNvSpPr/>
            <p:nvPr/>
          </p:nvSpPr>
          <p:spPr>
            <a:xfrm>
              <a:off x="340461" y="1095196"/>
              <a:ext cx="1671625" cy="605744"/>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Word Generator</a:t>
              </a:r>
            </a:p>
          </p:txBody>
        </p:sp>
        <p:sp>
          <p:nvSpPr>
            <p:cNvPr id="49" name="Rectangle 48">
              <a:extLst>
                <a:ext uri="{FF2B5EF4-FFF2-40B4-BE49-F238E27FC236}">
                  <a16:creationId xmlns:a16="http://schemas.microsoft.com/office/drawing/2014/main" id="{C531E72B-0B04-4A1E-99E5-31004E1A9F37}"/>
                </a:ext>
              </a:extLst>
            </p:cNvPr>
            <p:cNvSpPr/>
            <p:nvPr/>
          </p:nvSpPr>
          <p:spPr>
            <a:xfrm>
              <a:off x="340461" y="2136521"/>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Error Checker</a:t>
              </a:r>
            </a:p>
          </p:txBody>
        </p:sp>
        <p:cxnSp>
          <p:nvCxnSpPr>
            <p:cNvPr id="50" name="Straight Arrow Connector 63">
              <a:extLst>
                <a:ext uri="{FF2B5EF4-FFF2-40B4-BE49-F238E27FC236}">
                  <a16:creationId xmlns:a16="http://schemas.microsoft.com/office/drawing/2014/main" id="{F5AC8FC4-B07E-42B4-8DF6-5FDA7D4DCC5F}"/>
                </a:ext>
              </a:extLst>
            </p:cNvPr>
            <p:cNvCxnSpPr>
              <a:cxnSpLocks/>
            </p:cNvCxnSpPr>
            <p:nvPr/>
          </p:nvCxnSpPr>
          <p:spPr>
            <a:xfrm>
              <a:off x="2964972" y="1312345"/>
              <a:ext cx="1304371" cy="107947"/>
            </a:xfrm>
            <a:prstGeom prst="bentConnector3">
              <a:avLst>
                <a:gd name="adj1" fmla="val 16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64">
              <a:extLst>
                <a:ext uri="{FF2B5EF4-FFF2-40B4-BE49-F238E27FC236}">
                  <a16:creationId xmlns:a16="http://schemas.microsoft.com/office/drawing/2014/main" id="{00058F50-6F1D-4220-B4EC-63BB32CA4187}"/>
                </a:ext>
              </a:extLst>
            </p:cNvPr>
            <p:cNvCxnSpPr>
              <a:cxnSpLocks/>
            </p:cNvCxnSpPr>
            <p:nvPr/>
          </p:nvCxnSpPr>
          <p:spPr>
            <a:xfrm>
              <a:off x="3039741" y="1419323"/>
              <a:ext cx="1229603" cy="110507"/>
            </a:xfrm>
            <a:prstGeom prst="bentConnector3">
              <a:avLst>
                <a:gd name="adj1" fmla="val 294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D33ABC12-6B26-4701-9536-747A4DCB16E1}"/>
                    </a:ext>
                  </a:extLst>
                </p:cNvPr>
                <p:cNvSpPr/>
                <p:nvPr/>
              </p:nvSpPr>
              <p:spPr>
                <a:xfrm>
                  <a:off x="2804132" y="1561102"/>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𝒅𝒂𝒕𝒂𝒘𝒐𝒓𝒅</m:t>
                        </m:r>
                        <m:r>
                          <a:rPr lang="en-US" b="1" i="1" smtClean="0">
                            <a:latin typeface="Cambria Math" panose="02040503050406030204" pitchFamily="18"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𝒔</m:t>
                        </m:r>
                        <m:r>
                          <a:rPr lang="en-US" b="1" i="1" smtClean="0">
                            <a:latin typeface="Cambria Math" panose="02040503050406030204" pitchFamily="18" charset="0"/>
                            <a:cs typeface="Courier New" panose="02070309020205020404" pitchFamily="49" charset="0"/>
                          </a:rPr>
                          <m:t>)</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52" name="Rectangle 51">
                  <a:extLst>
                    <a:ext uri="{FF2B5EF4-FFF2-40B4-BE49-F238E27FC236}">
                      <a16:creationId xmlns:a16="http://schemas.microsoft.com/office/drawing/2014/main" id="{D33ABC12-6B26-4701-9536-747A4DCB16E1}"/>
                    </a:ext>
                  </a:extLst>
                </p:cNvPr>
                <p:cNvSpPr>
                  <a:spLocks noRot="1" noChangeAspect="1" noMove="1" noResize="1" noEditPoints="1" noAdjustHandles="1" noChangeArrowheads="1" noChangeShapeType="1" noTextEdit="1"/>
                </p:cNvSpPr>
                <p:nvPr/>
              </p:nvSpPr>
              <p:spPr>
                <a:xfrm>
                  <a:off x="2804132" y="1561102"/>
                  <a:ext cx="1536871" cy="369332"/>
                </a:xfrm>
                <a:prstGeom prst="rect">
                  <a:avLst/>
                </a:prstGeom>
                <a:blipFill>
                  <a:blip r:embed="rId8"/>
                  <a:stretch>
                    <a:fillRect l="-5952" b="-11475"/>
                  </a:stretch>
                </a:blipFill>
              </p:spPr>
              <p:txBody>
                <a:bodyPr/>
                <a:lstStyle/>
                <a:p>
                  <a:r>
                    <a:rPr lang="en-US">
                      <a:noFill/>
                    </a:rPr>
                    <a:t> </a:t>
                  </a:r>
                </a:p>
              </p:txBody>
            </p:sp>
          </mc:Fallback>
        </mc:AlternateContent>
        <p:cxnSp>
          <p:nvCxnSpPr>
            <p:cNvPr id="53" name="Straight Arrow Connector 63">
              <a:extLst>
                <a:ext uri="{FF2B5EF4-FFF2-40B4-BE49-F238E27FC236}">
                  <a16:creationId xmlns:a16="http://schemas.microsoft.com/office/drawing/2014/main" id="{5820B2D5-ABA3-4163-BF2C-3F37618DF19A}"/>
                </a:ext>
              </a:extLst>
            </p:cNvPr>
            <p:cNvCxnSpPr>
              <a:cxnSpLocks/>
            </p:cNvCxnSpPr>
            <p:nvPr/>
          </p:nvCxnSpPr>
          <p:spPr>
            <a:xfrm>
              <a:off x="3011545" y="2342092"/>
              <a:ext cx="0" cy="147371"/>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64">
              <a:extLst>
                <a:ext uri="{FF2B5EF4-FFF2-40B4-BE49-F238E27FC236}">
                  <a16:creationId xmlns:a16="http://schemas.microsoft.com/office/drawing/2014/main" id="{66FA47C6-542A-4837-A1A9-D31D06AE18DD}"/>
                </a:ext>
              </a:extLst>
            </p:cNvPr>
            <p:cNvCxnSpPr>
              <a:cxnSpLocks/>
            </p:cNvCxnSpPr>
            <p:nvPr/>
          </p:nvCxnSpPr>
          <p:spPr>
            <a:xfrm>
              <a:off x="3140715" y="2336673"/>
              <a:ext cx="0" cy="265973"/>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EF96938-25F2-4318-9854-985422824085}"/>
                </a:ext>
              </a:extLst>
            </p:cNvPr>
            <p:cNvCxnSpPr>
              <a:cxnSpLocks/>
            </p:cNvCxnSpPr>
            <p:nvPr/>
          </p:nvCxnSpPr>
          <p:spPr>
            <a:xfrm flipH="1">
              <a:off x="2992116" y="2485966"/>
              <a:ext cx="12772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E09D7BE-6593-4A3C-9EB3-101456BED41C}"/>
                </a:ext>
              </a:extLst>
            </p:cNvPr>
            <p:cNvCxnSpPr>
              <a:cxnSpLocks/>
            </p:cNvCxnSpPr>
            <p:nvPr/>
          </p:nvCxnSpPr>
          <p:spPr>
            <a:xfrm flipH="1">
              <a:off x="3126429" y="2605026"/>
              <a:ext cx="11286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6CFFCB18-4011-4DBE-8FBE-B3BBBBD75EA6}"/>
                    </a:ext>
                  </a:extLst>
                </p:cNvPr>
                <p:cNvSpPr/>
                <p:nvPr/>
              </p:nvSpPr>
              <p:spPr>
                <a:xfrm>
                  <a:off x="2012085" y="1959223"/>
                  <a:ext cx="1536871" cy="409151"/>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𝑵</m:t>
                        </m:r>
                        <m:r>
                          <m:rPr>
                            <m:nor/>
                          </m:rPr>
                          <a:rPr lang="en-US" b="1" dirty="0">
                            <a:latin typeface="Segoe UI" panose="020B0502040204020203" pitchFamily="34"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𝒃𝒊𝒕</m:t>
                        </m:r>
                        <m:r>
                          <a:rPr lang="en-US" b="1" i="1" smtClean="0">
                            <a:latin typeface="Cambria Math" panose="02040503050406030204" pitchFamily="18" charset="0"/>
                            <a:cs typeface="Courier New" panose="02070309020205020404" pitchFamily="49" charset="0"/>
                          </a:rPr>
                          <m:t> </m:t>
                        </m:r>
                        <m:bar>
                          <m:barPr>
                            <m:pos m:val="top"/>
                            <m:ctrlPr>
                              <a:rPr lang="en-US" b="1" i="1" dirty="0">
                                <a:latin typeface="Cambria Math" panose="02040503050406030204" pitchFamily="18" charset="0"/>
                                <a:cs typeface="Courier New" panose="02070309020205020404" pitchFamily="49" charset="0"/>
                              </a:rPr>
                            </m:ctrlPr>
                          </m:barPr>
                          <m:e>
                            <m:r>
                              <a:rPr lang="en-US" b="1" i="1" dirty="0">
                                <a:latin typeface="Cambria Math" panose="02040503050406030204" pitchFamily="18" charset="0"/>
                                <a:cs typeface="Courier New" panose="02070309020205020404" pitchFamily="49" charset="0"/>
                              </a:rPr>
                              <m:t>𝒘𝒐𝒓𝒅</m:t>
                            </m:r>
                          </m:e>
                        </m:ba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57" name="Rectangle 56">
                  <a:extLst>
                    <a:ext uri="{FF2B5EF4-FFF2-40B4-BE49-F238E27FC236}">
                      <a16:creationId xmlns:a16="http://schemas.microsoft.com/office/drawing/2014/main" id="{6CFFCB18-4011-4DBE-8FBE-B3BBBBD75EA6}"/>
                    </a:ext>
                  </a:extLst>
                </p:cNvPr>
                <p:cNvSpPr>
                  <a:spLocks noRot="1" noChangeAspect="1" noMove="1" noResize="1" noEditPoints="1" noAdjustHandles="1" noChangeArrowheads="1" noChangeShapeType="1" noTextEdit="1"/>
                </p:cNvSpPr>
                <p:nvPr/>
              </p:nvSpPr>
              <p:spPr>
                <a:xfrm>
                  <a:off x="2012085" y="1959223"/>
                  <a:ext cx="1536871" cy="409151"/>
                </a:xfrm>
                <a:prstGeom prst="rect">
                  <a:avLst/>
                </a:prstGeom>
                <a:blipFill>
                  <a:blip r:embed="rId9"/>
                  <a:stretch>
                    <a:fillRect l="-1587"/>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7365EB96-8D6F-4F76-9BB0-D6531C1AA87D}"/>
                </a:ext>
              </a:extLst>
            </p:cNvPr>
            <p:cNvCxnSpPr>
              <a:cxnSpLocks/>
            </p:cNvCxnSpPr>
            <p:nvPr/>
          </p:nvCxnSpPr>
          <p:spPr>
            <a:xfrm>
              <a:off x="5940969" y="1384284"/>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5CDD01D-5CC7-4C3F-A76A-0428707B1749}"/>
                </a:ext>
              </a:extLst>
            </p:cNvPr>
            <p:cNvCxnSpPr>
              <a:cxnSpLocks/>
            </p:cNvCxnSpPr>
            <p:nvPr/>
          </p:nvCxnSpPr>
          <p:spPr>
            <a:xfrm>
              <a:off x="5940969" y="1484902"/>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AB6B375-8146-4972-8414-37A678592BBB}"/>
                </a:ext>
              </a:extLst>
            </p:cNvPr>
            <p:cNvCxnSpPr>
              <a:cxnSpLocks/>
            </p:cNvCxnSpPr>
            <p:nvPr/>
          </p:nvCxnSpPr>
          <p:spPr>
            <a:xfrm flipH="1">
              <a:off x="5940969" y="2462414"/>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E36039F-714B-4FFC-9703-2DD92E908AF0}"/>
                </a:ext>
              </a:extLst>
            </p:cNvPr>
            <p:cNvCxnSpPr>
              <a:cxnSpLocks/>
            </p:cNvCxnSpPr>
            <p:nvPr/>
          </p:nvCxnSpPr>
          <p:spPr>
            <a:xfrm flipH="1">
              <a:off x="5940969" y="2560290"/>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3712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 Encoder/Decoder</a:t>
            </a:r>
          </a:p>
        </p:txBody>
      </p:sp>
      <p:sp>
        <p:nvSpPr>
          <p:cNvPr id="24" name="Rectangle 23">
            <a:extLst>
              <a:ext uri="{FF2B5EF4-FFF2-40B4-BE49-F238E27FC236}">
                <a16:creationId xmlns:a16="http://schemas.microsoft.com/office/drawing/2014/main" id="{B3D40B84-CB8B-4E3E-A8ED-4D35916A2ACB}"/>
              </a:ext>
            </a:extLst>
          </p:cNvPr>
          <p:cNvSpPr/>
          <p:nvPr/>
        </p:nvSpPr>
        <p:spPr>
          <a:xfrm>
            <a:off x="7746854" y="1091623"/>
            <a:ext cx="1045694" cy="1650642"/>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prstClr val="black"/>
                </a:solidFill>
                <a:latin typeface="Segoe UI" panose="020B0502040204020203" pitchFamily="34" charset="0"/>
                <a:cs typeface="Segoe UI" panose="020B0502040204020203" pitchFamily="34" charset="0"/>
              </a:rPr>
              <a:t>Error Injector</a:t>
            </a:r>
          </a:p>
        </p:txBody>
      </p:sp>
      <p:sp>
        <p:nvSpPr>
          <p:cNvPr id="36" name="Lightning Bolt 35">
            <a:extLst>
              <a:ext uri="{FF2B5EF4-FFF2-40B4-BE49-F238E27FC236}">
                <a16:creationId xmlns:a16="http://schemas.microsoft.com/office/drawing/2014/main" id="{ADF93325-6768-4024-971B-D802E0450E4F}"/>
              </a:ext>
            </a:extLst>
          </p:cNvPr>
          <p:cNvSpPr/>
          <p:nvPr/>
        </p:nvSpPr>
        <p:spPr>
          <a:xfrm>
            <a:off x="7517811" y="823251"/>
            <a:ext cx="571798" cy="692713"/>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8" name="Content Placeholder 6">
            <a:extLst>
              <a:ext uri="{FF2B5EF4-FFF2-40B4-BE49-F238E27FC236}">
                <a16:creationId xmlns:a16="http://schemas.microsoft.com/office/drawing/2014/main" id="{947C5622-F006-4628-94B1-F41D017DC265}"/>
              </a:ext>
            </a:extLst>
          </p:cNvPr>
          <p:cNvSpPr>
            <a:spLocks noGrp="1"/>
          </p:cNvSpPr>
          <p:nvPr>
            <p:ph idx="1"/>
          </p:nvPr>
        </p:nvSpPr>
        <p:spPr>
          <a:xfrm>
            <a:off x="169011" y="3191348"/>
            <a:ext cx="8894602" cy="3127510"/>
          </a:xfrm>
        </p:spPr>
        <p:txBody>
          <a:bodyPr/>
          <a:lstStyle/>
          <a:p>
            <a:r>
              <a:rPr lang="en-US" sz="2800" dirty="0" err="1"/>
              <a:t>EINSim</a:t>
            </a:r>
            <a:r>
              <a:rPr lang="en-US" sz="2800" dirty="0"/>
              <a:t> implements ECC algorithms</a:t>
            </a:r>
          </a:p>
          <a:p>
            <a:pPr lvl="1"/>
            <a:r>
              <a:rPr lang="en-US" sz="2400" dirty="0"/>
              <a:t>Currently supports common codes (e.g., Hamming, BCH)</a:t>
            </a:r>
          </a:p>
          <a:p>
            <a:pPr lvl="1"/>
            <a:r>
              <a:rPr lang="en-US" sz="2400" dirty="0"/>
              <a:t>Modularly designed and easily extensible to others</a:t>
            </a:r>
          </a:p>
          <a:p>
            <a:pPr lvl="1"/>
            <a:r>
              <a:rPr lang="en-US" sz="2400" dirty="0"/>
              <a:t>Validated by hand + using unit tests (available on GitHub)</a:t>
            </a:r>
          </a:p>
          <a:p>
            <a:r>
              <a:rPr lang="en-US" sz="2800" dirty="0"/>
              <a:t>Configurable parameters for:</a:t>
            </a:r>
          </a:p>
          <a:p>
            <a:pPr lvl="1"/>
            <a:r>
              <a:rPr lang="en-US" sz="2400" dirty="0"/>
              <a:t>Number of data bits, correction capability</a:t>
            </a:r>
          </a:p>
          <a:p>
            <a:pPr lvl="1"/>
            <a:r>
              <a:rPr lang="en-US" sz="2400" dirty="0"/>
              <a:t>Details of implementation (e.g., generator polynomials)</a:t>
            </a:r>
          </a:p>
          <a:p>
            <a:pPr lvl="1"/>
            <a:endParaRPr lang="en-US" sz="2400" dirty="0"/>
          </a:p>
        </p:txBody>
      </p:sp>
      <p:sp>
        <p:nvSpPr>
          <p:cNvPr id="23" name="Rectangle 22">
            <a:extLst>
              <a:ext uri="{FF2B5EF4-FFF2-40B4-BE49-F238E27FC236}">
                <a16:creationId xmlns:a16="http://schemas.microsoft.com/office/drawing/2014/main" id="{6857053C-18F0-4340-A1A7-3CBDE7FF0FAC}"/>
              </a:ext>
            </a:extLst>
          </p:cNvPr>
          <p:cNvSpPr/>
          <p:nvPr/>
        </p:nvSpPr>
        <p:spPr>
          <a:xfrm>
            <a:off x="4269344" y="1095196"/>
            <a:ext cx="1671625" cy="605744"/>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Encoder</a:t>
            </a:r>
          </a:p>
        </p:txBody>
      </p:sp>
      <p:cxnSp>
        <p:nvCxnSpPr>
          <p:cNvPr id="31" name="Straight Arrow Connector 30">
            <a:extLst>
              <a:ext uri="{FF2B5EF4-FFF2-40B4-BE49-F238E27FC236}">
                <a16:creationId xmlns:a16="http://schemas.microsoft.com/office/drawing/2014/main" id="{62A95919-02F7-4614-8BB1-8CC546B78FEA}"/>
              </a:ext>
            </a:extLst>
          </p:cNvPr>
          <p:cNvCxnSpPr>
            <a:cxnSpLocks/>
          </p:cNvCxnSpPr>
          <p:nvPr/>
        </p:nvCxnSpPr>
        <p:spPr>
          <a:xfrm>
            <a:off x="5940969" y="1296468"/>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71DA633-7FC9-467C-95B9-99095A574093}"/>
              </a:ext>
            </a:extLst>
          </p:cNvPr>
          <p:cNvSpPr/>
          <p:nvPr/>
        </p:nvSpPr>
        <p:spPr>
          <a:xfrm>
            <a:off x="4269344" y="2136521"/>
            <a:ext cx="1671625" cy="605744"/>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Decoder</a:t>
            </a:r>
          </a:p>
        </p:txBody>
      </p:sp>
      <p:cxnSp>
        <p:nvCxnSpPr>
          <p:cNvPr id="33" name="Straight Arrow Connector 32">
            <a:extLst>
              <a:ext uri="{FF2B5EF4-FFF2-40B4-BE49-F238E27FC236}">
                <a16:creationId xmlns:a16="http://schemas.microsoft.com/office/drawing/2014/main" id="{2762C434-FC7D-4622-A911-0D8F0DA34A28}"/>
              </a:ext>
            </a:extLst>
          </p:cNvPr>
          <p:cNvCxnSpPr>
            <a:cxnSpLocks/>
          </p:cNvCxnSpPr>
          <p:nvPr/>
        </p:nvCxnSpPr>
        <p:spPr>
          <a:xfrm flipH="1">
            <a:off x="5940969" y="2369543"/>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1961F5D-F7FE-4C0A-BE92-88CCB303C434}"/>
              </a:ext>
            </a:extLst>
          </p:cNvPr>
          <p:cNvCxnSpPr>
            <a:cxnSpLocks/>
          </p:cNvCxnSpPr>
          <p:nvPr/>
        </p:nvCxnSpPr>
        <p:spPr>
          <a:xfrm>
            <a:off x="2012086" y="1312343"/>
            <a:ext cx="22572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DE19553-DB9C-4E96-ACCE-5D57AD30CFB7}"/>
              </a:ext>
            </a:extLst>
          </p:cNvPr>
          <p:cNvCxnSpPr>
            <a:cxnSpLocks/>
          </p:cNvCxnSpPr>
          <p:nvPr/>
        </p:nvCxnSpPr>
        <p:spPr>
          <a:xfrm flipH="1">
            <a:off x="2012086" y="2353668"/>
            <a:ext cx="22572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F0428B65-B479-45FA-8386-D2FEDAA47C0C}"/>
                  </a:ext>
                </a:extLst>
              </p:cNvPr>
              <p:cNvSpPr/>
              <p:nvPr/>
            </p:nvSpPr>
            <p:spPr>
              <a:xfrm>
                <a:off x="2723630" y="2630140"/>
                <a:ext cx="1527634" cy="40767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bar>
                        <m:barPr>
                          <m:pos m:val="top"/>
                          <m:ctrlPr>
                            <a:rPr lang="en-US" b="1" i="1" dirty="0" smtClean="0">
                              <a:latin typeface="Cambria Math" panose="02040503050406030204" pitchFamily="18" charset="0"/>
                              <a:cs typeface="Courier New" panose="02070309020205020404" pitchFamily="49" charset="0"/>
                            </a:rPr>
                          </m:ctrlPr>
                        </m:barPr>
                        <m:e>
                          <m:r>
                            <a:rPr lang="en-US" b="1" i="1" dirty="0" smtClean="0">
                              <a:latin typeface="Cambria Math" panose="02040503050406030204" pitchFamily="18" charset="0"/>
                              <a:cs typeface="Courier New" panose="02070309020205020404" pitchFamily="49" charset="0"/>
                            </a:rPr>
                            <m:t>𝒅𝒂𝒕𝒂𝒘𝒐𝒓𝒅</m:t>
                          </m:r>
                          <m:r>
                            <a:rPr lang="en-US" b="1" i="1" dirty="0" smtClean="0">
                              <a:latin typeface="Cambria Math" panose="02040503050406030204" pitchFamily="18" charset="0"/>
                              <a:cs typeface="Courier New" panose="02070309020205020404" pitchFamily="49" charset="0"/>
                            </a:rPr>
                            <m:t>(</m:t>
                          </m:r>
                          <m:r>
                            <a:rPr lang="en-US" b="1" i="1" dirty="0" smtClean="0">
                              <a:latin typeface="Cambria Math" panose="02040503050406030204" pitchFamily="18" charset="0"/>
                              <a:cs typeface="Courier New" panose="02070309020205020404" pitchFamily="49" charset="0"/>
                            </a:rPr>
                            <m:t>𝒔</m:t>
                          </m:r>
                          <m:r>
                            <a:rPr lang="en-US" b="1" i="1" dirty="0" smtClean="0">
                              <a:latin typeface="Cambria Math" panose="02040503050406030204" pitchFamily="18" charset="0"/>
                              <a:cs typeface="Courier New" panose="02070309020205020404" pitchFamily="49" charset="0"/>
                            </a:rPr>
                            <m:t>)</m:t>
                          </m:r>
                        </m:e>
                      </m:ba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1" name="Rectangle 40">
                <a:extLst>
                  <a:ext uri="{FF2B5EF4-FFF2-40B4-BE49-F238E27FC236}">
                    <a16:creationId xmlns:a16="http://schemas.microsoft.com/office/drawing/2014/main" id="{F0428B65-B479-45FA-8386-D2FEDAA47C0C}"/>
                  </a:ext>
                </a:extLst>
              </p:cNvPr>
              <p:cNvSpPr>
                <a:spLocks noRot="1" noChangeAspect="1" noMove="1" noResize="1" noEditPoints="1" noAdjustHandles="1" noChangeArrowheads="1" noChangeShapeType="1" noTextEdit="1"/>
              </p:cNvSpPr>
              <p:nvPr/>
            </p:nvSpPr>
            <p:spPr>
              <a:xfrm>
                <a:off x="2723630" y="2630140"/>
                <a:ext cx="1527634" cy="407676"/>
              </a:xfrm>
              <a:prstGeom prst="rect">
                <a:avLst/>
              </a:prstGeom>
              <a:blipFill>
                <a:blip r:embed="rId3"/>
                <a:stretch>
                  <a:fillRect l="-6400" b="-10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17FC68AE-F420-4A2B-B9B9-EA0C2492E71F}"/>
                  </a:ext>
                </a:extLst>
              </p:cNvPr>
              <p:cNvSpPr/>
              <p:nvPr/>
            </p:nvSpPr>
            <p:spPr>
              <a:xfrm>
                <a:off x="6063167" y="943005"/>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𝒄𝒐𝒅𝒆𝒘𝒐𝒓𝒅</m:t>
                      </m:r>
                      <m:r>
                        <a:rPr lang="en-US" b="1" i="1" smtClean="0">
                          <a:latin typeface="Cambria Math" panose="02040503050406030204" pitchFamily="18"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𝒔</m:t>
                      </m:r>
                      <m:r>
                        <a:rPr lang="en-US" b="1" i="1" smtClean="0">
                          <a:latin typeface="Cambria Math" panose="02040503050406030204" pitchFamily="18" charset="0"/>
                          <a:cs typeface="Courier New" panose="02070309020205020404" pitchFamily="49" charset="0"/>
                        </a:rPr>
                        <m:t>)</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2" name="Rectangle 41">
                <a:extLst>
                  <a:ext uri="{FF2B5EF4-FFF2-40B4-BE49-F238E27FC236}">
                    <a16:creationId xmlns:a16="http://schemas.microsoft.com/office/drawing/2014/main" id="{17FC68AE-F420-4A2B-B9B9-EA0C2492E71F}"/>
                  </a:ext>
                </a:extLst>
              </p:cNvPr>
              <p:cNvSpPr>
                <a:spLocks noRot="1" noChangeAspect="1" noMove="1" noResize="1" noEditPoints="1" noAdjustHandles="1" noChangeArrowheads="1" noChangeShapeType="1" noTextEdit="1"/>
              </p:cNvSpPr>
              <p:nvPr/>
            </p:nvSpPr>
            <p:spPr>
              <a:xfrm>
                <a:off x="6063167" y="943005"/>
                <a:ext cx="1536871" cy="369332"/>
              </a:xfrm>
              <a:prstGeom prst="rect">
                <a:avLst/>
              </a:prstGeom>
              <a:blipFill>
                <a:blip r:embed="rId4"/>
                <a:stretch>
                  <a:fillRect l="-5952"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5CE7B53D-2C3A-4321-BA3F-1E6C3C7E2F20}"/>
                  </a:ext>
                </a:extLst>
              </p:cNvPr>
              <p:cNvSpPr/>
              <p:nvPr/>
            </p:nvSpPr>
            <p:spPr>
              <a:xfrm>
                <a:off x="6143061" y="1977580"/>
                <a:ext cx="1527634" cy="40767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bar>
                        <m:barPr>
                          <m:pos m:val="top"/>
                          <m:ctrlPr>
                            <a:rPr lang="en-US" b="1" i="1" dirty="0" smtClean="0">
                              <a:latin typeface="Cambria Math" panose="02040503050406030204" pitchFamily="18" charset="0"/>
                              <a:cs typeface="Courier New" panose="02070309020205020404" pitchFamily="49" charset="0"/>
                            </a:rPr>
                          </m:ctrlPr>
                        </m:barPr>
                        <m:e>
                          <m:r>
                            <a:rPr lang="en-US" b="1" i="1" dirty="0" smtClean="0">
                              <a:latin typeface="Cambria Math" panose="02040503050406030204" pitchFamily="18" charset="0"/>
                              <a:cs typeface="Courier New" panose="02070309020205020404" pitchFamily="49" charset="0"/>
                            </a:rPr>
                            <m:t>𝒄𝒐𝒅𝒆𝒘𝒐𝒓𝒅</m:t>
                          </m:r>
                          <m:r>
                            <a:rPr lang="en-US" b="1" i="1" dirty="0" smtClean="0">
                              <a:latin typeface="Cambria Math" panose="02040503050406030204" pitchFamily="18" charset="0"/>
                              <a:cs typeface="Courier New" panose="02070309020205020404" pitchFamily="49" charset="0"/>
                            </a:rPr>
                            <m:t>(</m:t>
                          </m:r>
                          <m:r>
                            <a:rPr lang="en-US" b="1" i="1" dirty="0" smtClean="0">
                              <a:latin typeface="Cambria Math" panose="02040503050406030204" pitchFamily="18" charset="0"/>
                              <a:cs typeface="Courier New" panose="02070309020205020404" pitchFamily="49" charset="0"/>
                            </a:rPr>
                            <m:t>𝒔</m:t>
                          </m:r>
                          <m:r>
                            <a:rPr lang="en-US" b="1" i="1" dirty="0" smtClean="0">
                              <a:latin typeface="Cambria Math" panose="02040503050406030204" pitchFamily="18" charset="0"/>
                              <a:cs typeface="Courier New" panose="02070309020205020404" pitchFamily="49" charset="0"/>
                            </a:rPr>
                            <m:t>)</m:t>
                          </m:r>
                        </m:e>
                      </m:ba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4" name="Rectangle 43">
                <a:extLst>
                  <a:ext uri="{FF2B5EF4-FFF2-40B4-BE49-F238E27FC236}">
                    <a16:creationId xmlns:a16="http://schemas.microsoft.com/office/drawing/2014/main" id="{5CE7B53D-2C3A-4321-BA3F-1E6C3C7E2F20}"/>
                  </a:ext>
                </a:extLst>
              </p:cNvPr>
              <p:cNvSpPr>
                <a:spLocks noRot="1" noChangeAspect="1" noMove="1" noResize="1" noEditPoints="1" noAdjustHandles="1" noChangeArrowheads="1" noChangeShapeType="1" noTextEdit="1"/>
              </p:cNvSpPr>
              <p:nvPr/>
            </p:nvSpPr>
            <p:spPr>
              <a:xfrm>
                <a:off x="6143061" y="1977580"/>
                <a:ext cx="1527634" cy="407676"/>
              </a:xfrm>
              <a:prstGeom prst="rect">
                <a:avLst/>
              </a:prstGeom>
              <a:blipFill>
                <a:blip r:embed="rId5"/>
                <a:stretch>
                  <a:fillRect l="-6400" b="-10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176ADF9F-42F8-4279-8B60-9E12C2E33105}"/>
                  </a:ext>
                </a:extLst>
              </p:cNvPr>
              <p:cNvSpPr/>
              <p:nvPr/>
            </p:nvSpPr>
            <p:spPr>
              <a:xfrm>
                <a:off x="2012085" y="958880"/>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𝑵</m:t>
                      </m:r>
                      <m:r>
                        <m:rPr>
                          <m:nor/>
                        </m:rPr>
                        <a:rPr lang="en-US" b="1" dirty="0">
                          <a:latin typeface="Segoe UI" panose="020B0502040204020203" pitchFamily="34"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𝒃𝒊𝒕</m:t>
                      </m:r>
                      <m:r>
                        <a:rPr lang="en-US" b="1" i="1" smtClean="0">
                          <a:latin typeface="Cambria Math" panose="02040503050406030204" pitchFamily="18" charset="0"/>
                          <a:cs typeface="Courier New" panose="02070309020205020404" pitchFamily="49" charset="0"/>
                        </a:rPr>
                        <m:t> </m:t>
                      </m:r>
                      <m:r>
                        <a:rPr lang="en-US" b="1" i="1" smtClean="0">
                          <a:latin typeface="Cambria Math" panose="02040503050406030204" pitchFamily="18" charset="0"/>
                          <a:cs typeface="Courier New" panose="02070309020205020404" pitchFamily="49" charset="0"/>
                        </a:rPr>
                        <m:t>𝒘𝒐𝒓𝒅</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5" name="Rectangle 44">
                <a:extLst>
                  <a:ext uri="{FF2B5EF4-FFF2-40B4-BE49-F238E27FC236}">
                    <a16:creationId xmlns:a16="http://schemas.microsoft.com/office/drawing/2014/main" id="{176ADF9F-42F8-4279-8B60-9E12C2E33105}"/>
                  </a:ext>
                </a:extLst>
              </p:cNvPr>
              <p:cNvSpPr>
                <a:spLocks noRot="1" noChangeAspect="1" noMove="1" noResize="1" noEditPoints="1" noAdjustHandles="1" noChangeArrowheads="1" noChangeShapeType="1" noTextEdit="1"/>
              </p:cNvSpPr>
              <p:nvPr/>
            </p:nvSpPr>
            <p:spPr>
              <a:xfrm>
                <a:off x="2012085" y="958880"/>
                <a:ext cx="1536871" cy="369332"/>
              </a:xfrm>
              <a:prstGeom prst="rect">
                <a:avLst/>
              </a:prstGeom>
              <a:blipFill>
                <a:blip r:embed="rId6"/>
                <a:stretch>
                  <a:fillRect l="-1587"/>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7F6E302D-894C-4A0F-A2F4-1BDA423C3FB7}"/>
              </a:ext>
            </a:extLst>
          </p:cNvPr>
          <p:cNvSpPr/>
          <p:nvPr/>
        </p:nvSpPr>
        <p:spPr>
          <a:xfrm>
            <a:off x="340461" y="1095196"/>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Word Generator</a:t>
            </a:r>
          </a:p>
        </p:txBody>
      </p:sp>
      <p:sp>
        <p:nvSpPr>
          <p:cNvPr id="49" name="Rectangle 48">
            <a:extLst>
              <a:ext uri="{FF2B5EF4-FFF2-40B4-BE49-F238E27FC236}">
                <a16:creationId xmlns:a16="http://schemas.microsoft.com/office/drawing/2014/main" id="{C531E72B-0B04-4A1E-99E5-31004E1A9F37}"/>
              </a:ext>
            </a:extLst>
          </p:cNvPr>
          <p:cNvSpPr/>
          <p:nvPr/>
        </p:nvSpPr>
        <p:spPr>
          <a:xfrm>
            <a:off x="340461" y="2136521"/>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Error Checker</a:t>
            </a:r>
          </a:p>
        </p:txBody>
      </p:sp>
      <p:cxnSp>
        <p:nvCxnSpPr>
          <p:cNvPr id="50" name="Straight Arrow Connector 63">
            <a:extLst>
              <a:ext uri="{FF2B5EF4-FFF2-40B4-BE49-F238E27FC236}">
                <a16:creationId xmlns:a16="http://schemas.microsoft.com/office/drawing/2014/main" id="{F5AC8FC4-B07E-42B4-8DF6-5FDA7D4DCC5F}"/>
              </a:ext>
            </a:extLst>
          </p:cNvPr>
          <p:cNvCxnSpPr>
            <a:cxnSpLocks/>
          </p:cNvCxnSpPr>
          <p:nvPr/>
        </p:nvCxnSpPr>
        <p:spPr>
          <a:xfrm>
            <a:off x="2964972" y="1312345"/>
            <a:ext cx="1304371" cy="107947"/>
          </a:xfrm>
          <a:prstGeom prst="bentConnector3">
            <a:avLst>
              <a:gd name="adj1" fmla="val 16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64">
            <a:extLst>
              <a:ext uri="{FF2B5EF4-FFF2-40B4-BE49-F238E27FC236}">
                <a16:creationId xmlns:a16="http://schemas.microsoft.com/office/drawing/2014/main" id="{00058F50-6F1D-4220-B4EC-63BB32CA4187}"/>
              </a:ext>
            </a:extLst>
          </p:cNvPr>
          <p:cNvCxnSpPr>
            <a:cxnSpLocks/>
          </p:cNvCxnSpPr>
          <p:nvPr/>
        </p:nvCxnSpPr>
        <p:spPr>
          <a:xfrm>
            <a:off x="3039741" y="1419323"/>
            <a:ext cx="1229603" cy="110507"/>
          </a:xfrm>
          <a:prstGeom prst="bentConnector3">
            <a:avLst>
              <a:gd name="adj1" fmla="val 294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D33ABC12-6B26-4701-9536-747A4DCB16E1}"/>
                  </a:ext>
                </a:extLst>
              </p:cNvPr>
              <p:cNvSpPr/>
              <p:nvPr/>
            </p:nvSpPr>
            <p:spPr>
              <a:xfrm>
                <a:off x="2804132" y="1561102"/>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𝒅𝒂𝒕𝒂𝒘𝒐𝒓𝒅</m:t>
                      </m:r>
                      <m:r>
                        <a:rPr lang="en-US" b="1" i="1" smtClean="0">
                          <a:latin typeface="Cambria Math" panose="02040503050406030204" pitchFamily="18"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𝒔</m:t>
                      </m:r>
                      <m:r>
                        <a:rPr lang="en-US" b="1" i="1" smtClean="0">
                          <a:latin typeface="Cambria Math" panose="02040503050406030204" pitchFamily="18" charset="0"/>
                          <a:cs typeface="Courier New" panose="02070309020205020404" pitchFamily="49" charset="0"/>
                        </a:rPr>
                        <m:t>)</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52" name="Rectangle 51">
                <a:extLst>
                  <a:ext uri="{FF2B5EF4-FFF2-40B4-BE49-F238E27FC236}">
                    <a16:creationId xmlns:a16="http://schemas.microsoft.com/office/drawing/2014/main" id="{D33ABC12-6B26-4701-9536-747A4DCB16E1}"/>
                  </a:ext>
                </a:extLst>
              </p:cNvPr>
              <p:cNvSpPr>
                <a:spLocks noRot="1" noChangeAspect="1" noMove="1" noResize="1" noEditPoints="1" noAdjustHandles="1" noChangeArrowheads="1" noChangeShapeType="1" noTextEdit="1"/>
              </p:cNvSpPr>
              <p:nvPr/>
            </p:nvSpPr>
            <p:spPr>
              <a:xfrm>
                <a:off x="2804132" y="1561102"/>
                <a:ext cx="1536871" cy="369332"/>
              </a:xfrm>
              <a:prstGeom prst="rect">
                <a:avLst/>
              </a:prstGeom>
              <a:blipFill>
                <a:blip r:embed="rId7"/>
                <a:stretch>
                  <a:fillRect l="-5952" b="-11475"/>
                </a:stretch>
              </a:blipFill>
            </p:spPr>
            <p:txBody>
              <a:bodyPr/>
              <a:lstStyle/>
              <a:p>
                <a:r>
                  <a:rPr lang="en-US">
                    <a:noFill/>
                  </a:rPr>
                  <a:t> </a:t>
                </a:r>
              </a:p>
            </p:txBody>
          </p:sp>
        </mc:Fallback>
      </mc:AlternateContent>
      <p:cxnSp>
        <p:nvCxnSpPr>
          <p:cNvPr id="53" name="Straight Arrow Connector 63">
            <a:extLst>
              <a:ext uri="{FF2B5EF4-FFF2-40B4-BE49-F238E27FC236}">
                <a16:creationId xmlns:a16="http://schemas.microsoft.com/office/drawing/2014/main" id="{5820B2D5-ABA3-4163-BF2C-3F37618DF19A}"/>
              </a:ext>
            </a:extLst>
          </p:cNvPr>
          <p:cNvCxnSpPr>
            <a:cxnSpLocks/>
          </p:cNvCxnSpPr>
          <p:nvPr/>
        </p:nvCxnSpPr>
        <p:spPr>
          <a:xfrm>
            <a:off x="3011545" y="2342092"/>
            <a:ext cx="0" cy="147371"/>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64">
            <a:extLst>
              <a:ext uri="{FF2B5EF4-FFF2-40B4-BE49-F238E27FC236}">
                <a16:creationId xmlns:a16="http://schemas.microsoft.com/office/drawing/2014/main" id="{66FA47C6-542A-4837-A1A9-D31D06AE18DD}"/>
              </a:ext>
            </a:extLst>
          </p:cNvPr>
          <p:cNvCxnSpPr>
            <a:cxnSpLocks/>
          </p:cNvCxnSpPr>
          <p:nvPr/>
        </p:nvCxnSpPr>
        <p:spPr>
          <a:xfrm>
            <a:off x="3140715" y="2336673"/>
            <a:ext cx="0" cy="265973"/>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EF96938-25F2-4318-9854-985422824085}"/>
              </a:ext>
            </a:extLst>
          </p:cNvPr>
          <p:cNvCxnSpPr>
            <a:cxnSpLocks/>
          </p:cNvCxnSpPr>
          <p:nvPr/>
        </p:nvCxnSpPr>
        <p:spPr>
          <a:xfrm flipH="1">
            <a:off x="2992116" y="2485966"/>
            <a:ext cx="12772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E09D7BE-6593-4A3C-9EB3-101456BED41C}"/>
              </a:ext>
            </a:extLst>
          </p:cNvPr>
          <p:cNvCxnSpPr>
            <a:cxnSpLocks/>
          </p:cNvCxnSpPr>
          <p:nvPr/>
        </p:nvCxnSpPr>
        <p:spPr>
          <a:xfrm flipH="1">
            <a:off x="3126429" y="2605026"/>
            <a:ext cx="11286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6CFFCB18-4011-4DBE-8FBE-B3BBBBD75EA6}"/>
                  </a:ext>
                </a:extLst>
              </p:cNvPr>
              <p:cNvSpPr/>
              <p:nvPr/>
            </p:nvSpPr>
            <p:spPr>
              <a:xfrm>
                <a:off x="2012085" y="1959223"/>
                <a:ext cx="1536871" cy="409151"/>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𝑵</m:t>
                      </m:r>
                      <m:r>
                        <m:rPr>
                          <m:nor/>
                        </m:rPr>
                        <a:rPr lang="en-US" b="1" dirty="0">
                          <a:latin typeface="Segoe UI" panose="020B0502040204020203" pitchFamily="34"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𝒃𝒊𝒕</m:t>
                      </m:r>
                      <m:r>
                        <a:rPr lang="en-US" b="1" i="1" smtClean="0">
                          <a:latin typeface="Cambria Math" panose="02040503050406030204" pitchFamily="18" charset="0"/>
                          <a:cs typeface="Courier New" panose="02070309020205020404" pitchFamily="49" charset="0"/>
                        </a:rPr>
                        <m:t> </m:t>
                      </m:r>
                      <m:bar>
                        <m:barPr>
                          <m:pos m:val="top"/>
                          <m:ctrlPr>
                            <a:rPr lang="en-US" b="1" i="1" dirty="0">
                              <a:latin typeface="Cambria Math" panose="02040503050406030204" pitchFamily="18" charset="0"/>
                              <a:cs typeface="Courier New" panose="02070309020205020404" pitchFamily="49" charset="0"/>
                            </a:rPr>
                          </m:ctrlPr>
                        </m:barPr>
                        <m:e>
                          <m:r>
                            <a:rPr lang="en-US" b="1" i="1" dirty="0">
                              <a:latin typeface="Cambria Math" panose="02040503050406030204" pitchFamily="18" charset="0"/>
                              <a:cs typeface="Courier New" panose="02070309020205020404" pitchFamily="49" charset="0"/>
                            </a:rPr>
                            <m:t>𝒘𝒐𝒓𝒅</m:t>
                          </m:r>
                        </m:e>
                      </m:ba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57" name="Rectangle 56">
                <a:extLst>
                  <a:ext uri="{FF2B5EF4-FFF2-40B4-BE49-F238E27FC236}">
                    <a16:creationId xmlns:a16="http://schemas.microsoft.com/office/drawing/2014/main" id="{6CFFCB18-4011-4DBE-8FBE-B3BBBBD75EA6}"/>
                  </a:ext>
                </a:extLst>
              </p:cNvPr>
              <p:cNvSpPr>
                <a:spLocks noRot="1" noChangeAspect="1" noMove="1" noResize="1" noEditPoints="1" noAdjustHandles="1" noChangeArrowheads="1" noChangeShapeType="1" noTextEdit="1"/>
              </p:cNvSpPr>
              <p:nvPr/>
            </p:nvSpPr>
            <p:spPr>
              <a:xfrm>
                <a:off x="2012085" y="1959223"/>
                <a:ext cx="1536871" cy="409151"/>
              </a:xfrm>
              <a:prstGeom prst="rect">
                <a:avLst/>
              </a:prstGeom>
              <a:blipFill>
                <a:blip r:embed="rId8"/>
                <a:stretch>
                  <a:fillRect l="-1587"/>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7365EB96-8D6F-4F76-9BB0-D6531C1AA87D}"/>
              </a:ext>
            </a:extLst>
          </p:cNvPr>
          <p:cNvCxnSpPr>
            <a:cxnSpLocks/>
          </p:cNvCxnSpPr>
          <p:nvPr/>
        </p:nvCxnSpPr>
        <p:spPr>
          <a:xfrm>
            <a:off x="5940969" y="1384284"/>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5CDD01D-5CC7-4C3F-A76A-0428707B1749}"/>
              </a:ext>
            </a:extLst>
          </p:cNvPr>
          <p:cNvCxnSpPr>
            <a:cxnSpLocks/>
          </p:cNvCxnSpPr>
          <p:nvPr/>
        </p:nvCxnSpPr>
        <p:spPr>
          <a:xfrm>
            <a:off x="5940969" y="1484902"/>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AB6B375-8146-4972-8414-37A678592BBB}"/>
              </a:ext>
            </a:extLst>
          </p:cNvPr>
          <p:cNvCxnSpPr>
            <a:cxnSpLocks/>
          </p:cNvCxnSpPr>
          <p:nvPr/>
        </p:nvCxnSpPr>
        <p:spPr>
          <a:xfrm flipH="1">
            <a:off x="5940969" y="2462414"/>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E36039F-714B-4FFC-9703-2DD92E908AF0}"/>
              </a:ext>
            </a:extLst>
          </p:cNvPr>
          <p:cNvCxnSpPr>
            <a:cxnSpLocks/>
          </p:cNvCxnSpPr>
          <p:nvPr/>
        </p:nvCxnSpPr>
        <p:spPr>
          <a:xfrm flipH="1">
            <a:off x="5940969" y="2560290"/>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53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F6D94-F2D1-4E88-A909-B4DF4E002525}"/>
              </a:ext>
            </a:extLst>
          </p:cNvPr>
          <p:cNvSpPr>
            <a:spLocks noGrp="1"/>
          </p:cNvSpPr>
          <p:nvPr>
            <p:ph type="title"/>
          </p:nvPr>
        </p:nvSpPr>
        <p:spPr/>
        <p:txBody>
          <a:bodyPr>
            <a:noAutofit/>
          </a:bodyPr>
          <a:lstStyle/>
          <a:p>
            <a:r>
              <a:rPr lang="en-US" dirty="0"/>
              <a:t>How Do We Characterize DRAM?</a:t>
            </a:r>
          </a:p>
        </p:txBody>
      </p:sp>
      <p:sp>
        <p:nvSpPr>
          <p:cNvPr id="6" name="Content Placeholder 2">
            <a:extLst>
              <a:ext uri="{FF2B5EF4-FFF2-40B4-BE49-F238E27FC236}">
                <a16:creationId xmlns:a16="http://schemas.microsoft.com/office/drawing/2014/main" id="{D1E58238-95D9-4E1E-B315-F30DBBD3246F}"/>
              </a:ext>
            </a:extLst>
          </p:cNvPr>
          <p:cNvSpPr>
            <a:spLocks noGrp="1"/>
          </p:cNvSpPr>
          <p:nvPr>
            <p:ph idx="1"/>
          </p:nvPr>
        </p:nvSpPr>
        <p:spPr>
          <a:xfrm>
            <a:off x="6826916" y="944321"/>
            <a:ext cx="2345800" cy="423641"/>
          </a:xfrm>
        </p:spPr>
        <p:txBody>
          <a:bodyPr>
            <a:noAutofit/>
          </a:bodyPr>
          <a:lstStyle/>
          <a:p>
            <a:pPr marL="0" indent="0" algn="ctr">
              <a:spcBef>
                <a:spcPts val="0"/>
              </a:spcBef>
              <a:buNone/>
            </a:pPr>
            <a:r>
              <a:rPr lang="en-US" sz="2400" b="1" dirty="0"/>
              <a:t>DRAM Device</a:t>
            </a:r>
          </a:p>
        </p:txBody>
      </p:sp>
      <p:cxnSp>
        <p:nvCxnSpPr>
          <p:cNvPr id="73" name="Straight Arrow Connector 72">
            <a:extLst>
              <a:ext uri="{FF2B5EF4-FFF2-40B4-BE49-F238E27FC236}">
                <a16:creationId xmlns:a16="http://schemas.microsoft.com/office/drawing/2014/main" id="{1432D81B-2AFD-40B1-ACA4-6C77F9C7A3E2}"/>
              </a:ext>
            </a:extLst>
          </p:cNvPr>
          <p:cNvCxnSpPr>
            <a:cxnSpLocks/>
          </p:cNvCxnSpPr>
          <p:nvPr/>
        </p:nvCxnSpPr>
        <p:spPr>
          <a:xfrm>
            <a:off x="5451522" y="3401596"/>
            <a:ext cx="0" cy="40840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D803BA6-E019-460C-8746-3AD95A5BE3F6}"/>
              </a:ext>
            </a:extLst>
          </p:cNvPr>
          <p:cNvSpPr/>
          <p:nvPr/>
        </p:nvSpPr>
        <p:spPr>
          <a:xfrm>
            <a:off x="3718748" y="3821773"/>
            <a:ext cx="3387544" cy="461665"/>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Error Distributions</a:t>
            </a:r>
          </a:p>
        </p:txBody>
      </p:sp>
      <p:grpSp>
        <p:nvGrpSpPr>
          <p:cNvPr id="14" name="Group 13">
            <a:extLst>
              <a:ext uri="{FF2B5EF4-FFF2-40B4-BE49-F238E27FC236}">
                <a16:creationId xmlns:a16="http://schemas.microsoft.com/office/drawing/2014/main" id="{5B9E6105-73A3-495F-887B-F351AEC2E7E0}"/>
              </a:ext>
            </a:extLst>
          </p:cNvPr>
          <p:cNvGrpSpPr/>
          <p:nvPr/>
        </p:nvGrpSpPr>
        <p:grpSpPr>
          <a:xfrm rot="5400000">
            <a:off x="6954792" y="2189969"/>
            <a:ext cx="2134858" cy="555695"/>
            <a:chOff x="3986045" y="1800320"/>
            <a:chExt cx="1876760" cy="488513"/>
          </a:xfrm>
        </p:grpSpPr>
        <p:sp>
          <p:nvSpPr>
            <p:cNvPr id="8" name="Rectangle 7">
              <a:extLst>
                <a:ext uri="{FF2B5EF4-FFF2-40B4-BE49-F238E27FC236}">
                  <a16:creationId xmlns:a16="http://schemas.microsoft.com/office/drawing/2014/main" id="{034D04E3-083F-48F7-BA79-F2BED8B32281}"/>
                </a:ext>
              </a:extLst>
            </p:cNvPr>
            <p:cNvSpPr/>
            <p:nvPr/>
          </p:nvSpPr>
          <p:spPr>
            <a:xfrm>
              <a:off x="4013200" y="1800320"/>
              <a:ext cx="1822450" cy="488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9" name="Oval 8">
              <a:extLst>
                <a:ext uri="{FF2B5EF4-FFF2-40B4-BE49-F238E27FC236}">
                  <a16:creationId xmlns:a16="http://schemas.microsoft.com/office/drawing/2014/main" id="{A8B77FCF-2080-459A-A0AA-68296A02BE37}"/>
                </a:ext>
              </a:extLst>
            </p:cNvPr>
            <p:cNvSpPr/>
            <p:nvPr/>
          </p:nvSpPr>
          <p:spPr>
            <a:xfrm flipH="1">
              <a:off x="3986045"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7" name="Oval 66">
              <a:extLst>
                <a:ext uri="{FF2B5EF4-FFF2-40B4-BE49-F238E27FC236}">
                  <a16:creationId xmlns:a16="http://schemas.microsoft.com/office/drawing/2014/main" id="{2532EC68-48B9-44F7-9828-9ADC76860300}"/>
                </a:ext>
              </a:extLst>
            </p:cNvPr>
            <p:cNvSpPr/>
            <p:nvPr/>
          </p:nvSpPr>
          <p:spPr>
            <a:xfrm flipH="1">
              <a:off x="3986045"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8" name="Oval 67">
              <a:extLst>
                <a:ext uri="{FF2B5EF4-FFF2-40B4-BE49-F238E27FC236}">
                  <a16:creationId xmlns:a16="http://schemas.microsoft.com/office/drawing/2014/main" id="{719B6371-A0D8-42E2-9F10-50CFB7F7B209}"/>
                </a:ext>
              </a:extLst>
            </p:cNvPr>
            <p:cNvSpPr/>
            <p:nvPr/>
          </p:nvSpPr>
          <p:spPr>
            <a:xfrm flipH="1">
              <a:off x="4040825"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4" name="Oval 73">
              <a:extLst>
                <a:ext uri="{FF2B5EF4-FFF2-40B4-BE49-F238E27FC236}">
                  <a16:creationId xmlns:a16="http://schemas.microsoft.com/office/drawing/2014/main" id="{57F5F75D-9082-417D-A4E4-A76EC2B3D1F0}"/>
                </a:ext>
              </a:extLst>
            </p:cNvPr>
            <p:cNvSpPr/>
            <p:nvPr/>
          </p:nvSpPr>
          <p:spPr>
            <a:xfrm flipH="1">
              <a:off x="5805656"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5" name="Oval 74">
              <a:extLst>
                <a:ext uri="{FF2B5EF4-FFF2-40B4-BE49-F238E27FC236}">
                  <a16:creationId xmlns:a16="http://schemas.microsoft.com/office/drawing/2014/main" id="{59F3C52B-54AC-4D05-8397-C50DE674DD24}"/>
                </a:ext>
              </a:extLst>
            </p:cNvPr>
            <p:cNvSpPr/>
            <p:nvPr/>
          </p:nvSpPr>
          <p:spPr>
            <a:xfrm flipH="1">
              <a:off x="5805656"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6" name="Oval 75">
              <a:extLst>
                <a:ext uri="{FF2B5EF4-FFF2-40B4-BE49-F238E27FC236}">
                  <a16:creationId xmlns:a16="http://schemas.microsoft.com/office/drawing/2014/main" id="{0402AEE6-E4D8-409C-8BC6-BB842C1C2500}"/>
                </a:ext>
              </a:extLst>
            </p:cNvPr>
            <p:cNvSpPr/>
            <p:nvPr/>
          </p:nvSpPr>
          <p:spPr>
            <a:xfrm flipH="1">
              <a:off x="5791379"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nvGrpSpPr>
            <p:cNvPr id="12" name="Group 11">
              <a:extLst>
                <a:ext uri="{FF2B5EF4-FFF2-40B4-BE49-F238E27FC236}">
                  <a16:creationId xmlns:a16="http://schemas.microsoft.com/office/drawing/2014/main" id="{87AD4175-BB02-4780-B0B5-F84E47904FE6}"/>
                </a:ext>
              </a:extLst>
            </p:cNvPr>
            <p:cNvGrpSpPr/>
            <p:nvPr/>
          </p:nvGrpSpPr>
          <p:grpSpPr>
            <a:xfrm>
              <a:off x="4185016" y="1844770"/>
              <a:ext cx="1493930" cy="327642"/>
              <a:chOff x="4185016" y="1775632"/>
              <a:chExt cx="1493930" cy="352330"/>
            </a:xfrm>
          </p:grpSpPr>
          <p:sp>
            <p:nvSpPr>
              <p:cNvPr id="10" name="Rectangle 9">
                <a:extLst>
                  <a:ext uri="{FF2B5EF4-FFF2-40B4-BE49-F238E27FC236}">
                    <a16:creationId xmlns:a16="http://schemas.microsoft.com/office/drawing/2014/main" id="{839DB27C-A529-452C-A1EB-CB8419AEF4C8}"/>
                  </a:ext>
                </a:extLst>
              </p:cNvPr>
              <p:cNvSpPr/>
              <p:nvPr/>
            </p:nvSpPr>
            <p:spPr>
              <a:xfrm>
                <a:off x="4185016"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7" name="Rectangle 76">
                <a:extLst>
                  <a:ext uri="{FF2B5EF4-FFF2-40B4-BE49-F238E27FC236}">
                    <a16:creationId xmlns:a16="http://schemas.microsoft.com/office/drawing/2014/main" id="{B1EF06FB-6EEB-47EE-9692-217ED57FA1CC}"/>
                  </a:ext>
                </a:extLst>
              </p:cNvPr>
              <p:cNvSpPr/>
              <p:nvPr/>
            </p:nvSpPr>
            <p:spPr>
              <a:xfrm>
                <a:off x="4378024"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8" name="Rectangle 77">
                <a:extLst>
                  <a:ext uri="{FF2B5EF4-FFF2-40B4-BE49-F238E27FC236}">
                    <a16:creationId xmlns:a16="http://schemas.microsoft.com/office/drawing/2014/main" id="{01BDBFBE-017F-4ECA-BBA2-09D6888F1088}"/>
                  </a:ext>
                </a:extLst>
              </p:cNvPr>
              <p:cNvSpPr/>
              <p:nvPr/>
            </p:nvSpPr>
            <p:spPr>
              <a:xfrm>
                <a:off x="4571032"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9" name="Rectangle 78">
                <a:extLst>
                  <a:ext uri="{FF2B5EF4-FFF2-40B4-BE49-F238E27FC236}">
                    <a16:creationId xmlns:a16="http://schemas.microsoft.com/office/drawing/2014/main" id="{AC484D2D-3645-4C3C-9F15-12E3697D7F07}"/>
                  </a:ext>
                </a:extLst>
              </p:cNvPr>
              <p:cNvSpPr/>
              <p:nvPr/>
            </p:nvSpPr>
            <p:spPr>
              <a:xfrm>
                <a:off x="4957048"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80" name="Rectangle 79">
                <a:extLst>
                  <a:ext uri="{FF2B5EF4-FFF2-40B4-BE49-F238E27FC236}">
                    <a16:creationId xmlns:a16="http://schemas.microsoft.com/office/drawing/2014/main" id="{1C50265C-EBC3-4539-806C-06696F08DE81}"/>
                  </a:ext>
                </a:extLst>
              </p:cNvPr>
              <p:cNvSpPr/>
              <p:nvPr/>
            </p:nvSpPr>
            <p:spPr>
              <a:xfrm>
                <a:off x="5150056"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81" name="Rectangle 80">
                <a:extLst>
                  <a:ext uri="{FF2B5EF4-FFF2-40B4-BE49-F238E27FC236}">
                    <a16:creationId xmlns:a16="http://schemas.microsoft.com/office/drawing/2014/main" id="{0883B8D9-22FC-4F01-9EB8-30316A6EEC1D}"/>
                  </a:ext>
                </a:extLst>
              </p:cNvPr>
              <p:cNvSpPr/>
              <p:nvPr/>
            </p:nvSpPr>
            <p:spPr>
              <a:xfrm>
                <a:off x="5343064"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82" name="Rectangle 81">
                <a:extLst>
                  <a:ext uri="{FF2B5EF4-FFF2-40B4-BE49-F238E27FC236}">
                    <a16:creationId xmlns:a16="http://schemas.microsoft.com/office/drawing/2014/main" id="{DA7098D1-549C-4A18-8FEA-BC0E3C07B9A2}"/>
                  </a:ext>
                </a:extLst>
              </p:cNvPr>
              <p:cNvSpPr/>
              <p:nvPr/>
            </p:nvSpPr>
            <p:spPr>
              <a:xfrm>
                <a:off x="5536071"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83" name="Rectangle 82">
                <a:extLst>
                  <a:ext uri="{FF2B5EF4-FFF2-40B4-BE49-F238E27FC236}">
                    <a16:creationId xmlns:a16="http://schemas.microsoft.com/office/drawing/2014/main" id="{BEDE3B15-5FC2-463A-AADF-F6EC3C4D229D}"/>
                  </a:ext>
                </a:extLst>
              </p:cNvPr>
              <p:cNvSpPr/>
              <p:nvPr/>
            </p:nvSpPr>
            <p:spPr>
              <a:xfrm>
                <a:off x="4764040" y="1775632"/>
                <a:ext cx="142875" cy="35233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11" name="Rectangle 10">
              <a:extLst>
                <a:ext uri="{FF2B5EF4-FFF2-40B4-BE49-F238E27FC236}">
                  <a16:creationId xmlns:a16="http://schemas.microsoft.com/office/drawing/2014/main" id="{F369CE60-6EB2-4073-AE2D-201CE1708652}"/>
                </a:ext>
              </a:extLst>
            </p:cNvPr>
            <p:cNvSpPr/>
            <p:nvPr/>
          </p:nvSpPr>
          <p:spPr>
            <a:xfrm>
              <a:off x="4129527" y="2243114"/>
              <a:ext cx="1591437" cy="45719"/>
            </a:xfrm>
            <a:prstGeom prst="rect">
              <a:avLst/>
            </a:prstGeom>
            <a:pattFill prst="dkHorz">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53" name="Content Placeholder 2">
            <a:extLst>
              <a:ext uri="{FF2B5EF4-FFF2-40B4-BE49-F238E27FC236}">
                <a16:creationId xmlns:a16="http://schemas.microsoft.com/office/drawing/2014/main" id="{1B4026C8-7FBC-4D83-8088-15DA10A9EC0F}"/>
              </a:ext>
            </a:extLst>
          </p:cNvPr>
          <p:cNvSpPr txBox="1">
            <a:spLocks/>
          </p:cNvSpPr>
          <p:nvPr/>
        </p:nvSpPr>
        <p:spPr>
          <a:xfrm>
            <a:off x="4673177" y="5956335"/>
            <a:ext cx="2299744" cy="2805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i="1" dirty="0">
                <a:latin typeface="Segoe UI" panose="020B0502040204020203" pitchFamily="34" charset="0"/>
                <a:cs typeface="Segoe UI" panose="020B0502040204020203" pitchFamily="34" charset="0"/>
              </a:rPr>
              <a:t>Cell-to-cell Variation</a:t>
            </a:r>
          </a:p>
        </p:txBody>
      </p:sp>
      <p:graphicFrame>
        <p:nvGraphicFramePr>
          <p:cNvPr id="54" name="Chart 53">
            <a:extLst>
              <a:ext uri="{FF2B5EF4-FFF2-40B4-BE49-F238E27FC236}">
                <a16:creationId xmlns:a16="http://schemas.microsoft.com/office/drawing/2014/main" id="{E44ACBD5-4D33-405B-93AC-79A5DB99F396}"/>
              </a:ext>
            </a:extLst>
          </p:cNvPr>
          <p:cNvGraphicFramePr/>
          <p:nvPr>
            <p:extLst>
              <p:ext uri="{D42A27DB-BD31-4B8C-83A1-F6EECF244321}">
                <p14:modId xmlns:p14="http://schemas.microsoft.com/office/powerpoint/2010/main" val="2041367671"/>
              </p:ext>
            </p:extLst>
          </p:nvPr>
        </p:nvGraphicFramePr>
        <p:xfrm>
          <a:off x="4653541" y="4762003"/>
          <a:ext cx="2049245" cy="1349779"/>
        </p:xfrm>
        <a:graphic>
          <a:graphicData uri="http://schemas.openxmlformats.org/drawingml/2006/chart">
            <c:chart xmlns:c="http://schemas.openxmlformats.org/drawingml/2006/chart" xmlns:r="http://schemas.openxmlformats.org/officeDocument/2006/relationships" r:id="rId3"/>
          </a:graphicData>
        </a:graphic>
      </p:graphicFrame>
      <p:sp>
        <p:nvSpPr>
          <p:cNvPr id="57" name="Content Placeholder 2">
            <a:extLst>
              <a:ext uri="{FF2B5EF4-FFF2-40B4-BE49-F238E27FC236}">
                <a16:creationId xmlns:a16="http://schemas.microsoft.com/office/drawing/2014/main" id="{A5910A61-606F-4BD7-8FED-59B1D15D9AF5}"/>
              </a:ext>
            </a:extLst>
          </p:cNvPr>
          <p:cNvSpPr txBox="1">
            <a:spLocks/>
          </p:cNvSpPr>
          <p:nvPr/>
        </p:nvSpPr>
        <p:spPr>
          <a:xfrm>
            <a:off x="6918319" y="5956336"/>
            <a:ext cx="2207806" cy="2805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i="1" dirty="0">
                <a:latin typeface="Segoe UI" panose="020B0502040204020203" pitchFamily="34" charset="0"/>
                <a:cs typeface="Segoe UI" panose="020B0502040204020203" pitchFamily="34" charset="0"/>
              </a:rPr>
              <a:t>Device Comparisons</a:t>
            </a:r>
          </a:p>
        </p:txBody>
      </p:sp>
      <p:graphicFrame>
        <p:nvGraphicFramePr>
          <p:cNvPr id="58" name="Chart 57">
            <a:extLst>
              <a:ext uri="{FF2B5EF4-FFF2-40B4-BE49-F238E27FC236}">
                <a16:creationId xmlns:a16="http://schemas.microsoft.com/office/drawing/2014/main" id="{0DC5DE53-5CE9-4521-8124-6471432CB08C}"/>
              </a:ext>
            </a:extLst>
          </p:cNvPr>
          <p:cNvGraphicFramePr/>
          <p:nvPr>
            <p:extLst>
              <p:ext uri="{D42A27DB-BD31-4B8C-83A1-F6EECF244321}">
                <p14:modId xmlns:p14="http://schemas.microsoft.com/office/powerpoint/2010/main" val="654163841"/>
              </p:ext>
            </p:extLst>
          </p:nvPr>
        </p:nvGraphicFramePr>
        <p:xfrm>
          <a:off x="6799332" y="4762003"/>
          <a:ext cx="2049245" cy="1349779"/>
        </p:xfrm>
        <a:graphic>
          <a:graphicData uri="http://schemas.openxmlformats.org/drawingml/2006/chart">
            <c:chart xmlns:c="http://schemas.openxmlformats.org/drawingml/2006/chart" xmlns:r="http://schemas.openxmlformats.org/officeDocument/2006/relationships" r:id="rId4"/>
          </a:graphicData>
        </a:graphic>
      </p:graphicFrame>
      <p:cxnSp>
        <p:nvCxnSpPr>
          <p:cNvPr id="52" name="Straight Arrow Connector 51">
            <a:extLst>
              <a:ext uri="{FF2B5EF4-FFF2-40B4-BE49-F238E27FC236}">
                <a16:creationId xmlns:a16="http://schemas.microsoft.com/office/drawing/2014/main" id="{D1215578-7273-4B04-A7C4-407C0104F680}"/>
              </a:ext>
            </a:extLst>
          </p:cNvPr>
          <p:cNvCxnSpPr>
            <a:cxnSpLocks/>
          </p:cNvCxnSpPr>
          <p:nvPr/>
        </p:nvCxnSpPr>
        <p:spPr>
          <a:xfrm>
            <a:off x="3194933" y="2366636"/>
            <a:ext cx="1082628"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6E6AEFD-157F-408F-97BC-1740AA8AE0C6}"/>
              </a:ext>
            </a:extLst>
          </p:cNvPr>
          <p:cNvCxnSpPr>
            <a:cxnSpLocks/>
          </p:cNvCxnSpPr>
          <p:nvPr/>
        </p:nvCxnSpPr>
        <p:spPr>
          <a:xfrm>
            <a:off x="6498741" y="2373492"/>
            <a:ext cx="1082628" cy="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3E71E316-DFA7-4C77-9C0D-C313D9F42630}"/>
              </a:ext>
            </a:extLst>
          </p:cNvPr>
          <p:cNvSpPr txBox="1">
            <a:spLocks/>
          </p:cNvSpPr>
          <p:nvPr/>
        </p:nvSpPr>
        <p:spPr>
          <a:xfrm>
            <a:off x="18800" y="5956335"/>
            <a:ext cx="2207807" cy="2805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i="1" dirty="0">
                <a:latin typeface="Segoe UI" panose="020B0502040204020203" pitchFamily="34" charset="0"/>
                <a:cs typeface="Segoe UI" panose="020B0502040204020203" pitchFamily="34" charset="0"/>
              </a:rPr>
              <a:t>Spatial Distributions</a:t>
            </a:r>
          </a:p>
        </p:txBody>
      </p:sp>
      <p:sp>
        <p:nvSpPr>
          <p:cNvPr id="19" name="Rectangle 18">
            <a:extLst>
              <a:ext uri="{FF2B5EF4-FFF2-40B4-BE49-F238E27FC236}">
                <a16:creationId xmlns:a16="http://schemas.microsoft.com/office/drawing/2014/main" id="{5518301F-C0E7-4021-8FDC-FF0172F3CE48}"/>
              </a:ext>
            </a:extLst>
          </p:cNvPr>
          <p:cNvSpPr/>
          <p:nvPr/>
        </p:nvSpPr>
        <p:spPr>
          <a:xfrm>
            <a:off x="430680" y="4856871"/>
            <a:ext cx="1479296" cy="1038436"/>
          </a:xfrm>
          <a:prstGeom prst="rect">
            <a:avLst/>
          </a:prstGeom>
          <a:blipFill dpi="0" rotWithShape="1">
            <a:blip r:embed="rId5"/>
            <a:srcRect/>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5" name="Content Placeholder 2">
            <a:extLst>
              <a:ext uri="{FF2B5EF4-FFF2-40B4-BE49-F238E27FC236}">
                <a16:creationId xmlns:a16="http://schemas.microsoft.com/office/drawing/2014/main" id="{848359D6-B9F5-4B59-AA73-1441BC6A1988}"/>
              </a:ext>
            </a:extLst>
          </p:cNvPr>
          <p:cNvSpPr txBox="1">
            <a:spLocks/>
          </p:cNvSpPr>
          <p:nvPr/>
        </p:nvSpPr>
        <p:spPr>
          <a:xfrm>
            <a:off x="2226373" y="5968108"/>
            <a:ext cx="2458050" cy="2805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i="1" dirty="0">
                <a:latin typeface="Segoe UI" panose="020B0502040204020203" pitchFamily="34" charset="0"/>
                <a:cs typeface="Segoe UI" panose="020B0502040204020203" pitchFamily="34" charset="0"/>
              </a:rPr>
              <a:t>Temporal Distributions</a:t>
            </a:r>
          </a:p>
        </p:txBody>
      </p:sp>
      <p:graphicFrame>
        <p:nvGraphicFramePr>
          <p:cNvPr id="69" name="Chart 68">
            <a:extLst>
              <a:ext uri="{FF2B5EF4-FFF2-40B4-BE49-F238E27FC236}">
                <a16:creationId xmlns:a16="http://schemas.microsoft.com/office/drawing/2014/main" id="{759F8452-DCE0-43FA-B734-45CE041DC1C2}"/>
              </a:ext>
            </a:extLst>
          </p:cNvPr>
          <p:cNvGraphicFramePr/>
          <p:nvPr>
            <p:extLst>
              <p:ext uri="{D42A27DB-BD31-4B8C-83A1-F6EECF244321}">
                <p14:modId xmlns:p14="http://schemas.microsoft.com/office/powerpoint/2010/main" val="534656910"/>
              </p:ext>
            </p:extLst>
          </p:nvPr>
        </p:nvGraphicFramePr>
        <p:xfrm>
          <a:off x="2314041" y="4794044"/>
          <a:ext cx="2049245" cy="1349779"/>
        </p:xfrm>
        <a:graphic>
          <a:graphicData uri="http://schemas.openxmlformats.org/drawingml/2006/chart">
            <c:chart xmlns:c="http://schemas.openxmlformats.org/drawingml/2006/chart" xmlns:r="http://schemas.openxmlformats.org/officeDocument/2006/relationships" r:id="rId6"/>
          </a:graphicData>
        </a:graphic>
      </p:graphicFrame>
      <p:sp>
        <p:nvSpPr>
          <p:cNvPr id="71" name="Right Brace 70">
            <a:extLst>
              <a:ext uri="{FF2B5EF4-FFF2-40B4-BE49-F238E27FC236}">
                <a16:creationId xmlns:a16="http://schemas.microsoft.com/office/drawing/2014/main" id="{18841002-40B8-49F3-BCBC-B7AAF01E731C}"/>
              </a:ext>
            </a:extLst>
          </p:cNvPr>
          <p:cNvSpPr/>
          <p:nvPr/>
        </p:nvSpPr>
        <p:spPr>
          <a:xfrm rot="16200000">
            <a:off x="4363134" y="193579"/>
            <a:ext cx="350423" cy="8876983"/>
          </a:xfrm>
          <a:prstGeom prst="rightBrace">
            <a:avLst>
              <a:gd name="adj1" fmla="val 35334"/>
              <a:gd name="adj2" fmla="val 6040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37B5709B-AFE0-4FAA-8AB4-E333BB3B6EFE}"/>
              </a:ext>
            </a:extLst>
          </p:cNvPr>
          <p:cNvGrpSpPr/>
          <p:nvPr/>
        </p:nvGrpSpPr>
        <p:grpSpPr>
          <a:xfrm>
            <a:off x="116374" y="985970"/>
            <a:ext cx="3344264" cy="3183859"/>
            <a:chOff x="202099" y="985970"/>
            <a:chExt cx="3344264" cy="3183859"/>
          </a:xfrm>
        </p:grpSpPr>
        <p:sp>
          <p:nvSpPr>
            <p:cNvPr id="17" name="Scroll: Vertical 16">
              <a:extLst>
                <a:ext uri="{FF2B5EF4-FFF2-40B4-BE49-F238E27FC236}">
                  <a16:creationId xmlns:a16="http://schemas.microsoft.com/office/drawing/2014/main" id="{12816CAD-FD38-48D0-B224-E872D3C067AF}"/>
                </a:ext>
              </a:extLst>
            </p:cNvPr>
            <p:cNvSpPr/>
            <p:nvPr/>
          </p:nvSpPr>
          <p:spPr>
            <a:xfrm rot="10800000" flipH="1">
              <a:off x="202099" y="985970"/>
              <a:ext cx="3344264" cy="3183859"/>
            </a:xfrm>
            <a:prstGeom prst="verticalScroll">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anose="02070309020205020404" pitchFamily="49" charset="0"/>
                <a:cs typeface="Courier New" panose="02070309020205020404" pitchFamily="49" charset="0"/>
              </a:endParaRPr>
            </a:p>
          </p:txBody>
        </p:sp>
        <p:sp>
          <p:nvSpPr>
            <p:cNvPr id="4" name="Rectangle 3">
              <a:extLst>
                <a:ext uri="{FF2B5EF4-FFF2-40B4-BE49-F238E27FC236}">
                  <a16:creationId xmlns:a16="http://schemas.microsoft.com/office/drawing/2014/main" id="{A779D54E-50AE-4547-A390-EC2952AE0B36}"/>
                </a:ext>
              </a:extLst>
            </p:cNvPr>
            <p:cNvSpPr/>
            <p:nvPr/>
          </p:nvSpPr>
          <p:spPr>
            <a:xfrm>
              <a:off x="646370" y="1554937"/>
              <a:ext cx="2518204" cy="1846659"/>
            </a:xfrm>
            <a:prstGeom prst="rect">
              <a:avLst/>
            </a:prstGeom>
          </p:spPr>
          <p:txBody>
            <a:bodyPr wrap="square">
              <a:spAutoFit/>
            </a:bodyPr>
            <a:lstStyle/>
            <a:p>
              <a:pPr lvl="0" algn="ctr"/>
              <a:r>
                <a:rPr lang="en-US" sz="2400" b="1" dirty="0">
                  <a:solidFill>
                    <a:prstClr val="black"/>
                  </a:solidFill>
                  <a:latin typeface="Segoe UI" panose="020B0502040204020203" pitchFamily="34" charset="0"/>
                  <a:cs typeface="Segoe UI" panose="020B0502040204020203" pitchFamily="34" charset="0"/>
                </a:rPr>
                <a:t>Test Routine</a:t>
              </a:r>
            </a:p>
            <a:p>
              <a:pPr lvl="0" algn="ctr"/>
              <a:endParaRPr lang="en-US" b="1" dirty="0">
                <a:solidFill>
                  <a:prstClr val="black"/>
                </a:solidFill>
                <a:latin typeface="Segoe UI" panose="020B0502040204020203" pitchFamily="34" charset="0"/>
                <a:cs typeface="Segoe UI" panose="020B0502040204020203" pitchFamily="34" charset="0"/>
              </a:endParaRPr>
            </a:p>
            <a:p>
              <a:pPr marL="342900" lvl="0" indent="-342900">
                <a:buFont typeface="+mj-lt"/>
                <a:buAutoNum type="arabicPeriod"/>
              </a:pPr>
              <a:r>
                <a:rPr lang="en-US" dirty="0">
                  <a:solidFill>
                    <a:prstClr val="black"/>
                  </a:solidFill>
                  <a:latin typeface="Courier New" panose="02070309020205020404" pitchFamily="49" charset="0"/>
                  <a:cs typeface="Courier New" panose="02070309020205020404" pitchFamily="49" charset="0"/>
                </a:rPr>
                <a:t>Write data</a:t>
              </a:r>
            </a:p>
            <a:p>
              <a:pPr marL="342900" lvl="0" indent="-342900">
                <a:buFont typeface="+mj-lt"/>
                <a:buAutoNum type="arabicPeriod"/>
              </a:pPr>
              <a:r>
                <a:rPr lang="en-US" dirty="0">
                  <a:solidFill>
                    <a:prstClr val="black"/>
                  </a:solidFill>
                  <a:latin typeface="Courier New" panose="02070309020205020404" pitchFamily="49" charset="0"/>
                  <a:cs typeface="Courier New" panose="02070309020205020404" pitchFamily="49" charset="0"/>
                </a:rPr>
                <a:t>Induce errors</a:t>
              </a:r>
            </a:p>
            <a:p>
              <a:pPr marL="342900" lvl="0" indent="-342900">
                <a:buFont typeface="+mj-lt"/>
                <a:buAutoNum type="arabicPeriod"/>
              </a:pPr>
              <a:r>
                <a:rPr lang="en-US" dirty="0">
                  <a:solidFill>
                    <a:prstClr val="black"/>
                  </a:solidFill>
                  <a:latin typeface="Courier New" panose="02070309020205020404" pitchFamily="49" charset="0"/>
                  <a:cs typeface="Courier New" panose="02070309020205020404" pitchFamily="49" charset="0"/>
                </a:rPr>
                <a:t>Read data</a:t>
              </a:r>
            </a:p>
            <a:p>
              <a:pPr marL="342900" lvl="0" indent="-342900">
                <a:buFont typeface="+mj-lt"/>
                <a:buAutoNum type="arabicPeriod"/>
              </a:pPr>
              <a:r>
                <a:rPr lang="en-US" dirty="0">
                  <a:solidFill>
                    <a:prstClr val="black"/>
                  </a:solidFill>
                  <a:latin typeface="Courier New" panose="02070309020205020404" pitchFamily="49" charset="0"/>
                  <a:cs typeface="Courier New" panose="02070309020205020404" pitchFamily="49" charset="0"/>
                </a:rPr>
                <a:t>Record errors</a:t>
              </a:r>
            </a:p>
          </p:txBody>
        </p:sp>
      </p:grpSp>
      <p:grpSp>
        <p:nvGrpSpPr>
          <p:cNvPr id="15" name="Group 14">
            <a:extLst>
              <a:ext uri="{FF2B5EF4-FFF2-40B4-BE49-F238E27FC236}">
                <a16:creationId xmlns:a16="http://schemas.microsoft.com/office/drawing/2014/main" id="{91301F19-E3E5-4CAE-B14F-9DF5BFB21C84}"/>
              </a:ext>
            </a:extLst>
          </p:cNvPr>
          <p:cNvGrpSpPr/>
          <p:nvPr/>
        </p:nvGrpSpPr>
        <p:grpSpPr>
          <a:xfrm>
            <a:off x="4421287" y="1401613"/>
            <a:ext cx="1858965" cy="1858958"/>
            <a:chOff x="4421287" y="1477813"/>
            <a:chExt cx="1858965" cy="1858958"/>
          </a:xfrm>
        </p:grpSpPr>
        <p:grpSp>
          <p:nvGrpSpPr>
            <p:cNvPr id="16" name="Group 15">
              <a:extLst>
                <a:ext uri="{FF2B5EF4-FFF2-40B4-BE49-F238E27FC236}">
                  <a16:creationId xmlns:a16="http://schemas.microsoft.com/office/drawing/2014/main" id="{9FE6AD33-7911-4AF7-9B4B-C67CE1A3BBE9}"/>
                </a:ext>
              </a:extLst>
            </p:cNvPr>
            <p:cNvGrpSpPr/>
            <p:nvPr/>
          </p:nvGrpSpPr>
          <p:grpSpPr>
            <a:xfrm>
              <a:off x="4421287" y="1477813"/>
              <a:ext cx="1858965" cy="1858958"/>
              <a:chOff x="4744601" y="1915922"/>
              <a:chExt cx="1394889" cy="1394884"/>
            </a:xfrm>
          </p:grpSpPr>
          <p:grpSp>
            <p:nvGrpSpPr>
              <p:cNvPr id="24" name="Group 23">
                <a:extLst>
                  <a:ext uri="{FF2B5EF4-FFF2-40B4-BE49-F238E27FC236}">
                    <a16:creationId xmlns:a16="http://schemas.microsoft.com/office/drawing/2014/main" id="{9847583D-13D8-4739-A735-235C1478D615}"/>
                  </a:ext>
                </a:extLst>
              </p:cNvPr>
              <p:cNvGrpSpPr/>
              <p:nvPr/>
            </p:nvGrpSpPr>
            <p:grpSpPr>
              <a:xfrm>
                <a:off x="4744601" y="2195542"/>
                <a:ext cx="1394889" cy="835641"/>
                <a:chOff x="1734013" y="5365288"/>
                <a:chExt cx="1029496" cy="616745"/>
              </a:xfrm>
              <a:solidFill>
                <a:schemeClr val="bg1">
                  <a:lumMod val="65000"/>
                </a:schemeClr>
              </a:solidFill>
            </p:grpSpPr>
            <p:cxnSp>
              <p:nvCxnSpPr>
                <p:cNvPr id="35" name="Straight Connector 34">
                  <a:extLst>
                    <a:ext uri="{FF2B5EF4-FFF2-40B4-BE49-F238E27FC236}">
                      <a16:creationId xmlns:a16="http://schemas.microsoft.com/office/drawing/2014/main" id="{E7B94691-1D52-4749-A0C0-49462DEA7849}"/>
                    </a:ext>
                  </a:extLst>
                </p:cNvPr>
                <p:cNvCxnSpPr>
                  <a:cxnSpLocks/>
                </p:cNvCxnSpPr>
                <p:nvPr/>
              </p:nvCxnSpPr>
              <p:spPr>
                <a:xfrm rot="5400000">
                  <a:off x="2248760" y="4953332"/>
                  <a:ext cx="0" cy="102949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9CC73EC-1DB7-4D94-B101-B0EB8F918D69}"/>
                    </a:ext>
                  </a:extLst>
                </p:cNvPr>
                <p:cNvCxnSpPr>
                  <a:cxnSpLocks/>
                </p:cNvCxnSpPr>
                <p:nvPr/>
              </p:nvCxnSpPr>
              <p:spPr>
                <a:xfrm rot="5400000">
                  <a:off x="2248760" y="5056123"/>
                  <a:ext cx="0" cy="102949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7803A3-271A-43B4-A518-D032D6411616}"/>
                    </a:ext>
                  </a:extLst>
                </p:cNvPr>
                <p:cNvCxnSpPr>
                  <a:cxnSpLocks/>
                </p:cNvCxnSpPr>
                <p:nvPr/>
              </p:nvCxnSpPr>
              <p:spPr>
                <a:xfrm rot="5400000">
                  <a:off x="2248760" y="5158914"/>
                  <a:ext cx="0" cy="102949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B80651F-6120-44AF-867E-616997727C02}"/>
                    </a:ext>
                  </a:extLst>
                </p:cNvPr>
                <p:cNvCxnSpPr>
                  <a:cxnSpLocks/>
                </p:cNvCxnSpPr>
                <p:nvPr/>
              </p:nvCxnSpPr>
              <p:spPr>
                <a:xfrm rot="5400000">
                  <a:off x="2248760" y="5261705"/>
                  <a:ext cx="0" cy="102949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B911AE6-C82A-4AD5-8CB1-20A285267868}"/>
                    </a:ext>
                  </a:extLst>
                </p:cNvPr>
                <p:cNvCxnSpPr>
                  <a:cxnSpLocks/>
                </p:cNvCxnSpPr>
                <p:nvPr/>
              </p:nvCxnSpPr>
              <p:spPr>
                <a:xfrm rot="5400000">
                  <a:off x="2248760" y="5364496"/>
                  <a:ext cx="0" cy="102949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29DE77B-9BC5-4643-B05E-DA8E3C914D25}"/>
                    </a:ext>
                  </a:extLst>
                </p:cNvPr>
                <p:cNvCxnSpPr>
                  <a:cxnSpLocks/>
                </p:cNvCxnSpPr>
                <p:nvPr/>
              </p:nvCxnSpPr>
              <p:spPr>
                <a:xfrm rot="5400000">
                  <a:off x="2248760" y="4850541"/>
                  <a:ext cx="0" cy="102949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683F1EA-9717-4E6A-BD0C-21906A276F09}"/>
                    </a:ext>
                  </a:extLst>
                </p:cNvPr>
                <p:cNvCxnSpPr>
                  <a:cxnSpLocks/>
                </p:cNvCxnSpPr>
                <p:nvPr/>
              </p:nvCxnSpPr>
              <p:spPr>
                <a:xfrm rot="5400000">
                  <a:off x="2248760" y="5467286"/>
                  <a:ext cx="0" cy="102949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59B90BBF-5AE2-40E9-BE4F-1403B5BCDD92}"/>
                  </a:ext>
                </a:extLst>
              </p:cNvPr>
              <p:cNvGrpSpPr/>
              <p:nvPr/>
            </p:nvGrpSpPr>
            <p:grpSpPr>
              <a:xfrm rot="16200000">
                <a:off x="4744606" y="2195542"/>
                <a:ext cx="1394884" cy="835643"/>
                <a:chOff x="1734013" y="5365288"/>
                <a:chExt cx="1029494" cy="616745"/>
              </a:xfrm>
              <a:solidFill>
                <a:schemeClr val="bg1">
                  <a:lumMod val="65000"/>
                </a:schemeClr>
              </a:solidFill>
            </p:grpSpPr>
            <p:cxnSp>
              <p:nvCxnSpPr>
                <p:cNvPr id="27" name="Straight Connector 26">
                  <a:extLst>
                    <a:ext uri="{FF2B5EF4-FFF2-40B4-BE49-F238E27FC236}">
                      <a16:creationId xmlns:a16="http://schemas.microsoft.com/office/drawing/2014/main" id="{6CBDED2B-FDBE-47AD-8E82-62395C543D8B}"/>
                    </a:ext>
                  </a:extLst>
                </p:cNvPr>
                <p:cNvCxnSpPr>
                  <a:cxnSpLocks/>
                </p:cNvCxnSpPr>
                <p:nvPr/>
              </p:nvCxnSpPr>
              <p:spPr>
                <a:xfrm rot="5400000">
                  <a:off x="2248760" y="4953332"/>
                  <a:ext cx="0" cy="102949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13C7A09-6BC0-4F10-8353-E818AF534686}"/>
                    </a:ext>
                  </a:extLst>
                </p:cNvPr>
                <p:cNvCxnSpPr>
                  <a:cxnSpLocks/>
                </p:cNvCxnSpPr>
                <p:nvPr/>
              </p:nvCxnSpPr>
              <p:spPr>
                <a:xfrm rot="5400000">
                  <a:off x="2248760" y="5056123"/>
                  <a:ext cx="0" cy="102949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64D5551-3BAC-4C79-8513-AC132CB784AE}"/>
                    </a:ext>
                  </a:extLst>
                </p:cNvPr>
                <p:cNvCxnSpPr>
                  <a:cxnSpLocks/>
                </p:cNvCxnSpPr>
                <p:nvPr/>
              </p:nvCxnSpPr>
              <p:spPr>
                <a:xfrm rot="5400000">
                  <a:off x="2248760" y="5158914"/>
                  <a:ext cx="0" cy="102949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394F7B-014C-4F06-8D6A-F05D6E8A7EE3}"/>
                    </a:ext>
                  </a:extLst>
                </p:cNvPr>
                <p:cNvCxnSpPr>
                  <a:cxnSpLocks/>
                </p:cNvCxnSpPr>
                <p:nvPr/>
              </p:nvCxnSpPr>
              <p:spPr>
                <a:xfrm rot="5400000">
                  <a:off x="2248760" y="5261705"/>
                  <a:ext cx="0" cy="102949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688F20-F6BE-4425-AD8A-E0CEF1590990}"/>
                    </a:ext>
                  </a:extLst>
                </p:cNvPr>
                <p:cNvCxnSpPr>
                  <a:cxnSpLocks/>
                </p:cNvCxnSpPr>
                <p:nvPr/>
              </p:nvCxnSpPr>
              <p:spPr>
                <a:xfrm rot="5400000">
                  <a:off x="2248760" y="5364496"/>
                  <a:ext cx="0" cy="102949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8A6B8F1-F07C-498C-BC96-FC5E50276C2F}"/>
                    </a:ext>
                  </a:extLst>
                </p:cNvPr>
                <p:cNvCxnSpPr>
                  <a:cxnSpLocks/>
                </p:cNvCxnSpPr>
                <p:nvPr/>
              </p:nvCxnSpPr>
              <p:spPr>
                <a:xfrm rot="5400000">
                  <a:off x="2248760" y="4850541"/>
                  <a:ext cx="0" cy="102949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7198F53-1382-451F-B204-DF8329E8FB5E}"/>
                    </a:ext>
                  </a:extLst>
                </p:cNvPr>
                <p:cNvCxnSpPr>
                  <a:cxnSpLocks/>
                </p:cNvCxnSpPr>
                <p:nvPr/>
              </p:nvCxnSpPr>
              <p:spPr>
                <a:xfrm rot="5400000">
                  <a:off x="2248760" y="5467286"/>
                  <a:ext cx="0" cy="102949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6" name="Rectangle: Rounded Corners 25">
                <a:extLst>
                  <a:ext uri="{FF2B5EF4-FFF2-40B4-BE49-F238E27FC236}">
                    <a16:creationId xmlns:a16="http://schemas.microsoft.com/office/drawing/2014/main" id="{614FDA30-CE15-4B92-B943-0B057AC48B55}"/>
                  </a:ext>
                </a:extLst>
              </p:cNvPr>
              <p:cNvSpPr/>
              <p:nvPr/>
            </p:nvSpPr>
            <p:spPr>
              <a:xfrm>
                <a:off x="4879959" y="2053847"/>
                <a:ext cx="1130805" cy="1124547"/>
              </a:xfrm>
              <a:prstGeom prst="roundRect">
                <a:avLst/>
              </a:prstGeom>
              <a:solidFill>
                <a:schemeClr val="bg1">
                  <a:lumMod val="85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Segoe UI" panose="020B0502040204020203" pitchFamily="34" charset="0"/>
                  <a:cs typeface="Segoe UI" panose="020B0502040204020203" pitchFamily="34" charset="0"/>
                </a:endParaRPr>
              </a:p>
            </p:txBody>
          </p:sp>
        </p:grpSp>
        <p:sp>
          <p:nvSpPr>
            <p:cNvPr id="13" name="Rectangle 12">
              <a:extLst>
                <a:ext uri="{FF2B5EF4-FFF2-40B4-BE49-F238E27FC236}">
                  <a16:creationId xmlns:a16="http://schemas.microsoft.com/office/drawing/2014/main" id="{4FBB20F0-F847-4E29-9B9C-38299D2C005E}"/>
                </a:ext>
              </a:extLst>
            </p:cNvPr>
            <p:cNvSpPr/>
            <p:nvPr/>
          </p:nvSpPr>
          <p:spPr>
            <a:xfrm>
              <a:off x="4616312" y="2094599"/>
              <a:ext cx="1493101" cy="677108"/>
            </a:xfrm>
            <a:prstGeom prst="rect">
              <a:avLst/>
            </a:prstGeom>
          </p:spPr>
          <p:txBody>
            <a:bodyPr wrap="none">
              <a:spAutoFit/>
            </a:bodyPr>
            <a:lstStyle/>
            <a:p>
              <a:pPr lvl="0" algn="ctr"/>
              <a:r>
                <a:rPr lang="en-US" sz="2400" b="1" dirty="0">
                  <a:solidFill>
                    <a:prstClr val="black"/>
                  </a:solidFill>
                  <a:latin typeface="Segoe UI" panose="020B0502040204020203" pitchFamily="34" charset="0"/>
                  <a:cs typeface="Segoe UI" panose="020B0502040204020203" pitchFamily="34" charset="0"/>
                </a:rPr>
                <a:t>Tester</a:t>
              </a:r>
              <a:endParaRPr lang="en-US" sz="1400" b="1" i="1" dirty="0">
                <a:solidFill>
                  <a:prstClr val="black"/>
                </a:solidFill>
                <a:latin typeface="Segoe UI" panose="020B0502040204020203" pitchFamily="34" charset="0"/>
                <a:cs typeface="Segoe UI" panose="020B0502040204020203" pitchFamily="34" charset="0"/>
              </a:endParaRPr>
            </a:p>
            <a:p>
              <a:pPr lvl="0" algn="ctr"/>
              <a:r>
                <a:rPr lang="en-US" sz="1400" b="1" i="1" dirty="0">
                  <a:solidFill>
                    <a:prstClr val="black"/>
                  </a:solidFill>
                  <a:latin typeface="Segoe UI" panose="020B0502040204020203" pitchFamily="34" charset="0"/>
                  <a:cs typeface="Segoe UI" panose="020B0502040204020203" pitchFamily="34" charset="0"/>
                </a:rPr>
                <a:t>e.g., CPU, FPGA</a:t>
              </a:r>
            </a:p>
          </p:txBody>
        </p:sp>
      </p:grpSp>
    </p:spTree>
    <p:extLst>
      <p:ext uri="{BB962C8B-B14F-4D97-AF65-F5344CB8AC3E}">
        <p14:creationId xmlns:p14="http://schemas.microsoft.com/office/powerpoint/2010/main" val="169845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4" grpId="0"/>
      <p:bldP spid="53" grpId="0"/>
      <p:bldGraphic spid="54" grpId="0">
        <p:bldAsOne/>
      </p:bldGraphic>
      <p:bldP spid="57" grpId="0"/>
      <p:bldGraphic spid="58" grpId="0">
        <p:bldAsOne/>
      </p:bldGraphic>
      <p:bldP spid="61" grpId="0"/>
      <p:bldP spid="19" grpId="0" animBg="1"/>
      <p:bldP spid="65" grpId="0"/>
      <p:bldGraphic spid="69" grpId="0">
        <p:bldAsOne/>
      </p:bldGraphic>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Injector</a:t>
            </a:r>
          </a:p>
        </p:txBody>
      </p:sp>
      <p:sp>
        <p:nvSpPr>
          <p:cNvPr id="24" name="Rectangle 23">
            <a:extLst>
              <a:ext uri="{FF2B5EF4-FFF2-40B4-BE49-F238E27FC236}">
                <a16:creationId xmlns:a16="http://schemas.microsoft.com/office/drawing/2014/main" id="{B3D40B84-CB8B-4E3E-A8ED-4D35916A2ACB}"/>
              </a:ext>
            </a:extLst>
          </p:cNvPr>
          <p:cNvSpPr/>
          <p:nvPr/>
        </p:nvSpPr>
        <p:spPr>
          <a:xfrm>
            <a:off x="7746854" y="1091623"/>
            <a:ext cx="1045694" cy="1650642"/>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prstClr val="black"/>
                </a:solidFill>
                <a:latin typeface="Segoe UI" panose="020B0502040204020203" pitchFamily="34" charset="0"/>
                <a:cs typeface="Segoe UI" panose="020B0502040204020203" pitchFamily="34" charset="0"/>
              </a:rPr>
              <a:t>Error Injector</a:t>
            </a:r>
          </a:p>
        </p:txBody>
      </p:sp>
      <p:sp>
        <p:nvSpPr>
          <p:cNvPr id="36" name="Lightning Bolt 35">
            <a:extLst>
              <a:ext uri="{FF2B5EF4-FFF2-40B4-BE49-F238E27FC236}">
                <a16:creationId xmlns:a16="http://schemas.microsoft.com/office/drawing/2014/main" id="{ADF93325-6768-4024-971B-D802E0450E4F}"/>
              </a:ext>
            </a:extLst>
          </p:cNvPr>
          <p:cNvSpPr/>
          <p:nvPr/>
        </p:nvSpPr>
        <p:spPr>
          <a:xfrm>
            <a:off x="7517811" y="823251"/>
            <a:ext cx="571798" cy="692713"/>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8" name="Content Placeholder 6">
            <a:extLst>
              <a:ext uri="{FF2B5EF4-FFF2-40B4-BE49-F238E27FC236}">
                <a16:creationId xmlns:a16="http://schemas.microsoft.com/office/drawing/2014/main" id="{947C5622-F006-4628-94B1-F41D017DC265}"/>
              </a:ext>
            </a:extLst>
          </p:cNvPr>
          <p:cNvSpPr>
            <a:spLocks noGrp="1"/>
          </p:cNvSpPr>
          <p:nvPr>
            <p:ph idx="1"/>
          </p:nvPr>
        </p:nvSpPr>
        <p:spPr>
          <a:xfrm>
            <a:off x="169011" y="3191348"/>
            <a:ext cx="8894602" cy="3127510"/>
          </a:xfrm>
        </p:spPr>
        <p:txBody>
          <a:bodyPr/>
          <a:lstStyle/>
          <a:p>
            <a:r>
              <a:rPr lang="en-US" sz="2800" dirty="0"/>
              <a:t>Injects errors according to a spatial error distribution</a:t>
            </a:r>
          </a:p>
          <a:p>
            <a:pPr lvl="1"/>
            <a:r>
              <a:rPr lang="en-US" sz="2400" dirty="0"/>
              <a:t>Configurable parameters depend on particular distribution</a:t>
            </a:r>
          </a:p>
          <a:p>
            <a:pPr lvl="1"/>
            <a:r>
              <a:rPr lang="en-US" sz="2400" dirty="0"/>
              <a:t>Extensible to many different error distributions</a:t>
            </a:r>
          </a:p>
          <a:p>
            <a:pPr lvl="1"/>
            <a:endParaRPr lang="en-US" sz="2400" dirty="0"/>
          </a:p>
          <a:p>
            <a:r>
              <a:rPr lang="en-US" sz="2800" dirty="0"/>
              <a:t>Uniform-random for data-retention errors</a:t>
            </a:r>
          </a:p>
          <a:p>
            <a:pPr lvl="1"/>
            <a:r>
              <a:rPr lang="en-US" sz="2400" dirty="0"/>
              <a:t>We experimentally validate this using real LPDDR4 devices</a:t>
            </a:r>
          </a:p>
          <a:p>
            <a:pPr lvl="1"/>
            <a:r>
              <a:rPr lang="en-US" sz="2400" dirty="0"/>
              <a:t>Experiment and analysis discussed in detail in the paper</a:t>
            </a:r>
            <a:endParaRPr lang="en-US" sz="2000" dirty="0"/>
          </a:p>
        </p:txBody>
      </p:sp>
      <p:sp>
        <p:nvSpPr>
          <p:cNvPr id="23" name="Rectangle 22">
            <a:extLst>
              <a:ext uri="{FF2B5EF4-FFF2-40B4-BE49-F238E27FC236}">
                <a16:creationId xmlns:a16="http://schemas.microsoft.com/office/drawing/2014/main" id="{6857053C-18F0-4340-A1A7-3CBDE7FF0FAC}"/>
              </a:ext>
            </a:extLst>
          </p:cNvPr>
          <p:cNvSpPr/>
          <p:nvPr/>
        </p:nvSpPr>
        <p:spPr>
          <a:xfrm>
            <a:off x="4269344" y="1095196"/>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Encoder</a:t>
            </a:r>
          </a:p>
        </p:txBody>
      </p:sp>
      <p:cxnSp>
        <p:nvCxnSpPr>
          <p:cNvPr id="31" name="Straight Arrow Connector 30">
            <a:extLst>
              <a:ext uri="{FF2B5EF4-FFF2-40B4-BE49-F238E27FC236}">
                <a16:creationId xmlns:a16="http://schemas.microsoft.com/office/drawing/2014/main" id="{62A95919-02F7-4614-8BB1-8CC546B78FEA}"/>
              </a:ext>
            </a:extLst>
          </p:cNvPr>
          <p:cNvCxnSpPr>
            <a:cxnSpLocks/>
          </p:cNvCxnSpPr>
          <p:nvPr/>
        </p:nvCxnSpPr>
        <p:spPr>
          <a:xfrm>
            <a:off x="5940969" y="1296468"/>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71DA633-7FC9-467C-95B9-99095A574093}"/>
              </a:ext>
            </a:extLst>
          </p:cNvPr>
          <p:cNvSpPr/>
          <p:nvPr/>
        </p:nvSpPr>
        <p:spPr>
          <a:xfrm>
            <a:off x="4269344" y="2136521"/>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Decoder</a:t>
            </a:r>
          </a:p>
        </p:txBody>
      </p:sp>
      <p:cxnSp>
        <p:nvCxnSpPr>
          <p:cNvPr id="33" name="Straight Arrow Connector 32">
            <a:extLst>
              <a:ext uri="{FF2B5EF4-FFF2-40B4-BE49-F238E27FC236}">
                <a16:creationId xmlns:a16="http://schemas.microsoft.com/office/drawing/2014/main" id="{2762C434-FC7D-4622-A911-0D8F0DA34A28}"/>
              </a:ext>
            </a:extLst>
          </p:cNvPr>
          <p:cNvCxnSpPr>
            <a:cxnSpLocks/>
          </p:cNvCxnSpPr>
          <p:nvPr/>
        </p:nvCxnSpPr>
        <p:spPr>
          <a:xfrm flipH="1">
            <a:off x="5940969" y="2369543"/>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1961F5D-F7FE-4C0A-BE92-88CCB303C434}"/>
              </a:ext>
            </a:extLst>
          </p:cNvPr>
          <p:cNvCxnSpPr>
            <a:cxnSpLocks/>
          </p:cNvCxnSpPr>
          <p:nvPr/>
        </p:nvCxnSpPr>
        <p:spPr>
          <a:xfrm>
            <a:off x="2012086" y="1312343"/>
            <a:ext cx="22572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DE19553-DB9C-4E96-ACCE-5D57AD30CFB7}"/>
              </a:ext>
            </a:extLst>
          </p:cNvPr>
          <p:cNvCxnSpPr>
            <a:cxnSpLocks/>
          </p:cNvCxnSpPr>
          <p:nvPr/>
        </p:nvCxnSpPr>
        <p:spPr>
          <a:xfrm flipH="1">
            <a:off x="2012086" y="2353668"/>
            <a:ext cx="22572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F0428B65-B479-45FA-8386-D2FEDAA47C0C}"/>
                  </a:ext>
                </a:extLst>
              </p:cNvPr>
              <p:cNvSpPr/>
              <p:nvPr/>
            </p:nvSpPr>
            <p:spPr>
              <a:xfrm>
                <a:off x="2723630" y="2630140"/>
                <a:ext cx="1527634" cy="40767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bar>
                        <m:barPr>
                          <m:pos m:val="top"/>
                          <m:ctrlPr>
                            <a:rPr lang="en-US" b="1" i="1" dirty="0" smtClean="0">
                              <a:latin typeface="Cambria Math" panose="02040503050406030204" pitchFamily="18" charset="0"/>
                              <a:cs typeface="Courier New" panose="02070309020205020404" pitchFamily="49" charset="0"/>
                            </a:rPr>
                          </m:ctrlPr>
                        </m:barPr>
                        <m:e>
                          <m:r>
                            <a:rPr lang="en-US" b="1" i="1" dirty="0" smtClean="0">
                              <a:latin typeface="Cambria Math" panose="02040503050406030204" pitchFamily="18" charset="0"/>
                              <a:cs typeface="Courier New" panose="02070309020205020404" pitchFamily="49" charset="0"/>
                            </a:rPr>
                            <m:t>𝒅𝒂𝒕𝒂𝒘𝒐𝒓𝒅</m:t>
                          </m:r>
                          <m:r>
                            <a:rPr lang="en-US" b="1" i="1" dirty="0" smtClean="0">
                              <a:latin typeface="Cambria Math" panose="02040503050406030204" pitchFamily="18" charset="0"/>
                              <a:cs typeface="Courier New" panose="02070309020205020404" pitchFamily="49" charset="0"/>
                            </a:rPr>
                            <m:t>(</m:t>
                          </m:r>
                          <m:r>
                            <a:rPr lang="en-US" b="1" i="1" dirty="0" smtClean="0">
                              <a:latin typeface="Cambria Math" panose="02040503050406030204" pitchFamily="18" charset="0"/>
                              <a:cs typeface="Courier New" panose="02070309020205020404" pitchFamily="49" charset="0"/>
                            </a:rPr>
                            <m:t>𝒔</m:t>
                          </m:r>
                          <m:r>
                            <a:rPr lang="en-US" b="1" i="1" dirty="0" smtClean="0">
                              <a:latin typeface="Cambria Math" panose="02040503050406030204" pitchFamily="18" charset="0"/>
                              <a:cs typeface="Courier New" panose="02070309020205020404" pitchFamily="49" charset="0"/>
                            </a:rPr>
                            <m:t>)</m:t>
                          </m:r>
                        </m:e>
                      </m:ba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1" name="Rectangle 40">
                <a:extLst>
                  <a:ext uri="{FF2B5EF4-FFF2-40B4-BE49-F238E27FC236}">
                    <a16:creationId xmlns:a16="http://schemas.microsoft.com/office/drawing/2014/main" id="{F0428B65-B479-45FA-8386-D2FEDAA47C0C}"/>
                  </a:ext>
                </a:extLst>
              </p:cNvPr>
              <p:cNvSpPr>
                <a:spLocks noRot="1" noChangeAspect="1" noMove="1" noResize="1" noEditPoints="1" noAdjustHandles="1" noChangeArrowheads="1" noChangeShapeType="1" noTextEdit="1"/>
              </p:cNvSpPr>
              <p:nvPr/>
            </p:nvSpPr>
            <p:spPr>
              <a:xfrm>
                <a:off x="2723630" y="2630140"/>
                <a:ext cx="1527634" cy="407676"/>
              </a:xfrm>
              <a:prstGeom prst="rect">
                <a:avLst/>
              </a:prstGeom>
              <a:blipFill>
                <a:blip r:embed="rId3"/>
                <a:stretch>
                  <a:fillRect l="-6400" b="-10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17FC68AE-F420-4A2B-B9B9-EA0C2492E71F}"/>
                  </a:ext>
                </a:extLst>
              </p:cNvPr>
              <p:cNvSpPr/>
              <p:nvPr/>
            </p:nvSpPr>
            <p:spPr>
              <a:xfrm>
                <a:off x="6063167" y="943005"/>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𝒄𝒐𝒅𝒆𝒘𝒐𝒓𝒅</m:t>
                      </m:r>
                      <m:r>
                        <a:rPr lang="en-US" b="1" i="1" smtClean="0">
                          <a:latin typeface="Cambria Math" panose="02040503050406030204" pitchFamily="18"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𝒔</m:t>
                      </m:r>
                      <m:r>
                        <a:rPr lang="en-US" b="1" i="1" smtClean="0">
                          <a:latin typeface="Cambria Math" panose="02040503050406030204" pitchFamily="18" charset="0"/>
                          <a:cs typeface="Courier New" panose="02070309020205020404" pitchFamily="49" charset="0"/>
                        </a:rPr>
                        <m:t>)</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2" name="Rectangle 41">
                <a:extLst>
                  <a:ext uri="{FF2B5EF4-FFF2-40B4-BE49-F238E27FC236}">
                    <a16:creationId xmlns:a16="http://schemas.microsoft.com/office/drawing/2014/main" id="{17FC68AE-F420-4A2B-B9B9-EA0C2492E71F}"/>
                  </a:ext>
                </a:extLst>
              </p:cNvPr>
              <p:cNvSpPr>
                <a:spLocks noRot="1" noChangeAspect="1" noMove="1" noResize="1" noEditPoints="1" noAdjustHandles="1" noChangeArrowheads="1" noChangeShapeType="1" noTextEdit="1"/>
              </p:cNvSpPr>
              <p:nvPr/>
            </p:nvSpPr>
            <p:spPr>
              <a:xfrm>
                <a:off x="6063167" y="943005"/>
                <a:ext cx="1536871" cy="369332"/>
              </a:xfrm>
              <a:prstGeom prst="rect">
                <a:avLst/>
              </a:prstGeom>
              <a:blipFill>
                <a:blip r:embed="rId4"/>
                <a:stretch>
                  <a:fillRect l="-5952"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5CE7B53D-2C3A-4321-BA3F-1E6C3C7E2F20}"/>
                  </a:ext>
                </a:extLst>
              </p:cNvPr>
              <p:cNvSpPr/>
              <p:nvPr/>
            </p:nvSpPr>
            <p:spPr>
              <a:xfrm>
                <a:off x="6143061" y="1977580"/>
                <a:ext cx="1527634" cy="40767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bar>
                        <m:barPr>
                          <m:pos m:val="top"/>
                          <m:ctrlPr>
                            <a:rPr lang="en-US" b="1" i="1" dirty="0" smtClean="0">
                              <a:latin typeface="Cambria Math" panose="02040503050406030204" pitchFamily="18" charset="0"/>
                              <a:cs typeface="Courier New" panose="02070309020205020404" pitchFamily="49" charset="0"/>
                            </a:rPr>
                          </m:ctrlPr>
                        </m:barPr>
                        <m:e>
                          <m:r>
                            <a:rPr lang="en-US" b="1" i="1" dirty="0" smtClean="0">
                              <a:latin typeface="Cambria Math" panose="02040503050406030204" pitchFamily="18" charset="0"/>
                              <a:cs typeface="Courier New" panose="02070309020205020404" pitchFamily="49" charset="0"/>
                            </a:rPr>
                            <m:t>𝒄𝒐𝒅𝒆𝒘𝒐𝒓𝒅</m:t>
                          </m:r>
                          <m:r>
                            <a:rPr lang="en-US" b="1" i="1" dirty="0" smtClean="0">
                              <a:latin typeface="Cambria Math" panose="02040503050406030204" pitchFamily="18" charset="0"/>
                              <a:cs typeface="Courier New" panose="02070309020205020404" pitchFamily="49" charset="0"/>
                            </a:rPr>
                            <m:t>(</m:t>
                          </m:r>
                          <m:r>
                            <a:rPr lang="en-US" b="1" i="1" dirty="0" smtClean="0">
                              <a:latin typeface="Cambria Math" panose="02040503050406030204" pitchFamily="18" charset="0"/>
                              <a:cs typeface="Courier New" panose="02070309020205020404" pitchFamily="49" charset="0"/>
                            </a:rPr>
                            <m:t>𝒔</m:t>
                          </m:r>
                          <m:r>
                            <a:rPr lang="en-US" b="1" i="1" dirty="0" smtClean="0">
                              <a:latin typeface="Cambria Math" panose="02040503050406030204" pitchFamily="18" charset="0"/>
                              <a:cs typeface="Courier New" panose="02070309020205020404" pitchFamily="49" charset="0"/>
                            </a:rPr>
                            <m:t>)</m:t>
                          </m:r>
                        </m:e>
                      </m:ba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4" name="Rectangle 43">
                <a:extLst>
                  <a:ext uri="{FF2B5EF4-FFF2-40B4-BE49-F238E27FC236}">
                    <a16:creationId xmlns:a16="http://schemas.microsoft.com/office/drawing/2014/main" id="{5CE7B53D-2C3A-4321-BA3F-1E6C3C7E2F20}"/>
                  </a:ext>
                </a:extLst>
              </p:cNvPr>
              <p:cNvSpPr>
                <a:spLocks noRot="1" noChangeAspect="1" noMove="1" noResize="1" noEditPoints="1" noAdjustHandles="1" noChangeArrowheads="1" noChangeShapeType="1" noTextEdit="1"/>
              </p:cNvSpPr>
              <p:nvPr/>
            </p:nvSpPr>
            <p:spPr>
              <a:xfrm>
                <a:off x="6143061" y="1977580"/>
                <a:ext cx="1527634" cy="407676"/>
              </a:xfrm>
              <a:prstGeom prst="rect">
                <a:avLst/>
              </a:prstGeom>
              <a:blipFill>
                <a:blip r:embed="rId5"/>
                <a:stretch>
                  <a:fillRect l="-6400" b="-10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176ADF9F-42F8-4279-8B60-9E12C2E33105}"/>
                  </a:ext>
                </a:extLst>
              </p:cNvPr>
              <p:cNvSpPr/>
              <p:nvPr/>
            </p:nvSpPr>
            <p:spPr>
              <a:xfrm>
                <a:off x="2012085" y="958880"/>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𝑵</m:t>
                      </m:r>
                      <m:r>
                        <m:rPr>
                          <m:nor/>
                        </m:rPr>
                        <a:rPr lang="en-US" b="1" dirty="0">
                          <a:latin typeface="Segoe UI" panose="020B0502040204020203" pitchFamily="34"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𝒃𝒊𝒕</m:t>
                      </m:r>
                      <m:r>
                        <a:rPr lang="en-US" b="1" i="1" smtClean="0">
                          <a:latin typeface="Cambria Math" panose="02040503050406030204" pitchFamily="18" charset="0"/>
                          <a:cs typeface="Courier New" panose="02070309020205020404" pitchFamily="49" charset="0"/>
                        </a:rPr>
                        <m:t> </m:t>
                      </m:r>
                      <m:r>
                        <a:rPr lang="en-US" b="1" i="1" smtClean="0">
                          <a:latin typeface="Cambria Math" panose="02040503050406030204" pitchFamily="18" charset="0"/>
                          <a:cs typeface="Courier New" panose="02070309020205020404" pitchFamily="49" charset="0"/>
                        </a:rPr>
                        <m:t>𝒘𝒐𝒓𝒅</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5" name="Rectangle 44">
                <a:extLst>
                  <a:ext uri="{FF2B5EF4-FFF2-40B4-BE49-F238E27FC236}">
                    <a16:creationId xmlns:a16="http://schemas.microsoft.com/office/drawing/2014/main" id="{176ADF9F-42F8-4279-8B60-9E12C2E33105}"/>
                  </a:ext>
                </a:extLst>
              </p:cNvPr>
              <p:cNvSpPr>
                <a:spLocks noRot="1" noChangeAspect="1" noMove="1" noResize="1" noEditPoints="1" noAdjustHandles="1" noChangeArrowheads="1" noChangeShapeType="1" noTextEdit="1"/>
              </p:cNvSpPr>
              <p:nvPr/>
            </p:nvSpPr>
            <p:spPr>
              <a:xfrm>
                <a:off x="2012085" y="958880"/>
                <a:ext cx="1536871" cy="369332"/>
              </a:xfrm>
              <a:prstGeom prst="rect">
                <a:avLst/>
              </a:prstGeom>
              <a:blipFill>
                <a:blip r:embed="rId6"/>
                <a:stretch>
                  <a:fillRect l="-1587"/>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7F6E302D-894C-4A0F-A2F4-1BDA423C3FB7}"/>
              </a:ext>
            </a:extLst>
          </p:cNvPr>
          <p:cNvSpPr/>
          <p:nvPr/>
        </p:nvSpPr>
        <p:spPr>
          <a:xfrm>
            <a:off x="340461" y="1095196"/>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Word Generator</a:t>
            </a:r>
          </a:p>
        </p:txBody>
      </p:sp>
      <p:sp>
        <p:nvSpPr>
          <p:cNvPr id="49" name="Rectangle 48">
            <a:extLst>
              <a:ext uri="{FF2B5EF4-FFF2-40B4-BE49-F238E27FC236}">
                <a16:creationId xmlns:a16="http://schemas.microsoft.com/office/drawing/2014/main" id="{C531E72B-0B04-4A1E-99E5-31004E1A9F37}"/>
              </a:ext>
            </a:extLst>
          </p:cNvPr>
          <p:cNvSpPr/>
          <p:nvPr/>
        </p:nvSpPr>
        <p:spPr>
          <a:xfrm>
            <a:off x="340461" y="2136521"/>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Error Checker</a:t>
            </a:r>
          </a:p>
        </p:txBody>
      </p:sp>
      <p:cxnSp>
        <p:nvCxnSpPr>
          <p:cNvPr id="50" name="Straight Arrow Connector 63">
            <a:extLst>
              <a:ext uri="{FF2B5EF4-FFF2-40B4-BE49-F238E27FC236}">
                <a16:creationId xmlns:a16="http://schemas.microsoft.com/office/drawing/2014/main" id="{F5AC8FC4-B07E-42B4-8DF6-5FDA7D4DCC5F}"/>
              </a:ext>
            </a:extLst>
          </p:cNvPr>
          <p:cNvCxnSpPr>
            <a:cxnSpLocks/>
          </p:cNvCxnSpPr>
          <p:nvPr/>
        </p:nvCxnSpPr>
        <p:spPr>
          <a:xfrm>
            <a:off x="2964972" y="1312345"/>
            <a:ext cx="1304371" cy="107947"/>
          </a:xfrm>
          <a:prstGeom prst="bentConnector3">
            <a:avLst>
              <a:gd name="adj1" fmla="val 16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64">
            <a:extLst>
              <a:ext uri="{FF2B5EF4-FFF2-40B4-BE49-F238E27FC236}">
                <a16:creationId xmlns:a16="http://schemas.microsoft.com/office/drawing/2014/main" id="{00058F50-6F1D-4220-B4EC-63BB32CA4187}"/>
              </a:ext>
            </a:extLst>
          </p:cNvPr>
          <p:cNvCxnSpPr>
            <a:cxnSpLocks/>
          </p:cNvCxnSpPr>
          <p:nvPr/>
        </p:nvCxnSpPr>
        <p:spPr>
          <a:xfrm>
            <a:off x="3039741" y="1419323"/>
            <a:ext cx="1229603" cy="110507"/>
          </a:xfrm>
          <a:prstGeom prst="bentConnector3">
            <a:avLst>
              <a:gd name="adj1" fmla="val 294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D33ABC12-6B26-4701-9536-747A4DCB16E1}"/>
                  </a:ext>
                </a:extLst>
              </p:cNvPr>
              <p:cNvSpPr/>
              <p:nvPr/>
            </p:nvSpPr>
            <p:spPr>
              <a:xfrm>
                <a:off x="2804132" y="1561102"/>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𝒅𝒂𝒕𝒂𝒘𝒐𝒓𝒅</m:t>
                      </m:r>
                      <m:r>
                        <a:rPr lang="en-US" b="1" i="1" smtClean="0">
                          <a:latin typeface="Cambria Math" panose="02040503050406030204" pitchFamily="18"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𝒔</m:t>
                      </m:r>
                      <m:r>
                        <a:rPr lang="en-US" b="1" i="1" smtClean="0">
                          <a:latin typeface="Cambria Math" panose="02040503050406030204" pitchFamily="18" charset="0"/>
                          <a:cs typeface="Courier New" panose="02070309020205020404" pitchFamily="49" charset="0"/>
                        </a:rPr>
                        <m:t>)</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52" name="Rectangle 51">
                <a:extLst>
                  <a:ext uri="{FF2B5EF4-FFF2-40B4-BE49-F238E27FC236}">
                    <a16:creationId xmlns:a16="http://schemas.microsoft.com/office/drawing/2014/main" id="{D33ABC12-6B26-4701-9536-747A4DCB16E1}"/>
                  </a:ext>
                </a:extLst>
              </p:cNvPr>
              <p:cNvSpPr>
                <a:spLocks noRot="1" noChangeAspect="1" noMove="1" noResize="1" noEditPoints="1" noAdjustHandles="1" noChangeArrowheads="1" noChangeShapeType="1" noTextEdit="1"/>
              </p:cNvSpPr>
              <p:nvPr/>
            </p:nvSpPr>
            <p:spPr>
              <a:xfrm>
                <a:off x="2804132" y="1561102"/>
                <a:ext cx="1536871" cy="369332"/>
              </a:xfrm>
              <a:prstGeom prst="rect">
                <a:avLst/>
              </a:prstGeom>
              <a:blipFill>
                <a:blip r:embed="rId7"/>
                <a:stretch>
                  <a:fillRect l="-5952" b="-11475"/>
                </a:stretch>
              </a:blipFill>
            </p:spPr>
            <p:txBody>
              <a:bodyPr/>
              <a:lstStyle/>
              <a:p>
                <a:r>
                  <a:rPr lang="en-US">
                    <a:noFill/>
                  </a:rPr>
                  <a:t> </a:t>
                </a:r>
              </a:p>
            </p:txBody>
          </p:sp>
        </mc:Fallback>
      </mc:AlternateContent>
      <p:cxnSp>
        <p:nvCxnSpPr>
          <p:cNvPr id="53" name="Straight Arrow Connector 63">
            <a:extLst>
              <a:ext uri="{FF2B5EF4-FFF2-40B4-BE49-F238E27FC236}">
                <a16:creationId xmlns:a16="http://schemas.microsoft.com/office/drawing/2014/main" id="{5820B2D5-ABA3-4163-BF2C-3F37618DF19A}"/>
              </a:ext>
            </a:extLst>
          </p:cNvPr>
          <p:cNvCxnSpPr>
            <a:cxnSpLocks/>
          </p:cNvCxnSpPr>
          <p:nvPr/>
        </p:nvCxnSpPr>
        <p:spPr>
          <a:xfrm>
            <a:off x="3011545" y="2342092"/>
            <a:ext cx="0" cy="147371"/>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64">
            <a:extLst>
              <a:ext uri="{FF2B5EF4-FFF2-40B4-BE49-F238E27FC236}">
                <a16:creationId xmlns:a16="http://schemas.microsoft.com/office/drawing/2014/main" id="{66FA47C6-542A-4837-A1A9-D31D06AE18DD}"/>
              </a:ext>
            </a:extLst>
          </p:cNvPr>
          <p:cNvCxnSpPr>
            <a:cxnSpLocks/>
          </p:cNvCxnSpPr>
          <p:nvPr/>
        </p:nvCxnSpPr>
        <p:spPr>
          <a:xfrm>
            <a:off x="3140715" y="2336673"/>
            <a:ext cx="0" cy="265973"/>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EF96938-25F2-4318-9854-985422824085}"/>
              </a:ext>
            </a:extLst>
          </p:cNvPr>
          <p:cNvCxnSpPr>
            <a:cxnSpLocks/>
          </p:cNvCxnSpPr>
          <p:nvPr/>
        </p:nvCxnSpPr>
        <p:spPr>
          <a:xfrm flipH="1">
            <a:off x="2992116" y="2485966"/>
            <a:ext cx="12772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E09D7BE-6593-4A3C-9EB3-101456BED41C}"/>
              </a:ext>
            </a:extLst>
          </p:cNvPr>
          <p:cNvCxnSpPr>
            <a:cxnSpLocks/>
          </p:cNvCxnSpPr>
          <p:nvPr/>
        </p:nvCxnSpPr>
        <p:spPr>
          <a:xfrm flipH="1">
            <a:off x="3126429" y="2605026"/>
            <a:ext cx="11286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6CFFCB18-4011-4DBE-8FBE-B3BBBBD75EA6}"/>
                  </a:ext>
                </a:extLst>
              </p:cNvPr>
              <p:cNvSpPr/>
              <p:nvPr/>
            </p:nvSpPr>
            <p:spPr>
              <a:xfrm>
                <a:off x="2012085" y="1959223"/>
                <a:ext cx="1536871" cy="409151"/>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𝑵</m:t>
                      </m:r>
                      <m:r>
                        <m:rPr>
                          <m:nor/>
                        </m:rPr>
                        <a:rPr lang="en-US" b="1" dirty="0">
                          <a:latin typeface="Segoe UI" panose="020B0502040204020203" pitchFamily="34"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𝒃𝒊𝒕</m:t>
                      </m:r>
                      <m:r>
                        <a:rPr lang="en-US" b="1" i="1" smtClean="0">
                          <a:latin typeface="Cambria Math" panose="02040503050406030204" pitchFamily="18" charset="0"/>
                          <a:cs typeface="Courier New" panose="02070309020205020404" pitchFamily="49" charset="0"/>
                        </a:rPr>
                        <m:t> </m:t>
                      </m:r>
                      <m:bar>
                        <m:barPr>
                          <m:pos m:val="top"/>
                          <m:ctrlPr>
                            <a:rPr lang="en-US" b="1" i="1" dirty="0">
                              <a:latin typeface="Cambria Math" panose="02040503050406030204" pitchFamily="18" charset="0"/>
                              <a:cs typeface="Courier New" panose="02070309020205020404" pitchFamily="49" charset="0"/>
                            </a:rPr>
                          </m:ctrlPr>
                        </m:barPr>
                        <m:e>
                          <m:r>
                            <a:rPr lang="en-US" b="1" i="1" dirty="0">
                              <a:latin typeface="Cambria Math" panose="02040503050406030204" pitchFamily="18" charset="0"/>
                              <a:cs typeface="Courier New" panose="02070309020205020404" pitchFamily="49" charset="0"/>
                            </a:rPr>
                            <m:t>𝒘𝒐𝒓𝒅</m:t>
                          </m:r>
                        </m:e>
                      </m:ba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57" name="Rectangle 56">
                <a:extLst>
                  <a:ext uri="{FF2B5EF4-FFF2-40B4-BE49-F238E27FC236}">
                    <a16:creationId xmlns:a16="http://schemas.microsoft.com/office/drawing/2014/main" id="{6CFFCB18-4011-4DBE-8FBE-B3BBBBD75EA6}"/>
                  </a:ext>
                </a:extLst>
              </p:cNvPr>
              <p:cNvSpPr>
                <a:spLocks noRot="1" noChangeAspect="1" noMove="1" noResize="1" noEditPoints="1" noAdjustHandles="1" noChangeArrowheads="1" noChangeShapeType="1" noTextEdit="1"/>
              </p:cNvSpPr>
              <p:nvPr/>
            </p:nvSpPr>
            <p:spPr>
              <a:xfrm>
                <a:off x="2012085" y="1959223"/>
                <a:ext cx="1536871" cy="409151"/>
              </a:xfrm>
              <a:prstGeom prst="rect">
                <a:avLst/>
              </a:prstGeom>
              <a:blipFill>
                <a:blip r:embed="rId8"/>
                <a:stretch>
                  <a:fillRect l="-1587"/>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7365EB96-8D6F-4F76-9BB0-D6531C1AA87D}"/>
              </a:ext>
            </a:extLst>
          </p:cNvPr>
          <p:cNvCxnSpPr>
            <a:cxnSpLocks/>
          </p:cNvCxnSpPr>
          <p:nvPr/>
        </p:nvCxnSpPr>
        <p:spPr>
          <a:xfrm>
            <a:off x="5940969" y="1384284"/>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5CDD01D-5CC7-4C3F-A76A-0428707B1749}"/>
              </a:ext>
            </a:extLst>
          </p:cNvPr>
          <p:cNvCxnSpPr>
            <a:cxnSpLocks/>
          </p:cNvCxnSpPr>
          <p:nvPr/>
        </p:nvCxnSpPr>
        <p:spPr>
          <a:xfrm>
            <a:off x="5940969" y="1484902"/>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AB6B375-8146-4972-8414-37A678592BBB}"/>
              </a:ext>
            </a:extLst>
          </p:cNvPr>
          <p:cNvCxnSpPr>
            <a:cxnSpLocks/>
          </p:cNvCxnSpPr>
          <p:nvPr/>
        </p:nvCxnSpPr>
        <p:spPr>
          <a:xfrm flipH="1">
            <a:off x="5940969" y="2462414"/>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E36039F-714B-4FFC-9703-2DD92E908AF0}"/>
              </a:ext>
            </a:extLst>
          </p:cNvPr>
          <p:cNvCxnSpPr>
            <a:cxnSpLocks/>
          </p:cNvCxnSpPr>
          <p:nvPr/>
        </p:nvCxnSpPr>
        <p:spPr>
          <a:xfrm flipH="1">
            <a:off x="5940969" y="2560290"/>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456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Checker</a:t>
            </a:r>
          </a:p>
        </p:txBody>
      </p:sp>
      <p:sp>
        <p:nvSpPr>
          <p:cNvPr id="24" name="Rectangle 23">
            <a:extLst>
              <a:ext uri="{FF2B5EF4-FFF2-40B4-BE49-F238E27FC236}">
                <a16:creationId xmlns:a16="http://schemas.microsoft.com/office/drawing/2014/main" id="{B3D40B84-CB8B-4E3E-A8ED-4D35916A2ACB}"/>
              </a:ext>
            </a:extLst>
          </p:cNvPr>
          <p:cNvSpPr/>
          <p:nvPr/>
        </p:nvSpPr>
        <p:spPr>
          <a:xfrm>
            <a:off x="7746854" y="1091623"/>
            <a:ext cx="1045694" cy="1650642"/>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prstClr val="black"/>
                </a:solidFill>
                <a:latin typeface="Segoe UI" panose="020B0502040204020203" pitchFamily="34" charset="0"/>
                <a:cs typeface="Segoe UI" panose="020B0502040204020203" pitchFamily="34" charset="0"/>
              </a:rPr>
              <a:t>Error Injector</a:t>
            </a:r>
          </a:p>
        </p:txBody>
      </p:sp>
      <p:sp>
        <p:nvSpPr>
          <p:cNvPr id="36" name="Lightning Bolt 35">
            <a:extLst>
              <a:ext uri="{FF2B5EF4-FFF2-40B4-BE49-F238E27FC236}">
                <a16:creationId xmlns:a16="http://schemas.microsoft.com/office/drawing/2014/main" id="{ADF93325-6768-4024-971B-D802E0450E4F}"/>
              </a:ext>
            </a:extLst>
          </p:cNvPr>
          <p:cNvSpPr/>
          <p:nvPr/>
        </p:nvSpPr>
        <p:spPr>
          <a:xfrm>
            <a:off x="7517811" y="823251"/>
            <a:ext cx="571798" cy="692713"/>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mc:AlternateContent xmlns:mc="http://schemas.openxmlformats.org/markup-compatibility/2006" xmlns:a14="http://schemas.microsoft.com/office/drawing/2010/main">
        <mc:Choice Requires="a14">
          <p:sp>
            <p:nvSpPr>
              <p:cNvPr id="58" name="Content Placeholder 6">
                <a:extLst>
                  <a:ext uri="{FF2B5EF4-FFF2-40B4-BE49-F238E27FC236}">
                    <a16:creationId xmlns:a16="http://schemas.microsoft.com/office/drawing/2014/main" id="{947C5622-F006-4628-94B1-F41D017DC265}"/>
                  </a:ext>
                </a:extLst>
              </p:cNvPr>
              <p:cNvSpPr>
                <a:spLocks noGrp="1"/>
              </p:cNvSpPr>
              <p:nvPr>
                <p:ph idx="1"/>
              </p:nvPr>
            </p:nvSpPr>
            <p:spPr>
              <a:xfrm>
                <a:off x="169011" y="3191348"/>
                <a:ext cx="8894602" cy="3127510"/>
              </a:xfrm>
            </p:spPr>
            <p:txBody>
              <a:bodyPr/>
              <a:lstStyle/>
              <a:p>
                <a:r>
                  <a:rPr lang="en-US" sz="2800" dirty="0"/>
                  <a:t>Computes a configurable output distribution</a:t>
                </a:r>
              </a:p>
              <a:p>
                <a:pPr lvl="1"/>
                <a:r>
                  <a:rPr lang="en-US" sz="2400" dirty="0"/>
                  <a:t>Corresponds to the experimental measurement we make</a:t>
                </a:r>
              </a:p>
              <a:p>
                <a:pPr lvl="1"/>
                <a:r>
                  <a:rPr lang="en-US" sz="2400" dirty="0"/>
                  <a:t>E.g., number of errors per </a:t>
                </a:r>
                <a14:m>
                  <m:oMath xmlns:m="http://schemas.openxmlformats.org/officeDocument/2006/math">
                    <m:bar>
                      <m:barPr>
                        <m:pos m:val="top"/>
                        <m:ctrlPr>
                          <a:rPr lang="en-US" sz="2400" b="1" i="1" dirty="0">
                            <a:latin typeface="Cambria Math" panose="02040503050406030204" pitchFamily="18" charset="0"/>
                            <a:cs typeface="Courier New" panose="02070309020205020404" pitchFamily="49" charset="0"/>
                          </a:rPr>
                        </m:ctrlPr>
                      </m:barPr>
                      <m:e>
                        <m:r>
                          <a:rPr lang="en-US" sz="2400" b="1" i="1" dirty="0">
                            <a:latin typeface="Cambria Math" panose="02040503050406030204" pitchFamily="18" charset="0"/>
                            <a:cs typeface="Courier New" panose="02070309020205020404" pitchFamily="49" charset="0"/>
                          </a:rPr>
                          <m:t>𝒅𝒂𝒕𝒂𝒘𝒐𝒓𝒅</m:t>
                        </m:r>
                      </m:e>
                    </m:bar>
                  </m:oMath>
                </a14:m>
                <a:r>
                  <a:rPr lang="en-US" sz="2400" dirty="0"/>
                  <a:t> (i.e., </a:t>
                </a:r>
                <a14:m>
                  <m:oMath xmlns:m="http://schemas.openxmlformats.org/officeDocument/2006/math">
                    <m:bar>
                      <m:barPr>
                        <m:pos m:val="top"/>
                        <m:ctrlPr>
                          <a:rPr lang="en-US" sz="2400" b="1" i="1" dirty="0">
                            <a:latin typeface="Cambria Math" panose="02040503050406030204" pitchFamily="18" charset="0"/>
                            <a:cs typeface="Courier New" panose="02070309020205020404" pitchFamily="49" charset="0"/>
                          </a:rPr>
                        </m:ctrlPr>
                      </m:barPr>
                      <m:e>
                        <m:r>
                          <a:rPr lang="en-US" sz="2400" b="1" i="1" dirty="0">
                            <a:latin typeface="Cambria Math" panose="02040503050406030204" pitchFamily="18" charset="0"/>
                            <a:cs typeface="Courier New" panose="02070309020205020404" pitchFamily="49" charset="0"/>
                          </a:rPr>
                          <m:t>𝒘</m:t>
                        </m:r>
                        <m:r>
                          <a:rPr lang="en-US" sz="2400" b="1" i="1" baseline="-25000" dirty="0" smtClean="0">
                            <a:latin typeface="Cambria Math" panose="02040503050406030204" pitchFamily="18" charset="0"/>
                            <a:cs typeface="Courier New" panose="02070309020205020404" pitchFamily="49" charset="0"/>
                          </a:rPr>
                          <m:t>𝑵</m:t>
                        </m:r>
                      </m:e>
                    </m:bar>
                  </m:oMath>
                </a14:m>
                <a:r>
                  <a:rPr lang="en-US" sz="2400" dirty="0"/>
                  <a:t>)</a:t>
                </a:r>
              </a:p>
            </p:txBody>
          </p:sp>
        </mc:Choice>
        <mc:Fallback xmlns="">
          <p:sp>
            <p:nvSpPr>
              <p:cNvPr id="58" name="Content Placeholder 6">
                <a:extLst>
                  <a:ext uri="{FF2B5EF4-FFF2-40B4-BE49-F238E27FC236}">
                    <a16:creationId xmlns:a16="http://schemas.microsoft.com/office/drawing/2014/main" id="{947C5622-F006-4628-94B1-F41D017DC265}"/>
                  </a:ext>
                </a:extLst>
              </p:cNvPr>
              <p:cNvSpPr>
                <a:spLocks noGrp="1" noRot="1" noChangeAspect="1" noMove="1" noResize="1" noEditPoints="1" noAdjustHandles="1" noChangeArrowheads="1" noChangeShapeType="1" noTextEdit="1"/>
              </p:cNvSpPr>
              <p:nvPr>
                <p:ph idx="1"/>
              </p:nvPr>
            </p:nvSpPr>
            <p:spPr>
              <a:xfrm>
                <a:off x="169011" y="3191348"/>
                <a:ext cx="8894602" cy="3127510"/>
              </a:xfrm>
              <a:blipFill>
                <a:blip r:embed="rId3"/>
                <a:stretch>
                  <a:fillRect l="-1234" t="-3509"/>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6857053C-18F0-4340-A1A7-3CBDE7FF0FAC}"/>
              </a:ext>
            </a:extLst>
          </p:cNvPr>
          <p:cNvSpPr/>
          <p:nvPr/>
        </p:nvSpPr>
        <p:spPr>
          <a:xfrm>
            <a:off x="4269344" y="1095196"/>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Encoder</a:t>
            </a:r>
          </a:p>
        </p:txBody>
      </p:sp>
      <p:cxnSp>
        <p:nvCxnSpPr>
          <p:cNvPr id="31" name="Straight Arrow Connector 30">
            <a:extLst>
              <a:ext uri="{FF2B5EF4-FFF2-40B4-BE49-F238E27FC236}">
                <a16:creationId xmlns:a16="http://schemas.microsoft.com/office/drawing/2014/main" id="{62A95919-02F7-4614-8BB1-8CC546B78FEA}"/>
              </a:ext>
            </a:extLst>
          </p:cNvPr>
          <p:cNvCxnSpPr>
            <a:cxnSpLocks/>
          </p:cNvCxnSpPr>
          <p:nvPr/>
        </p:nvCxnSpPr>
        <p:spPr>
          <a:xfrm>
            <a:off x="5940969" y="1296468"/>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71DA633-7FC9-467C-95B9-99095A574093}"/>
              </a:ext>
            </a:extLst>
          </p:cNvPr>
          <p:cNvSpPr/>
          <p:nvPr/>
        </p:nvSpPr>
        <p:spPr>
          <a:xfrm>
            <a:off x="4269344" y="2136521"/>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ECC Decoder</a:t>
            </a:r>
          </a:p>
        </p:txBody>
      </p:sp>
      <p:cxnSp>
        <p:nvCxnSpPr>
          <p:cNvPr id="33" name="Straight Arrow Connector 32">
            <a:extLst>
              <a:ext uri="{FF2B5EF4-FFF2-40B4-BE49-F238E27FC236}">
                <a16:creationId xmlns:a16="http://schemas.microsoft.com/office/drawing/2014/main" id="{2762C434-FC7D-4622-A911-0D8F0DA34A28}"/>
              </a:ext>
            </a:extLst>
          </p:cNvPr>
          <p:cNvCxnSpPr>
            <a:cxnSpLocks/>
          </p:cNvCxnSpPr>
          <p:nvPr/>
        </p:nvCxnSpPr>
        <p:spPr>
          <a:xfrm flipH="1">
            <a:off x="5940969" y="2369543"/>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1961F5D-F7FE-4C0A-BE92-88CCB303C434}"/>
              </a:ext>
            </a:extLst>
          </p:cNvPr>
          <p:cNvCxnSpPr>
            <a:cxnSpLocks/>
          </p:cNvCxnSpPr>
          <p:nvPr/>
        </p:nvCxnSpPr>
        <p:spPr>
          <a:xfrm>
            <a:off x="2012086" y="1312343"/>
            <a:ext cx="22572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DE19553-DB9C-4E96-ACCE-5D57AD30CFB7}"/>
              </a:ext>
            </a:extLst>
          </p:cNvPr>
          <p:cNvCxnSpPr>
            <a:cxnSpLocks/>
          </p:cNvCxnSpPr>
          <p:nvPr/>
        </p:nvCxnSpPr>
        <p:spPr>
          <a:xfrm flipH="1">
            <a:off x="2012086" y="2353668"/>
            <a:ext cx="22572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F0428B65-B479-45FA-8386-D2FEDAA47C0C}"/>
                  </a:ext>
                </a:extLst>
              </p:cNvPr>
              <p:cNvSpPr/>
              <p:nvPr/>
            </p:nvSpPr>
            <p:spPr>
              <a:xfrm>
                <a:off x="2723630" y="2630140"/>
                <a:ext cx="1527634" cy="40767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bar>
                        <m:barPr>
                          <m:pos m:val="top"/>
                          <m:ctrlPr>
                            <a:rPr lang="en-US" b="1" i="1" dirty="0" smtClean="0">
                              <a:latin typeface="Cambria Math" panose="02040503050406030204" pitchFamily="18" charset="0"/>
                              <a:cs typeface="Courier New" panose="02070309020205020404" pitchFamily="49" charset="0"/>
                            </a:rPr>
                          </m:ctrlPr>
                        </m:barPr>
                        <m:e>
                          <m:r>
                            <a:rPr lang="en-US" b="1" i="1" dirty="0" smtClean="0">
                              <a:latin typeface="Cambria Math" panose="02040503050406030204" pitchFamily="18" charset="0"/>
                              <a:cs typeface="Courier New" panose="02070309020205020404" pitchFamily="49" charset="0"/>
                            </a:rPr>
                            <m:t>𝒅𝒂𝒕𝒂𝒘𝒐𝒓𝒅</m:t>
                          </m:r>
                          <m:r>
                            <a:rPr lang="en-US" b="1" i="1" dirty="0" smtClean="0">
                              <a:latin typeface="Cambria Math" panose="02040503050406030204" pitchFamily="18" charset="0"/>
                              <a:cs typeface="Courier New" panose="02070309020205020404" pitchFamily="49" charset="0"/>
                            </a:rPr>
                            <m:t>(</m:t>
                          </m:r>
                          <m:r>
                            <a:rPr lang="en-US" b="1" i="1" dirty="0" smtClean="0">
                              <a:latin typeface="Cambria Math" panose="02040503050406030204" pitchFamily="18" charset="0"/>
                              <a:cs typeface="Courier New" panose="02070309020205020404" pitchFamily="49" charset="0"/>
                            </a:rPr>
                            <m:t>𝒔</m:t>
                          </m:r>
                          <m:r>
                            <a:rPr lang="en-US" b="1" i="1" dirty="0" smtClean="0">
                              <a:latin typeface="Cambria Math" panose="02040503050406030204" pitchFamily="18" charset="0"/>
                              <a:cs typeface="Courier New" panose="02070309020205020404" pitchFamily="49" charset="0"/>
                            </a:rPr>
                            <m:t>)</m:t>
                          </m:r>
                        </m:e>
                      </m:ba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1" name="Rectangle 40">
                <a:extLst>
                  <a:ext uri="{FF2B5EF4-FFF2-40B4-BE49-F238E27FC236}">
                    <a16:creationId xmlns:a16="http://schemas.microsoft.com/office/drawing/2014/main" id="{F0428B65-B479-45FA-8386-D2FEDAA47C0C}"/>
                  </a:ext>
                </a:extLst>
              </p:cNvPr>
              <p:cNvSpPr>
                <a:spLocks noRot="1" noChangeAspect="1" noMove="1" noResize="1" noEditPoints="1" noAdjustHandles="1" noChangeArrowheads="1" noChangeShapeType="1" noTextEdit="1"/>
              </p:cNvSpPr>
              <p:nvPr/>
            </p:nvSpPr>
            <p:spPr>
              <a:xfrm>
                <a:off x="2723630" y="2630140"/>
                <a:ext cx="1527634" cy="407676"/>
              </a:xfrm>
              <a:prstGeom prst="rect">
                <a:avLst/>
              </a:prstGeom>
              <a:blipFill>
                <a:blip r:embed="rId4"/>
                <a:stretch>
                  <a:fillRect l="-6400" b="-10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17FC68AE-F420-4A2B-B9B9-EA0C2492E71F}"/>
                  </a:ext>
                </a:extLst>
              </p:cNvPr>
              <p:cNvSpPr/>
              <p:nvPr/>
            </p:nvSpPr>
            <p:spPr>
              <a:xfrm>
                <a:off x="6063167" y="943005"/>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𝒄𝒐𝒅𝒆𝒘𝒐𝒓𝒅</m:t>
                      </m:r>
                      <m:r>
                        <a:rPr lang="en-US" b="1" i="1" smtClean="0">
                          <a:latin typeface="Cambria Math" panose="02040503050406030204" pitchFamily="18"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𝒔</m:t>
                      </m:r>
                      <m:r>
                        <a:rPr lang="en-US" b="1" i="1" smtClean="0">
                          <a:latin typeface="Cambria Math" panose="02040503050406030204" pitchFamily="18" charset="0"/>
                          <a:cs typeface="Courier New" panose="02070309020205020404" pitchFamily="49" charset="0"/>
                        </a:rPr>
                        <m:t>)</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2" name="Rectangle 41">
                <a:extLst>
                  <a:ext uri="{FF2B5EF4-FFF2-40B4-BE49-F238E27FC236}">
                    <a16:creationId xmlns:a16="http://schemas.microsoft.com/office/drawing/2014/main" id="{17FC68AE-F420-4A2B-B9B9-EA0C2492E71F}"/>
                  </a:ext>
                </a:extLst>
              </p:cNvPr>
              <p:cNvSpPr>
                <a:spLocks noRot="1" noChangeAspect="1" noMove="1" noResize="1" noEditPoints="1" noAdjustHandles="1" noChangeArrowheads="1" noChangeShapeType="1" noTextEdit="1"/>
              </p:cNvSpPr>
              <p:nvPr/>
            </p:nvSpPr>
            <p:spPr>
              <a:xfrm>
                <a:off x="6063167" y="943005"/>
                <a:ext cx="1536871" cy="369332"/>
              </a:xfrm>
              <a:prstGeom prst="rect">
                <a:avLst/>
              </a:prstGeom>
              <a:blipFill>
                <a:blip r:embed="rId5"/>
                <a:stretch>
                  <a:fillRect l="-5952"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5CE7B53D-2C3A-4321-BA3F-1E6C3C7E2F20}"/>
                  </a:ext>
                </a:extLst>
              </p:cNvPr>
              <p:cNvSpPr/>
              <p:nvPr/>
            </p:nvSpPr>
            <p:spPr>
              <a:xfrm>
                <a:off x="6143061" y="1977580"/>
                <a:ext cx="1527634" cy="40767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bar>
                        <m:barPr>
                          <m:pos m:val="top"/>
                          <m:ctrlPr>
                            <a:rPr lang="en-US" b="1" i="1" dirty="0" smtClean="0">
                              <a:latin typeface="Cambria Math" panose="02040503050406030204" pitchFamily="18" charset="0"/>
                              <a:cs typeface="Courier New" panose="02070309020205020404" pitchFamily="49" charset="0"/>
                            </a:rPr>
                          </m:ctrlPr>
                        </m:barPr>
                        <m:e>
                          <m:r>
                            <a:rPr lang="en-US" b="1" i="1" dirty="0" smtClean="0">
                              <a:latin typeface="Cambria Math" panose="02040503050406030204" pitchFamily="18" charset="0"/>
                              <a:cs typeface="Courier New" panose="02070309020205020404" pitchFamily="49" charset="0"/>
                            </a:rPr>
                            <m:t>𝒄𝒐𝒅𝒆𝒘𝒐𝒓𝒅</m:t>
                          </m:r>
                          <m:r>
                            <a:rPr lang="en-US" b="1" i="1" dirty="0" smtClean="0">
                              <a:latin typeface="Cambria Math" panose="02040503050406030204" pitchFamily="18" charset="0"/>
                              <a:cs typeface="Courier New" panose="02070309020205020404" pitchFamily="49" charset="0"/>
                            </a:rPr>
                            <m:t>(</m:t>
                          </m:r>
                          <m:r>
                            <a:rPr lang="en-US" b="1" i="1" dirty="0" smtClean="0">
                              <a:latin typeface="Cambria Math" panose="02040503050406030204" pitchFamily="18" charset="0"/>
                              <a:cs typeface="Courier New" panose="02070309020205020404" pitchFamily="49" charset="0"/>
                            </a:rPr>
                            <m:t>𝒔</m:t>
                          </m:r>
                          <m:r>
                            <a:rPr lang="en-US" b="1" i="1" dirty="0" smtClean="0">
                              <a:latin typeface="Cambria Math" panose="02040503050406030204" pitchFamily="18" charset="0"/>
                              <a:cs typeface="Courier New" panose="02070309020205020404" pitchFamily="49" charset="0"/>
                            </a:rPr>
                            <m:t>)</m:t>
                          </m:r>
                        </m:e>
                      </m:ba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4" name="Rectangle 43">
                <a:extLst>
                  <a:ext uri="{FF2B5EF4-FFF2-40B4-BE49-F238E27FC236}">
                    <a16:creationId xmlns:a16="http://schemas.microsoft.com/office/drawing/2014/main" id="{5CE7B53D-2C3A-4321-BA3F-1E6C3C7E2F20}"/>
                  </a:ext>
                </a:extLst>
              </p:cNvPr>
              <p:cNvSpPr>
                <a:spLocks noRot="1" noChangeAspect="1" noMove="1" noResize="1" noEditPoints="1" noAdjustHandles="1" noChangeArrowheads="1" noChangeShapeType="1" noTextEdit="1"/>
              </p:cNvSpPr>
              <p:nvPr/>
            </p:nvSpPr>
            <p:spPr>
              <a:xfrm>
                <a:off x="6143061" y="1977580"/>
                <a:ext cx="1527634" cy="407676"/>
              </a:xfrm>
              <a:prstGeom prst="rect">
                <a:avLst/>
              </a:prstGeom>
              <a:blipFill>
                <a:blip r:embed="rId6"/>
                <a:stretch>
                  <a:fillRect l="-6400" b="-10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176ADF9F-42F8-4279-8B60-9E12C2E33105}"/>
                  </a:ext>
                </a:extLst>
              </p:cNvPr>
              <p:cNvSpPr/>
              <p:nvPr/>
            </p:nvSpPr>
            <p:spPr>
              <a:xfrm>
                <a:off x="2012085" y="958880"/>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𝑵</m:t>
                      </m:r>
                      <m:r>
                        <m:rPr>
                          <m:nor/>
                        </m:rPr>
                        <a:rPr lang="en-US" b="1" dirty="0">
                          <a:latin typeface="Segoe UI" panose="020B0502040204020203" pitchFamily="34"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𝒃𝒊𝒕</m:t>
                      </m:r>
                      <m:r>
                        <a:rPr lang="en-US" b="1" i="1" smtClean="0">
                          <a:latin typeface="Cambria Math" panose="02040503050406030204" pitchFamily="18" charset="0"/>
                          <a:cs typeface="Courier New" panose="02070309020205020404" pitchFamily="49" charset="0"/>
                        </a:rPr>
                        <m:t> </m:t>
                      </m:r>
                      <m:r>
                        <a:rPr lang="en-US" b="1" i="1" smtClean="0">
                          <a:latin typeface="Cambria Math" panose="02040503050406030204" pitchFamily="18" charset="0"/>
                          <a:cs typeface="Courier New" panose="02070309020205020404" pitchFamily="49" charset="0"/>
                        </a:rPr>
                        <m:t>𝒘𝒐𝒓𝒅</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45" name="Rectangle 44">
                <a:extLst>
                  <a:ext uri="{FF2B5EF4-FFF2-40B4-BE49-F238E27FC236}">
                    <a16:creationId xmlns:a16="http://schemas.microsoft.com/office/drawing/2014/main" id="{176ADF9F-42F8-4279-8B60-9E12C2E33105}"/>
                  </a:ext>
                </a:extLst>
              </p:cNvPr>
              <p:cNvSpPr>
                <a:spLocks noRot="1" noChangeAspect="1" noMove="1" noResize="1" noEditPoints="1" noAdjustHandles="1" noChangeArrowheads="1" noChangeShapeType="1" noTextEdit="1"/>
              </p:cNvSpPr>
              <p:nvPr/>
            </p:nvSpPr>
            <p:spPr>
              <a:xfrm>
                <a:off x="2012085" y="958880"/>
                <a:ext cx="1536871" cy="369332"/>
              </a:xfrm>
              <a:prstGeom prst="rect">
                <a:avLst/>
              </a:prstGeom>
              <a:blipFill>
                <a:blip r:embed="rId7"/>
                <a:stretch>
                  <a:fillRect l="-1587"/>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7F6E302D-894C-4A0F-A2F4-1BDA423C3FB7}"/>
              </a:ext>
            </a:extLst>
          </p:cNvPr>
          <p:cNvSpPr/>
          <p:nvPr/>
        </p:nvSpPr>
        <p:spPr>
          <a:xfrm>
            <a:off x="340461" y="1095196"/>
            <a:ext cx="1671625" cy="60574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Word Generator</a:t>
            </a:r>
          </a:p>
        </p:txBody>
      </p:sp>
      <p:sp>
        <p:nvSpPr>
          <p:cNvPr id="49" name="Rectangle 48">
            <a:extLst>
              <a:ext uri="{FF2B5EF4-FFF2-40B4-BE49-F238E27FC236}">
                <a16:creationId xmlns:a16="http://schemas.microsoft.com/office/drawing/2014/main" id="{C531E72B-0B04-4A1E-99E5-31004E1A9F37}"/>
              </a:ext>
            </a:extLst>
          </p:cNvPr>
          <p:cNvSpPr/>
          <p:nvPr/>
        </p:nvSpPr>
        <p:spPr>
          <a:xfrm>
            <a:off x="340461" y="2136521"/>
            <a:ext cx="1671625" cy="605744"/>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Segoe UI" panose="020B0502040204020203" pitchFamily="34" charset="0"/>
                <a:cs typeface="Segoe UI" panose="020B0502040204020203" pitchFamily="34" charset="0"/>
              </a:rPr>
              <a:t>Error Checker</a:t>
            </a:r>
          </a:p>
        </p:txBody>
      </p:sp>
      <p:cxnSp>
        <p:nvCxnSpPr>
          <p:cNvPr id="50" name="Straight Arrow Connector 63">
            <a:extLst>
              <a:ext uri="{FF2B5EF4-FFF2-40B4-BE49-F238E27FC236}">
                <a16:creationId xmlns:a16="http://schemas.microsoft.com/office/drawing/2014/main" id="{F5AC8FC4-B07E-42B4-8DF6-5FDA7D4DCC5F}"/>
              </a:ext>
            </a:extLst>
          </p:cNvPr>
          <p:cNvCxnSpPr>
            <a:cxnSpLocks/>
          </p:cNvCxnSpPr>
          <p:nvPr/>
        </p:nvCxnSpPr>
        <p:spPr>
          <a:xfrm>
            <a:off x="2964972" y="1312345"/>
            <a:ext cx="1304371" cy="107947"/>
          </a:xfrm>
          <a:prstGeom prst="bentConnector3">
            <a:avLst>
              <a:gd name="adj1" fmla="val 16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64">
            <a:extLst>
              <a:ext uri="{FF2B5EF4-FFF2-40B4-BE49-F238E27FC236}">
                <a16:creationId xmlns:a16="http://schemas.microsoft.com/office/drawing/2014/main" id="{00058F50-6F1D-4220-B4EC-63BB32CA4187}"/>
              </a:ext>
            </a:extLst>
          </p:cNvPr>
          <p:cNvCxnSpPr>
            <a:cxnSpLocks/>
          </p:cNvCxnSpPr>
          <p:nvPr/>
        </p:nvCxnSpPr>
        <p:spPr>
          <a:xfrm>
            <a:off x="3039741" y="1419323"/>
            <a:ext cx="1229603" cy="110507"/>
          </a:xfrm>
          <a:prstGeom prst="bentConnector3">
            <a:avLst>
              <a:gd name="adj1" fmla="val 294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D33ABC12-6B26-4701-9536-747A4DCB16E1}"/>
                  </a:ext>
                </a:extLst>
              </p:cNvPr>
              <p:cNvSpPr/>
              <p:nvPr/>
            </p:nvSpPr>
            <p:spPr>
              <a:xfrm>
                <a:off x="2804132" y="1561102"/>
                <a:ext cx="1536871"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𝒅𝒂𝒕𝒂𝒘𝒐𝒓𝒅</m:t>
                      </m:r>
                      <m:r>
                        <a:rPr lang="en-US" b="1" i="1" smtClean="0">
                          <a:latin typeface="Cambria Math" panose="02040503050406030204" pitchFamily="18"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𝒔</m:t>
                      </m:r>
                      <m:r>
                        <a:rPr lang="en-US" b="1" i="1" smtClean="0">
                          <a:latin typeface="Cambria Math" panose="02040503050406030204" pitchFamily="18" charset="0"/>
                          <a:cs typeface="Courier New" panose="02070309020205020404" pitchFamily="49" charset="0"/>
                        </a:rPr>
                        <m:t>)</m:t>
                      </m: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52" name="Rectangle 51">
                <a:extLst>
                  <a:ext uri="{FF2B5EF4-FFF2-40B4-BE49-F238E27FC236}">
                    <a16:creationId xmlns:a16="http://schemas.microsoft.com/office/drawing/2014/main" id="{D33ABC12-6B26-4701-9536-747A4DCB16E1}"/>
                  </a:ext>
                </a:extLst>
              </p:cNvPr>
              <p:cNvSpPr>
                <a:spLocks noRot="1" noChangeAspect="1" noMove="1" noResize="1" noEditPoints="1" noAdjustHandles="1" noChangeArrowheads="1" noChangeShapeType="1" noTextEdit="1"/>
              </p:cNvSpPr>
              <p:nvPr/>
            </p:nvSpPr>
            <p:spPr>
              <a:xfrm>
                <a:off x="2804132" y="1561102"/>
                <a:ext cx="1536871" cy="369332"/>
              </a:xfrm>
              <a:prstGeom prst="rect">
                <a:avLst/>
              </a:prstGeom>
              <a:blipFill>
                <a:blip r:embed="rId8"/>
                <a:stretch>
                  <a:fillRect l="-5952" b="-11475"/>
                </a:stretch>
              </a:blipFill>
            </p:spPr>
            <p:txBody>
              <a:bodyPr/>
              <a:lstStyle/>
              <a:p>
                <a:r>
                  <a:rPr lang="en-US">
                    <a:noFill/>
                  </a:rPr>
                  <a:t> </a:t>
                </a:r>
              </a:p>
            </p:txBody>
          </p:sp>
        </mc:Fallback>
      </mc:AlternateContent>
      <p:cxnSp>
        <p:nvCxnSpPr>
          <p:cNvPr id="53" name="Straight Arrow Connector 63">
            <a:extLst>
              <a:ext uri="{FF2B5EF4-FFF2-40B4-BE49-F238E27FC236}">
                <a16:creationId xmlns:a16="http://schemas.microsoft.com/office/drawing/2014/main" id="{5820B2D5-ABA3-4163-BF2C-3F37618DF19A}"/>
              </a:ext>
            </a:extLst>
          </p:cNvPr>
          <p:cNvCxnSpPr>
            <a:cxnSpLocks/>
          </p:cNvCxnSpPr>
          <p:nvPr/>
        </p:nvCxnSpPr>
        <p:spPr>
          <a:xfrm>
            <a:off x="3011545" y="2342092"/>
            <a:ext cx="0" cy="147371"/>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64">
            <a:extLst>
              <a:ext uri="{FF2B5EF4-FFF2-40B4-BE49-F238E27FC236}">
                <a16:creationId xmlns:a16="http://schemas.microsoft.com/office/drawing/2014/main" id="{66FA47C6-542A-4837-A1A9-D31D06AE18DD}"/>
              </a:ext>
            </a:extLst>
          </p:cNvPr>
          <p:cNvCxnSpPr>
            <a:cxnSpLocks/>
          </p:cNvCxnSpPr>
          <p:nvPr/>
        </p:nvCxnSpPr>
        <p:spPr>
          <a:xfrm>
            <a:off x="3140715" y="2336673"/>
            <a:ext cx="0" cy="265973"/>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EF96938-25F2-4318-9854-985422824085}"/>
              </a:ext>
            </a:extLst>
          </p:cNvPr>
          <p:cNvCxnSpPr>
            <a:cxnSpLocks/>
          </p:cNvCxnSpPr>
          <p:nvPr/>
        </p:nvCxnSpPr>
        <p:spPr>
          <a:xfrm flipH="1">
            <a:off x="2992116" y="2485966"/>
            <a:ext cx="12772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E09D7BE-6593-4A3C-9EB3-101456BED41C}"/>
              </a:ext>
            </a:extLst>
          </p:cNvPr>
          <p:cNvCxnSpPr>
            <a:cxnSpLocks/>
          </p:cNvCxnSpPr>
          <p:nvPr/>
        </p:nvCxnSpPr>
        <p:spPr>
          <a:xfrm flipH="1">
            <a:off x="3126429" y="2605026"/>
            <a:ext cx="11286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6CFFCB18-4011-4DBE-8FBE-B3BBBBD75EA6}"/>
                  </a:ext>
                </a:extLst>
              </p:cNvPr>
              <p:cNvSpPr/>
              <p:nvPr/>
            </p:nvSpPr>
            <p:spPr>
              <a:xfrm>
                <a:off x="2012085" y="1959223"/>
                <a:ext cx="1536871" cy="409151"/>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Courier New" panose="02070309020205020404" pitchFamily="49" charset="0"/>
                        </a:rPr>
                        <m:t>𝑵</m:t>
                      </m:r>
                      <m:r>
                        <m:rPr>
                          <m:nor/>
                        </m:rPr>
                        <a:rPr lang="en-US" b="1" dirty="0">
                          <a:latin typeface="Segoe UI" panose="020B0502040204020203" pitchFamily="34" charset="0"/>
                          <a:cs typeface="Courier New" panose="02070309020205020404" pitchFamily="49" charset="0"/>
                        </a:rPr>
                        <m:t>−</m:t>
                      </m:r>
                      <m:r>
                        <a:rPr lang="en-US" b="1" i="1" smtClean="0">
                          <a:latin typeface="Cambria Math" panose="02040503050406030204" pitchFamily="18" charset="0"/>
                          <a:cs typeface="Courier New" panose="02070309020205020404" pitchFamily="49" charset="0"/>
                        </a:rPr>
                        <m:t>𝒃𝒊𝒕</m:t>
                      </m:r>
                      <m:r>
                        <a:rPr lang="en-US" b="1" i="1" smtClean="0">
                          <a:latin typeface="Cambria Math" panose="02040503050406030204" pitchFamily="18" charset="0"/>
                          <a:cs typeface="Courier New" panose="02070309020205020404" pitchFamily="49" charset="0"/>
                        </a:rPr>
                        <m:t> </m:t>
                      </m:r>
                      <m:bar>
                        <m:barPr>
                          <m:pos m:val="top"/>
                          <m:ctrlPr>
                            <a:rPr lang="en-US" b="1" i="1" dirty="0">
                              <a:latin typeface="Cambria Math" panose="02040503050406030204" pitchFamily="18" charset="0"/>
                              <a:cs typeface="Courier New" panose="02070309020205020404" pitchFamily="49" charset="0"/>
                            </a:rPr>
                          </m:ctrlPr>
                        </m:barPr>
                        <m:e>
                          <m:r>
                            <a:rPr lang="en-US" b="1" i="1" dirty="0">
                              <a:latin typeface="Cambria Math" panose="02040503050406030204" pitchFamily="18" charset="0"/>
                              <a:cs typeface="Courier New" panose="02070309020205020404" pitchFamily="49" charset="0"/>
                            </a:rPr>
                            <m:t>𝒘𝒐𝒓𝒅</m:t>
                          </m:r>
                        </m:e>
                      </m:bar>
                    </m:oMath>
                  </m:oMathPara>
                </a14:m>
                <a:endParaRPr lang="en-US" b="1" i="1" dirty="0">
                  <a:latin typeface="Courier New" panose="02070309020205020404" pitchFamily="49" charset="0"/>
                  <a:cs typeface="Courier New" panose="02070309020205020404" pitchFamily="49" charset="0"/>
                </a:endParaRPr>
              </a:p>
            </p:txBody>
          </p:sp>
        </mc:Choice>
        <mc:Fallback xmlns="">
          <p:sp>
            <p:nvSpPr>
              <p:cNvPr id="57" name="Rectangle 56">
                <a:extLst>
                  <a:ext uri="{FF2B5EF4-FFF2-40B4-BE49-F238E27FC236}">
                    <a16:creationId xmlns:a16="http://schemas.microsoft.com/office/drawing/2014/main" id="{6CFFCB18-4011-4DBE-8FBE-B3BBBBD75EA6}"/>
                  </a:ext>
                </a:extLst>
              </p:cNvPr>
              <p:cNvSpPr>
                <a:spLocks noRot="1" noChangeAspect="1" noMove="1" noResize="1" noEditPoints="1" noAdjustHandles="1" noChangeArrowheads="1" noChangeShapeType="1" noTextEdit="1"/>
              </p:cNvSpPr>
              <p:nvPr/>
            </p:nvSpPr>
            <p:spPr>
              <a:xfrm>
                <a:off x="2012085" y="1959223"/>
                <a:ext cx="1536871" cy="409151"/>
              </a:xfrm>
              <a:prstGeom prst="rect">
                <a:avLst/>
              </a:prstGeom>
              <a:blipFill>
                <a:blip r:embed="rId9"/>
                <a:stretch>
                  <a:fillRect l="-1587"/>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7365EB96-8D6F-4F76-9BB0-D6531C1AA87D}"/>
              </a:ext>
            </a:extLst>
          </p:cNvPr>
          <p:cNvCxnSpPr>
            <a:cxnSpLocks/>
          </p:cNvCxnSpPr>
          <p:nvPr/>
        </p:nvCxnSpPr>
        <p:spPr>
          <a:xfrm>
            <a:off x="5940969" y="1384284"/>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5CDD01D-5CC7-4C3F-A76A-0428707B1749}"/>
              </a:ext>
            </a:extLst>
          </p:cNvPr>
          <p:cNvCxnSpPr>
            <a:cxnSpLocks/>
          </p:cNvCxnSpPr>
          <p:nvPr/>
        </p:nvCxnSpPr>
        <p:spPr>
          <a:xfrm>
            <a:off x="5940969" y="1484902"/>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AB6B375-8146-4972-8414-37A678592BBB}"/>
              </a:ext>
            </a:extLst>
          </p:cNvPr>
          <p:cNvCxnSpPr>
            <a:cxnSpLocks/>
          </p:cNvCxnSpPr>
          <p:nvPr/>
        </p:nvCxnSpPr>
        <p:spPr>
          <a:xfrm flipH="1">
            <a:off x="5940969" y="2462414"/>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E36039F-714B-4FFC-9703-2DD92E908AF0}"/>
              </a:ext>
            </a:extLst>
          </p:cNvPr>
          <p:cNvCxnSpPr>
            <a:cxnSpLocks/>
          </p:cNvCxnSpPr>
          <p:nvPr/>
        </p:nvCxnSpPr>
        <p:spPr>
          <a:xfrm flipH="1">
            <a:off x="5940969" y="2560290"/>
            <a:ext cx="180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683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Uniform-Randomness</a:t>
            </a:r>
          </a:p>
        </p:txBody>
      </p:sp>
      <p:sp>
        <p:nvSpPr>
          <p:cNvPr id="7" name="Content Placeholder 6">
            <a:extLst>
              <a:ext uri="{FF2B5EF4-FFF2-40B4-BE49-F238E27FC236}">
                <a16:creationId xmlns:a16="http://schemas.microsoft.com/office/drawing/2014/main" id="{19EC2C06-E55B-4B9C-BC1A-39F0B9B5A9FE}"/>
              </a:ext>
            </a:extLst>
          </p:cNvPr>
          <p:cNvSpPr>
            <a:spLocks noGrp="1"/>
          </p:cNvSpPr>
          <p:nvPr>
            <p:ph idx="1"/>
          </p:nvPr>
        </p:nvSpPr>
        <p:spPr>
          <a:xfrm>
            <a:off x="169011" y="936173"/>
            <a:ext cx="8894602" cy="2616652"/>
          </a:xfrm>
        </p:spPr>
        <p:txBody>
          <a:bodyPr/>
          <a:lstStyle/>
          <a:p>
            <a:r>
              <a:rPr lang="en-US" sz="2800" dirty="0"/>
              <a:t>We model data-retention errors as </a:t>
            </a:r>
            <a:r>
              <a:rPr lang="en-US" sz="2800" b="1" dirty="0">
                <a:solidFill>
                  <a:schemeClr val="accent5"/>
                </a:solidFill>
              </a:rPr>
              <a:t>uniform random</a:t>
            </a:r>
          </a:p>
          <a:p>
            <a:pPr lvl="1"/>
            <a:r>
              <a:rPr lang="en-US" sz="2400" dirty="0">
                <a:solidFill>
                  <a:prstClr val="black"/>
                </a:solidFill>
              </a:rPr>
              <a:t>Well-studied throughout prior work</a:t>
            </a:r>
          </a:p>
          <a:p>
            <a:pPr lvl="1"/>
            <a:r>
              <a:rPr lang="en-US" sz="2400" dirty="0">
                <a:solidFill>
                  <a:prstClr val="black"/>
                </a:solidFill>
              </a:rPr>
              <a:t>Error count per N-bit word follows a </a:t>
            </a:r>
            <a:r>
              <a:rPr lang="en-US" sz="2400" b="1" dirty="0">
                <a:solidFill>
                  <a:schemeClr val="accent5"/>
                </a:solidFill>
              </a:rPr>
              <a:t>binomial distribution</a:t>
            </a:r>
            <a:endParaRPr lang="en-US" sz="2800" b="1" dirty="0">
              <a:solidFill>
                <a:schemeClr val="accent5"/>
              </a:solidFill>
            </a:endParaRPr>
          </a:p>
          <a:p>
            <a:r>
              <a:rPr lang="en-US" sz="2800" dirty="0"/>
              <a:t>We experimentally validate uniform-randomness</a:t>
            </a:r>
            <a:endParaRPr lang="en-US" sz="2400" dirty="0">
              <a:solidFill>
                <a:prstClr val="black"/>
              </a:solidFill>
            </a:endParaRPr>
          </a:p>
          <a:p>
            <a:pPr lvl="1"/>
            <a:r>
              <a:rPr lang="en-US" sz="2400" dirty="0">
                <a:solidFill>
                  <a:prstClr val="black"/>
                </a:solidFill>
              </a:rPr>
              <a:t>82 LPDDR4 devices </a:t>
            </a:r>
            <a:r>
              <a:rPr lang="en-US" sz="2400" b="1" dirty="0">
                <a:solidFill>
                  <a:schemeClr val="accent5"/>
                </a:solidFill>
              </a:rPr>
              <a:t>without</a:t>
            </a:r>
            <a:r>
              <a:rPr lang="en-US" sz="2400" dirty="0">
                <a:solidFill>
                  <a:prstClr val="black"/>
                </a:solidFill>
              </a:rPr>
              <a:t> on-die ECC</a:t>
            </a:r>
          </a:p>
          <a:p>
            <a:pPr lvl="1"/>
            <a:r>
              <a:rPr lang="en-US" sz="2400" dirty="0">
                <a:solidFill>
                  <a:prstClr val="black"/>
                </a:solidFill>
              </a:rPr>
              <a:t>Disable refresh operations for 20s @ 60</a:t>
            </a:r>
            <a:r>
              <a:rPr lang="en-US" sz="2400" baseline="30000" dirty="0">
                <a:solidFill>
                  <a:prstClr val="black"/>
                </a:solidFill>
              </a:rPr>
              <a:t>o</a:t>
            </a:r>
            <a:r>
              <a:rPr lang="en-US" sz="2400" dirty="0">
                <a:solidFill>
                  <a:prstClr val="black"/>
                </a:solidFill>
              </a:rPr>
              <a:t>C</a:t>
            </a:r>
          </a:p>
        </p:txBody>
      </p:sp>
      <p:pic>
        <p:nvPicPr>
          <p:cNvPr id="3" name="Picture 2">
            <a:extLst>
              <a:ext uri="{FF2B5EF4-FFF2-40B4-BE49-F238E27FC236}">
                <a16:creationId xmlns:a16="http://schemas.microsoft.com/office/drawing/2014/main" id="{E6B850D1-048F-44B9-9814-5A5714F0EEE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6618" y="3552825"/>
            <a:ext cx="7291532" cy="2995881"/>
          </a:xfrm>
          <a:prstGeom prst="rect">
            <a:avLst/>
          </a:prstGeom>
        </p:spPr>
      </p:pic>
    </p:spTree>
    <p:extLst>
      <p:ext uri="{BB962C8B-B14F-4D97-AF65-F5344CB8AC3E}">
        <p14:creationId xmlns:p14="http://schemas.microsoft.com/office/powerpoint/2010/main" val="935254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Anatomy of a DRAM Bank</a:t>
            </a:r>
            <a:endParaRPr lang="en-US" dirty="0"/>
          </a:p>
        </p:txBody>
      </p:sp>
      <p:sp>
        <p:nvSpPr>
          <p:cNvPr id="7" name="Content Placeholder 6">
            <a:extLst>
              <a:ext uri="{FF2B5EF4-FFF2-40B4-BE49-F238E27FC236}">
                <a16:creationId xmlns:a16="http://schemas.microsoft.com/office/drawing/2014/main" id="{FCE66EED-6961-46B3-A411-8178120A12C0}"/>
              </a:ext>
            </a:extLst>
          </p:cNvPr>
          <p:cNvSpPr>
            <a:spLocks noGrp="1"/>
          </p:cNvSpPr>
          <p:nvPr>
            <p:ph idx="1"/>
          </p:nvPr>
        </p:nvSpPr>
        <p:spPr/>
        <p:txBody>
          <a:bodyPr/>
          <a:lstStyle/>
          <a:p>
            <a:r>
              <a:rPr lang="en-US" dirty="0"/>
              <a:t>DRAM cells can encode data in two ways:</a:t>
            </a:r>
          </a:p>
          <a:p>
            <a:pPr lvl="1"/>
            <a:r>
              <a:rPr lang="en-US" dirty="0"/>
              <a:t>Data ‘1’ as ‘charged’ -&gt; “True-cell”</a:t>
            </a:r>
          </a:p>
          <a:p>
            <a:pPr lvl="1"/>
            <a:r>
              <a:rPr lang="en-US" dirty="0"/>
              <a:t>Data ‘1’ as ‘discharged’ -&gt; “Anti-cell”</a:t>
            </a:r>
          </a:p>
          <a:p>
            <a:r>
              <a:rPr lang="en-US" dirty="0"/>
              <a:t>Retention errors typically “charged” -&gt; “discharged”</a:t>
            </a:r>
          </a:p>
          <a:p>
            <a:endParaRPr lang="en-US" dirty="0"/>
          </a:p>
        </p:txBody>
      </p:sp>
      <p:pic>
        <p:nvPicPr>
          <p:cNvPr id="5" name="Picture 4">
            <a:extLst>
              <a:ext uri="{FF2B5EF4-FFF2-40B4-BE49-F238E27FC236}">
                <a16:creationId xmlns:a16="http://schemas.microsoft.com/office/drawing/2014/main" id="{9EBA69BB-9BAE-4976-8786-C7E01639FE54}"/>
              </a:ext>
            </a:extLst>
          </p:cNvPr>
          <p:cNvPicPr>
            <a:picLocks noChangeAspect="1"/>
          </p:cNvPicPr>
          <p:nvPr/>
        </p:nvPicPr>
        <p:blipFill rotWithShape="1">
          <a:blip r:embed="rId3"/>
          <a:srcRect l="5213"/>
          <a:stretch/>
        </p:blipFill>
        <p:spPr>
          <a:xfrm>
            <a:off x="282639" y="3222875"/>
            <a:ext cx="8667345" cy="2532880"/>
          </a:xfrm>
          <a:prstGeom prst="rect">
            <a:avLst/>
          </a:prstGeom>
        </p:spPr>
      </p:pic>
    </p:spTree>
    <p:extLst>
      <p:ext uri="{BB962C8B-B14F-4D97-AF65-F5344CB8AC3E}">
        <p14:creationId xmlns:p14="http://schemas.microsoft.com/office/powerpoint/2010/main" val="4082054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of “Outlier Rows”</a:t>
            </a:r>
          </a:p>
        </p:txBody>
      </p:sp>
      <p:sp>
        <p:nvSpPr>
          <p:cNvPr id="7" name="Content Placeholder 6">
            <a:extLst>
              <a:ext uri="{FF2B5EF4-FFF2-40B4-BE49-F238E27FC236}">
                <a16:creationId xmlns:a16="http://schemas.microsoft.com/office/drawing/2014/main" id="{FCE66EED-6961-46B3-A411-8178120A12C0}"/>
              </a:ext>
            </a:extLst>
          </p:cNvPr>
          <p:cNvSpPr>
            <a:spLocks noGrp="1"/>
          </p:cNvSpPr>
          <p:nvPr>
            <p:ph idx="1"/>
          </p:nvPr>
        </p:nvSpPr>
        <p:spPr/>
        <p:txBody>
          <a:bodyPr/>
          <a:lstStyle/>
          <a:p>
            <a:r>
              <a:rPr lang="en-US" dirty="0"/>
              <a:t>Some rows do not follow the true-/anti-cell layout</a:t>
            </a:r>
          </a:p>
          <a:p>
            <a:r>
              <a:rPr lang="en-US" dirty="0"/>
              <a:t>Appear to follow typical “remapped row” distributions</a:t>
            </a:r>
          </a:p>
          <a:p>
            <a:pPr lvl="1"/>
            <a:r>
              <a:rPr lang="en-US" dirty="0"/>
              <a:t>Extra memory rows used for post-manufacturing repair</a:t>
            </a:r>
          </a:p>
          <a:p>
            <a:endParaRPr lang="en-US" dirty="0"/>
          </a:p>
        </p:txBody>
      </p:sp>
      <p:pic>
        <p:nvPicPr>
          <p:cNvPr id="3" name="Picture 2">
            <a:extLst>
              <a:ext uri="{FF2B5EF4-FFF2-40B4-BE49-F238E27FC236}">
                <a16:creationId xmlns:a16="http://schemas.microsoft.com/office/drawing/2014/main" id="{6907BC94-6BDE-4AE0-B8EE-09CD90B93EA2}"/>
              </a:ext>
            </a:extLst>
          </p:cNvPr>
          <p:cNvPicPr>
            <a:picLocks noChangeAspect="1"/>
          </p:cNvPicPr>
          <p:nvPr/>
        </p:nvPicPr>
        <p:blipFill>
          <a:blip r:embed="rId3"/>
          <a:stretch>
            <a:fillRect/>
          </a:stretch>
        </p:blipFill>
        <p:spPr>
          <a:xfrm>
            <a:off x="860897" y="2684941"/>
            <a:ext cx="7422205" cy="3470351"/>
          </a:xfrm>
          <a:prstGeom prst="rect">
            <a:avLst/>
          </a:prstGeom>
        </p:spPr>
      </p:pic>
    </p:spTree>
    <p:extLst>
      <p:ext uri="{BB962C8B-B14F-4D97-AF65-F5344CB8AC3E}">
        <p14:creationId xmlns:p14="http://schemas.microsoft.com/office/powerpoint/2010/main" val="40671449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MAP Estimation Shown Graphically</a:t>
            </a:r>
            <a:endParaRPr lang="en-US" sz="4000" b="1"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2CAE3131-1C0A-4A17-BEC7-47DCB84F3246}"/>
              </a:ext>
            </a:extLst>
          </p:cNvPr>
          <p:cNvPicPr>
            <a:picLocks noChangeAspect="1"/>
          </p:cNvPicPr>
          <p:nvPr/>
        </p:nvPicPr>
        <p:blipFill>
          <a:blip r:embed="rId3"/>
          <a:stretch>
            <a:fillRect/>
          </a:stretch>
        </p:blipFill>
        <p:spPr>
          <a:xfrm>
            <a:off x="309562" y="1908197"/>
            <a:ext cx="8524875" cy="4070559"/>
          </a:xfrm>
          <a:prstGeom prst="rect">
            <a:avLst/>
          </a:prstGeom>
        </p:spPr>
      </p:pic>
      <p:sp>
        <p:nvSpPr>
          <p:cNvPr id="4" name="Oval 3">
            <a:extLst>
              <a:ext uri="{FF2B5EF4-FFF2-40B4-BE49-F238E27FC236}">
                <a16:creationId xmlns:a16="http://schemas.microsoft.com/office/drawing/2014/main" id="{589544C6-3023-458F-9971-7E32CB4B2194}"/>
              </a:ext>
            </a:extLst>
          </p:cNvPr>
          <p:cNvSpPr/>
          <p:nvPr/>
        </p:nvSpPr>
        <p:spPr>
          <a:xfrm>
            <a:off x="7013141" y="3147790"/>
            <a:ext cx="2050472" cy="205970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8" name="Rectangle 7">
            <a:extLst>
              <a:ext uri="{FF2B5EF4-FFF2-40B4-BE49-F238E27FC236}">
                <a16:creationId xmlns:a16="http://schemas.microsoft.com/office/drawing/2014/main" id="{001AA304-9A7A-4F21-92B7-BEE1F50D1C30}"/>
              </a:ext>
            </a:extLst>
          </p:cNvPr>
          <p:cNvSpPr/>
          <p:nvPr/>
        </p:nvSpPr>
        <p:spPr>
          <a:xfrm>
            <a:off x="6613236" y="2154861"/>
            <a:ext cx="2180238" cy="954107"/>
          </a:xfrm>
          <a:prstGeom prst="rect">
            <a:avLst/>
          </a:prstGeom>
        </p:spPr>
        <p:txBody>
          <a:bodyPr wrap="square">
            <a:spAutoFit/>
          </a:bodyPr>
          <a:lstStyle/>
          <a:p>
            <a:pPr algn="ctr"/>
            <a:r>
              <a:rPr lang="en-US" sz="2800" b="1" i="1" dirty="0">
                <a:solidFill>
                  <a:srgbClr val="FF0000"/>
                </a:solidFill>
                <a:latin typeface="Segoe UI" panose="020B0502040204020203" pitchFamily="34" charset="0"/>
                <a:cs typeface="Segoe UI" panose="020B0502040204020203" pitchFamily="34" charset="0"/>
              </a:rPr>
              <a:t>Low sample count</a:t>
            </a:r>
          </a:p>
        </p:txBody>
      </p:sp>
      <p:sp>
        <p:nvSpPr>
          <p:cNvPr id="9" name="Oval 8">
            <a:extLst>
              <a:ext uri="{FF2B5EF4-FFF2-40B4-BE49-F238E27FC236}">
                <a16:creationId xmlns:a16="http://schemas.microsoft.com/office/drawing/2014/main" id="{5846BF3E-FC05-43F5-B37E-2FE4CC88584F}"/>
              </a:ext>
            </a:extLst>
          </p:cNvPr>
          <p:cNvSpPr/>
          <p:nvPr/>
        </p:nvSpPr>
        <p:spPr>
          <a:xfrm>
            <a:off x="1505527" y="1908197"/>
            <a:ext cx="831274" cy="205970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0" name="Rectangle 9">
            <a:extLst>
              <a:ext uri="{FF2B5EF4-FFF2-40B4-BE49-F238E27FC236}">
                <a16:creationId xmlns:a16="http://schemas.microsoft.com/office/drawing/2014/main" id="{E98180AB-F7AE-486A-AFED-9D0F6FB13352}"/>
              </a:ext>
            </a:extLst>
          </p:cNvPr>
          <p:cNvSpPr/>
          <p:nvPr/>
        </p:nvSpPr>
        <p:spPr>
          <a:xfrm>
            <a:off x="1814800" y="1149436"/>
            <a:ext cx="3546765" cy="954107"/>
          </a:xfrm>
          <a:prstGeom prst="rect">
            <a:avLst/>
          </a:prstGeom>
        </p:spPr>
        <p:txBody>
          <a:bodyPr wrap="square">
            <a:spAutoFit/>
          </a:bodyPr>
          <a:lstStyle/>
          <a:p>
            <a:pPr algn="ctr"/>
            <a:r>
              <a:rPr lang="en-US" sz="2800" b="1" i="1" dirty="0">
                <a:solidFill>
                  <a:srgbClr val="FF0000"/>
                </a:solidFill>
                <a:latin typeface="Segoe UI" panose="020B0502040204020203" pitchFamily="34" charset="0"/>
                <a:cs typeface="Segoe UI" panose="020B0502040204020203" pitchFamily="34" charset="0"/>
              </a:rPr>
              <a:t>Non-uniformities (details in paper)</a:t>
            </a:r>
          </a:p>
        </p:txBody>
      </p:sp>
    </p:spTree>
    <p:extLst>
      <p:ext uri="{BB962C8B-B14F-4D97-AF65-F5344CB8AC3E}">
        <p14:creationId xmlns:p14="http://schemas.microsoft.com/office/powerpoint/2010/main" val="17287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animBg="1"/>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Example Error-Characterization Studies</a:t>
            </a:r>
          </a:p>
        </p:txBody>
      </p:sp>
      <p:sp>
        <p:nvSpPr>
          <p:cNvPr id="4" name="Content Placeholder 3">
            <a:extLst>
              <a:ext uri="{FF2B5EF4-FFF2-40B4-BE49-F238E27FC236}">
                <a16:creationId xmlns:a16="http://schemas.microsoft.com/office/drawing/2014/main" id="{92D205BD-C6A7-4C45-9A97-10EEEE503B72}"/>
              </a:ext>
            </a:extLst>
          </p:cNvPr>
          <p:cNvSpPr>
            <a:spLocks noGrp="1"/>
          </p:cNvSpPr>
          <p:nvPr>
            <p:ph idx="1"/>
          </p:nvPr>
        </p:nvSpPr>
        <p:spPr>
          <a:xfrm>
            <a:off x="169011" y="2521720"/>
            <a:ext cx="8894602" cy="3499477"/>
          </a:xfrm>
        </p:spPr>
        <p:txBody>
          <a:bodyPr/>
          <a:lstStyle/>
          <a:p>
            <a:pPr marL="514350" indent="-514350">
              <a:buFont typeface="+mj-lt"/>
              <a:buAutoNum type="arabicPeriod"/>
            </a:pPr>
            <a:r>
              <a:rPr lang="en-US" sz="2800" dirty="0"/>
              <a:t>BER vs. refresh rates</a:t>
            </a:r>
          </a:p>
          <a:p>
            <a:pPr lvl="1"/>
            <a:r>
              <a:rPr lang="en-US" sz="2400" dirty="0"/>
              <a:t>We compare devices with on-die ECC to those without it</a:t>
            </a:r>
          </a:p>
          <a:p>
            <a:pPr lvl="1"/>
            <a:r>
              <a:rPr lang="en-US" sz="2400" dirty="0"/>
              <a:t>EIN infers the </a:t>
            </a:r>
            <a:r>
              <a:rPr lang="en-US" sz="2400" i="1" dirty="0"/>
              <a:t>pre-correction</a:t>
            </a:r>
            <a:r>
              <a:rPr lang="en-US" sz="2400" dirty="0"/>
              <a:t> BER beneath on-die ECC</a:t>
            </a:r>
          </a:p>
          <a:p>
            <a:pPr lvl="1"/>
            <a:r>
              <a:rPr lang="en-US" sz="2400" dirty="0"/>
              <a:t>Enables comparing BER of the DRAM technology itself</a:t>
            </a:r>
          </a:p>
          <a:p>
            <a:pPr lvl="2"/>
            <a:endParaRPr lang="en-US" sz="2000" dirty="0"/>
          </a:p>
          <a:p>
            <a:pPr marL="514350" indent="-514350">
              <a:buFont typeface="+mj-lt"/>
              <a:buAutoNum type="arabicPeriod"/>
            </a:pPr>
            <a:r>
              <a:rPr lang="en-US" sz="2800" dirty="0"/>
              <a:t>BER vs. temperature</a:t>
            </a:r>
            <a:endParaRPr lang="en-US" sz="2400" dirty="0"/>
          </a:p>
          <a:p>
            <a:pPr lvl="1"/>
            <a:r>
              <a:rPr lang="en-US" sz="2400" dirty="0"/>
              <a:t>On-die ECC distorts the expected exponential relationship</a:t>
            </a:r>
          </a:p>
          <a:p>
            <a:pPr lvl="1"/>
            <a:r>
              <a:rPr lang="en-US" sz="2400" dirty="0"/>
              <a:t>EIN recovers the obfuscated statistical distribution</a:t>
            </a:r>
          </a:p>
        </p:txBody>
      </p:sp>
      <p:sp>
        <p:nvSpPr>
          <p:cNvPr id="8" name="Rectangle 7">
            <a:extLst>
              <a:ext uri="{FF2B5EF4-FFF2-40B4-BE49-F238E27FC236}">
                <a16:creationId xmlns:a16="http://schemas.microsoft.com/office/drawing/2014/main" id="{310A2F16-641C-4F33-988B-0769F3DA3DDF}"/>
              </a:ext>
            </a:extLst>
          </p:cNvPr>
          <p:cNvSpPr/>
          <p:nvPr/>
        </p:nvSpPr>
        <p:spPr>
          <a:xfrm>
            <a:off x="169011" y="836803"/>
            <a:ext cx="8786928" cy="1593257"/>
          </a:xfrm>
          <a:prstGeom prst="rect">
            <a:avLst/>
          </a:prstGeom>
        </p:spPr>
        <p:txBody>
          <a:bodyPr wrap="square">
            <a:spAutoFit/>
          </a:bodyPr>
          <a:lstStyle/>
          <a:p>
            <a:pPr marL="228600" indent="-228600">
              <a:buFont typeface="Arial" panose="020B0604020202020204" pitchFamily="34" charset="0"/>
              <a:buChar char="•"/>
            </a:pPr>
            <a:r>
              <a:rPr lang="en-US" sz="2800" dirty="0">
                <a:solidFill>
                  <a:prstClr val="black"/>
                </a:solidFill>
                <a:latin typeface="Segoe UI" panose="020B0502040204020203" pitchFamily="34" charset="0"/>
                <a:cs typeface="Segoe UI" panose="020B0502040204020203" pitchFamily="34" charset="0"/>
              </a:rPr>
              <a:t>We provide two studies to demonstrate EIN’s value</a:t>
            </a:r>
          </a:p>
          <a:p>
            <a:pPr marL="685800" lvl="1" indent="-228600">
              <a:lnSpc>
                <a:spcPct val="90000"/>
              </a:lnSpc>
              <a:spcBef>
                <a:spcPts val="500"/>
              </a:spcBef>
              <a:buFont typeface="Cambria" panose="02040503050406030204" pitchFamily="18" charset="0"/>
              <a:buChar char="-"/>
            </a:pPr>
            <a:r>
              <a:rPr lang="en-US" sz="2400" dirty="0">
                <a:solidFill>
                  <a:prstClr val="black"/>
                </a:solidFill>
                <a:latin typeface="Segoe UI" panose="020B0502040204020203" pitchFamily="34" charset="0"/>
                <a:cs typeface="Segoe UI" panose="020B0502040204020203" pitchFamily="34" charset="0"/>
              </a:rPr>
              <a:t>Measure data-retention error rates</a:t>
            </a:r>
          </a:p>
          <a:p>
            <a:pPr marL="685800" lvl="1" indent="-228600">
              <a:lnSpc>
                <a:spcPct val="90000"/>
              </a:lnSpc>
              <a:spcBef>
                <a:spcPts val="500"/>
              </a:spcBef>
              <a:buFont typeface="Cambria" panose="02040503050406030204" pitchFamily="18" charset="0"/>
              <a:buChar char="-"/>
            </a:pPr>
            <a:r>
              <a:rPr lang="en-US" sz="2400" dirty="0">
                <a:solidFill>
                  <a:prstClr val="black"/>
                </a:solidFill>
                <a:latin typeface="Segoe UI" panose="020B0502040204020203" pitchFamily="34" charset="0"/>
                <a:cs typeface="Segoe UI" panose="020B0502040204020203" pitchFamily="34" charset="0"/>
              </a:rPr>
              <a:t>Have 314 LPDDR4 devices (with + without on-die ECC)</a:t>
            </a:r>
            <a:endParaRPr lang="en-US" sz="2800" dirty="0">
              <a:solidFill>
                <a:prstClr val="black"/>
              </a:solidFill>
              <a:latin typeface="Segoe UI" panose="020B0502040204020203" pitchFamily="34" charset="0"/>
              <a:cs typeface="Segoe UI" panose="020B0502040204020203" pitchFamily="34" charset="0"/>
            </a:endParaRPr>
          </a:p>
          <a:p>
            <a:endParaRPr lang="en-US" dirty="0">
              <a:latin typeface="Segoe UI" panose="020B0502040204020203" pitchFamily="34" charset="0"/>
            </a:endParaRPr>
          </a:p>
        </p:txBody>
      </p:sp>
    </p:spTree>
    <p:extLst>
      <p:ext uri="{BB962C8B-B14F-4D97-AF65-F5344CB8AC3E}">
        <p14:creationId xmlns:p14="http://schemas.microsoft.com/office/powerpoint/2010/main" val="390458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t>
            </a:r>
            <a:r>
              <a:rPr lang="en-US"/>
              <a:t>the “Right” Answer</a:t>
            </a:r>
            <a:endParaRPr lang="en-US" dirty="0"/>
          </a:p>
        </p:txBody>
      </p:sp>
      <p:sp>
        <p:nvSpPr>
          <p:cNvPr id="7" name="Content Placeholder 6">
            <a:extLst>
              <a:ext uri="{FF2B5EF4-FFF2-40B4-BE49-F238E27FC236}">
                <a16:creationId xmlns:a16="http://schemas.microsoft.com/office/drawing/2014/main" id="{19EC2C06-E55B-4B9C-BC1A-39F0B9B5A9FE}"/>
              </a:ext>
            </a:extLst>
          </p:cNvPr>
          <p:cNvSpPr>
            <a:spLocks noGrp="1"/>
          </p:cNvSpPr>
          <p:nvPr>
            <p:ph idx="1"/>
          </p:nvPr>
        </p:nvSpPr>
        <p:spPr>
          <a:xfrm>
            <a:off x="169011" y="936172"/>
            <a:ext cx="8894602" cy="5293805"/>
          </a:xfrm>
        </p:spPr>
        <p:txBody>
          <a:bodyPr/>
          <a:lstStyle/>
          <a:p>
            <a:r>
              <a:rPr lang="en-US" dirty="0"/>
              <a:t>MAP estimation selects between suspected models</a:t>
            </a:r>
          </a:p>
          <a:p>
            <a:pPr lvl="1"/>
            <a:r>
              <a:rPr lang="en-US" dirty="0"/>
              <a:t>EIN cannot tell if the MAP estimate is “right”</a:t>
            </a:r>
          </a:p>
          <a:p>
            <a:pPr lvl="1"/>
            <a:r>
              <a:rPr lang="en-US" dirty="0"/>
              <a:t>“Likelihood” is a relative measure</a:t>
            </a:r>
          </a:p>
          <a:p>
            <a:pPr lvl="1"/>
            <a:endParaRPr lang="en-US" dirty="0"/>
          </a:p>
          <a:p>
            <a:pPr marL="514350" indent="-514350">
              <a:buFont typeface="+mj-lt"/>
              <a:buAutoNum type="arabicPeriod"/>
            </a:pPr>
            <a:r>
              <a:rPr lang="en-US" sz="2800" dirty="0"/>
              <a:t>Techniques for gaining confidence in the answer:</a:t>
            </a:r>
          </a:p>
          <a:p>
            <a:pPr lvl="1"/>
            <a:r>
              <a:rPr lang="en-US" dirty="0"/>
              <a:t>Using confidence intervals (e.g., statistical bootstrap)</a:t>
            </a:r>
          </a:p>
          <a:p>
            <a:pPr lvl="1"/>
            <a:r>
              <a:rPr lang="en-US" dirty="0"/>
              <a:t>Testing across many different error conditions</a:t>
            </a:r>
            <a:endParaRPr lang="en-US" sz="1600" dirty="0"/>
          </a:p>
          <a:p>
            <a:pPr marL="514350" indent="-514350">
              <a:buFont typeface="+mj-lt"/>
              <a:buAutoNum type="arabicPeriod"/>
            </a:pPr>
            <a:r>
              <a:rPr lang="en-US" sz="2800" dirty="0"/>
              <a:t>Unlikely that the ECC scheme used is unknown</a:t>
            </a:r>
          </a:p>
          <a:p>
            <a:pPr lvl="1"/>
            <a:r>
              <a:rPr lang="en-US" sz="2400" dirty="0">
                <a:solidFill>
                  <a:prstClr val="black"/>
                </a:solidFill>
              </a:rPr>
              <a:t>ECC is a well-studied area</a:t>
            </a:r>
          </a:p>
          <a:p>
            <a:pPr lvl="1"/>
            <a:r>
              <a:rPr lang="en-US" dirty="0">
                <a:solidFill>
                  <a:prstClr val="black"/>
                </a:solidFill>
              </a:rPr>
              <a:t>Manufacturers are unlikely to a completely unknown code</a:t>
            </a:r>
            <a:endParaRPr lang="en-US" sz="1600" dirty="0"/>
          </a:p>
          <a:p>
            <a:pPr marL="514350" indent="-514350">
              <a:buFont typeface="+mj-lt"/>
              <a:buAutoNum type="arabicPeriod"/>
            </a:pPr>
            <a:r>
              <a:rPr lang="en-US" sz="2800" dirty="0"/>
              <a:t>Typically we may suspect some schemes already</a:t>
            </a:r>
          </a:p>
          <a:p>
            <a:pPr lvl="1"/>
            <a:r>
              <a:rPr lang="en-US" sz="2400" dirty="0">
                <a:solidFill>
                  <a:prstClr val="black"/>
                </a:solidFill>
              </a:rPr>
              <a:t>Academic/industry papers, datasheets, etc.</a:t>
            </a:r>
          </a:p>
        </p:txBody>
      </p:sp>
    </p:spTree>
    <p:extLst>
      <p:ext uri="{BB962C8B-B14F-4D97-AF65-F5344CB8AC3E}">
        <p14:creationId xmlns:p14="http://schemas.microsoft.com/office/powerpoint/2010/main" val="3541538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Errors</a:t>
            </a:r>
          </a:p>
        </p:txBody>
      </p:sp>
      <p:sp>
        <p:nvSpPr>
          <p:cNvPr id="7" name="Content Placeholder 6">
            <a:extLst>
              <a:ext uri="{FF2B5EF4-FFF2-40B4-BE49-F238E27FC236}">
                <a16:creationId xmlns:a16="http://schemas.microsoft.com/office/drawing/2014/main" id="{19EC2C06-E55B-4B9C-BC1A-39F0B9B5A9FE}"/>
              </a:ext>
            </a:extLst>
          </p:cNvPr>
          <p:cNvSpPr>
            <a:spLocks noGrp="1"/>
          </p:cNvSpPr>
          <p:nvPr>
            <p:ph idx="1"/>
          </p:nvPr>
        </p:nvSpPr>
        <p:spPr>
          <a:xfrm>
            <a:off x="169011" y="936172"/>
            <a:ext cx="8894602" cy="5293805"/>
          </a:xfrm>
        </p:spPr>
        <p:txBody>
          <a:bodyPr/>
          <a:lstStyle/>
          <a:p>
            <a:r>
              <a:rPr lang="en-US" dirty="0">
                <a:solidFill>
                  <a:prstClr val="black"/>
                </a:solidFill>
              </a:rPr>
              <a:t>EIN requires </a:t>
            </a:r>
            <a:r>
              <a:rPr lang="en-US" i="1" dirty="0">
                <a:solidFill>
                  <a:prstClr val="black"/>
                </a:solidFill>
              </a:rPr>
              <a:t>knowledge </a:t>
            </a:r>
            <a:r>
              <a:rPr lang="en-US" dirty="0">
                <a:solidFill>
                  <a:prstClr val="black"/>
                </a:solidFill>
              </a:rPr>
              <a:t>and </a:t>
            </a:r>
            <a:r>
              <a:rPr lang="en-US" i="1" dirty="0">
                <a:solidFill>
                  <a:prstClr val="black"/>
                </a:solidFill>
              </a:rPr>
              <a:t>control</a:t>
            </a:r>
            <a:r>
              <a:rPr lang="en-US" dirty="0">
                <a:solidFill>
                  <a:prstClr val="black"/>
                </a:solidFill>
              </a:rPr>
              <a:t> of errors</a:t>
            </a:r>
          </a:p>
          <a:p>
            <a:pPr marL="914400" lvl="1" indent="-457200">
              <a:buFont typeface="+mj-lt"/>
              <a:buAutoNum type="arabicPeriod"/>
            </a:pPr>
            <a:r>
              <a:rPr lang="en-US" dirty="0">
                <a:solidFill>
                  <a:prstClr val="black"/>
                </a:solidFill>
              </a:rPr>
              <a:t>Understand the spatial distribution of errors</a:t>
            </a:r>
          </a:p>
          <a:p>
            <a:pPr marL="914400" lvl="1" indent="-457200">
              <a:buFont typeface="+mj-lt"/>
              <a:buAutoNum type="arabicPeriod"/>
            </a:pPr>
            <a:r>
              <a:rPr lang="en-US" dirty="0">
                <a:solidFill>
                  <a:prstClr val="black"/>
                </a:solidFill>
              </a:rPr>
              <a:t>Be able to induce uncorrectable errors</a:t>
            </a:r>
          </a:p>
          <a:p>
            <a:pPr marL="457200" lvl="1" indent="0">
              <a:buNone/>
            </a:pPr>
            <a:endParaRPr lang="en-US" sz="1600" dirty="0"/>
          </a:p>
          <a:p>
            <a:pPr marL="457200" lvl="1" indent="0">
              <a:buNone/>
            </a:pPr>
            <a:endParaRPr lang="en-US" sz="1600" dirty="0"/>
          </a:p>
          <a:p>
            <a:r>
              <a:rPr lang="en-US" sz="2800" dirty="0"/>
              <a:t>Not a limitation in practice for DRAM</a:t>
            </a:r>
          </a:p>
          <a:p>
            <a:pPr lvl="1"/>
            <a:r>
              <a:rPr lang="en-US" sz="2400" dirty="0">
                <a:solidFill>
                  <a:prstClr val="black"/>
                </a:solidFill>
              </a:rPr>
              <a:t>Many well-studied easily-controlled error mechanisms exist </a:t>
            </a:r>
          </a:p>
          <a:p>
            <a:pPr lvl="2"/>
            <a:r>
              <a:rPr lang="en-US" dirty="0">
                <a:solidFill>
                  <a:prstClr val="black"/>
                </a:solidFill>
              </a:rPr>
              <a:t>E.g., data retention</a:t>
            </a:r>
          </a:p>
          <a:p>
            <a:pPr lvl="2"/>
            <a:r>
              <a:rPr lang="en-US" dirty="0">
                <a:solidFill>
                  <a:prstClr val="black"/>
                </a:solidFill>
              </a:rPr>
              <a:t>E.g., access-latency reduction (i.e., </a:t>
            </a:r>
            <a:r>
              <a:rPr lang="en-US" dirty="0" err="1">
                <a:solidFill>
                  <a:prstClr val="black"/>
                </a:solidFill>
              </a:rPr>
              <a:t>tRCD</a:t>
            </a:r>
            <a:r>
              <a:rPr lang="en-US" dirty="0">
                <a:solidFill>
                  <a:prstClr val="black"/>
                </a:solidFill>
              </a:rPr>
              <a:t>, </a:t>
            </a:r>
            <a:r>
              <a:rPr lang="en-US" dirty="0" err="1">
                <a:solidFill>
                  <a:prstClr val="black"/>
                </a:solidFill>
              </a:rPr>
              <a:t>tRP</a:t>
            </a:r>
            <a:r>
              <a:rPr lang="en-US" dirty="0">
                <a:solidFill>
                  <a:prstClr val="black"/>
                </a:solidFill>
              </a:rPr>
              <a:t>, etc.)</a:t>
            </a:r>
          </a:p>
          <a:p>
            <a:pPr lvl="2"/>
            <a:r>
              <a:rPr lang="en-US" dirty="0">
                <a:solidFill>
                  <a:prstClr val="black"/>
                </a:solidFill>
              </a:rPr>
              <a:t>E.g., </a:t>
            </a:r>
            <a:r>
              <a:rPr lang="en-US" dirty="0" err="1">
                <a:solidFill>
                  <a:prstClr val="black"/>
                </a:solidFill>
              </a:rPr>
              <a:t>RowHammer</a:t>
            </a:r>
            <a:endParaRPr lang="en-US" dirty="0">
              <a:solidFill>
                <a:prstClr val="black"/>
              </a:solidFill>
            </a:endParaRPr>
          </a:p>
        </p:txBody>
      </p:sp>
    </p:spTree>
    <p:extLst>
      <p:ext uri="{BB962C8B-B14F-4D97-AF65-F5344CB8AC3E}">
        <p14:creationId xmlns:p14="http://schemas.microsoft.com/office/powerpoint/2010/main" val="20380855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Localization</a:t>
            </a:r>
          </a:p>
        </p:txBody>
      </p:sp>
      <p:sp>
        <p:nvSpPr>
          <p:cNvPr id="7" name="Content Placeholder 6">
            <a:extLst>
              <a:ext uri="{FF2B5EF4-FFF2-40B4-BE49-F238E27FC236}">
                <a16:creationId xmlns:a16="http://schemas.microsoft.com/office/drawing/2014/main" id="{19EC2C06-E55B-4B9C-BC1A-39F0B9B5A9FE}"/>
              </a:ext>
            </a:extLst>
          </p:cNvPr>
          <p:cNvSpPr>
            <a:spLocks noGrp="1"/>
          </p:cNvSpPr>
          <p:nvPr>
            <p:ph idx="1"/>
          </p:nvPr>
        </p:nvSpPr>
        <p:spPr>
          <a:xfrm>
            <a:off x="169011" y="936172"/>
            <a:ext cx="8894602" cy="5293805"/>
          </a:xfrm>
        </p:spPr>
        <p:txBody>
          <a:bodyPr/>
          <a:lstStyle/>
          <a:p>
            <a:r>
              <a:rPr lang="en-US" dirty="0">
                <a:solidFill>
                  <a:prstClr val="black"/>
                </a:solidFill>
              </a:rPr>
              <a:t>EIN cannot identify </a:t>
            </a:r>
            <a:r>
              <a:rPr lang="en-US" i="1" dirty="0">
                <a:solidFill>
                  <a:prstClr val="black"/>
                </a:solidFill>
              </a:rPr>
              <a:t>bit-exact</a:t>
            </a:r>
            <a:r>
              <a:rPr lang="en-US" dirty="0">
                <a:solidFill>
                  <a:prstClr val="black"/>
                </a:solidFill>
              </a:rPr>
              <a:t> error locations</a:t>
            </a:r>
          </a:p>
          <a:p>
            <a:pPr lvl="1"/>
            <a:r>
              <a:rPr lang="en-US" dirty="0">
                <a:solidFill>
                  <a:prstClr val="black"/>
                </a:solidFill>
              </a:rPr>
              <a:t>ECC decoding function is </a:t>
            </a:r>
            <a:r>
              <a:rPr lang="en-US" i="1" dirty="0">
                <a:solidFill>
                  <a:prstClr val="black"/>
                </a:solidFill>
              </a:rPr>
              <a:t>lossy </a:t>
            </a:r>
            <a:r>
              <a:rPr lang="en-US" dirty="0">
                <a:solidFill>
                  <a:prstClr val="black"/>
                </a:solidFill>
              </a:rPr>
              <a:t>(i.e., many-to-one)</a:t>
            </a:r>
          </a:p>
          <a:p>
            <a:pPr lvl="1"/>
            <a:r>
              <a:rPr lang="en-US" dirty="0">
                <a:solidFill>
                  <a:prstClr val="black"/>
                </a:solidFill>
              </a:rPr>
              <a:t>We are unaware of a way to reverse the decoding function</a:t>
            </a:r>
          </a:p>
          <a:p>
            <a:pPr marL="457200" lvl="1" indent="0">
              <a:buNone/>
            </a:pPr>
            <a:endParaRPr lang="en-US" sz="1600" dirty="0"/>
          </a:p>
          <a:p>
            <a:pPr lvl="1"/>
            <a:endParaRPr lang="en-US" sz="1600" dirty="0"/>
          </a:p>
          <a:p>
            <a:r>
              <a:rPr lang="en-US" sz="2800" dirty="0"/>
              <a:t>Not a limitation in practice since we can still infer:</a:t>
            </a:r>
          </a:p>
          <a:p>
            <a:pPr lvl="1"/>
            <a:r>
              <a:rPr lang="en-US" sz="2400" dirty="0">
                <a:solidFill>
                  <a:prstClr val="black"/>
                </a:solidFill>
              </a:rPr>
              <a:t>The ECC scheme</a:t>
            </a:r>
          </a:p>
          <a:p>
            <a:pPr lvl="1"/>
            <a:r>
              <a:rPr lang="en-US" sz="2400" dirty="0">
                <a:solidFill>
                  <a:prstClr val="black"/>
                </a:solidFill>
              </a:rPr>
              <a:t>Pre-correction error rates</a:t>
            </a:r>
          </a:p>
        </p:txBody>
      </p:sp>
    </p:spTree>
    <p:extLst>
      <p:ext uri="{BB962C8B-B14F-4D97-AF65-F5344CB8AC3E}">
        <p14:creationId xmlns:p14="http://schemas.microsoft.com/office/powerpoint/2010/main" val="4017287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DRAM Errors?</a:t>
            </a:r>
            <a:endParaRPr lang="en-US" b="1"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75991" y="911224"/>
            <a:ext cx="8987622" cy="1471469"/>
          </a:xfrm>
        </p:spPr>
        <p:txBody>
          <a:bodyPr/>
          <a:lstStyle/>
          <a:p>
            <a:r>
              <a:rPr lang="en-US" sz="2800" dirty="0"/>
              <a:t>Errors provide insight into how a DRAM device works</a:t>
            </a:r>
          </a:p>
          <a:p>
            <a:pPr lvl="1"/>
            <a:r>
              <a:rPr lang="en-US" sz="2400" dirty="0"/>
              <a:t>Error mechanisms are based on physical phenomena</a:t>
            </a:r>
          </a:p>
          <a:p>
            <a:pPr lvl="1"/>
            <a:r>
              <a:rPr lang="en-US" sz="2400" dirty="0"/>
              <a:t>Patterns in errors can indicate opportunity for improvement</a:t>
            </a:r>
          </a:p>
        </p:txBody>
      </p:sp>
      <p:sp>
        <p:nvSpPr>
          <p:cNvPr id="5" name="Rectangle 4">
            <a:extLst>
              <a:ext uri="{FF2B5EF4-FFF2-40B4-BE49-F238E27FC236}">
                <a16:creationId xmlns:a16="http://schemas.microsoft.com/office/drawing/2014/main" id="{F7595E6F-E2DA-43BB-A57A-6DD5F83BD74D}"/>
              </a:ext>
            </a:extLst>
          </p:cNvPr>
          <p:cNvSpPr/>
          <p:nvPr/>
        </p:nvSpPr>
        <p:spPr>
          <a:xfrm>
            <a:off x="449218" y="2988051"/>
            <a:ext cx="8241168" cy="2403538"/>
          </a:xfrm>
          <a:prstGeom prst="rect">
            <a:avLst/>
          </a:prstGeom>
          <a:ln>
            <a:noFill/>
          </a:ln>
        </p:spPr>
      </p:sp>
      <p:grpSp>
        <p:nvGrpSpPr>
          <p:cNvPr id="25" name="Group 24">
            <a:extLst>
              <a:ext uri="{FF2B5EF4-FFF2-40B4-BE49-F238E27FC236}">
                <a16:creationId xmlns:a16="http://schemas.microsoft.com/office/drawing/2014/main" id="{D61B6163-85C0-4EA9-863B-DBB903CB0636}"/>
              </a:ext>
            </a:extLst>
          </p:cNvPr>
          <p:cNvGrpSpPr/>
          <p:nvPr/>
        </p:nvGrpSpPr>
        <p:grpSpPr>
          <a:xfrm>
            <a:off x="514673" y="2382693"/>
            <a:ext cx="3616110" cy="1756764"/>
            <a:chOff x="158054" y="2382693"/>
            <a:chExt cx="3482414" cy="1756764"/>
          </a:xfrm>
        </p:grpSpPr>
        <p:sp>
          <p:nvSpPr>
            <p:cNvPr id="6" name="Rectangle: Rounded Corners 5">
              <a:extLst>
                <a:ext uri="{FF2B5EF4-FFF2-40B4-BE49-F238E27FC236}">
                  <a16:creationId xmlns:a16="http://schemas.microsoft.com/office/drawing/2014/main" id="{75FADE67-17D4-4F8C-ABE3-6CE3086B2676}"/>
                </a:ext>
              </a:extLst>
            </p:cNvPr>
            <p:cNvSpPr/>
            <p:nvPr/>
          </p:nvSpPr>
          <p:spPr>
            <a:xfrm>
              <a:off x="158054" y="2382693"/>
              <a:ext cx="3482414" cy="841135"/>
            </a:xfrm>
            <a:prstGeom prst="roundRect">
              <a:avLst/>
            </a:prstGeom>
            <a:solidFill>
              <a:schemeClr val="accent6">
                <a:lumMod val="20000"/>
                <a:lumOff val="80000"/>
              </a:schemeClr>
            </a:solidFill>
            <a:ln w="28575">
              <a:solidFill>
                <a:schemeClr val="tx1"/>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75568" rIns="109858" bIns="75568" numCol="1" spcCol="1270" anchor="t" anchorCtr="0">
              <a:noAutofit/>
            </a:bodyPr>
            <a:lstStyle/>
            <a:p>
              <a:pPr marL="0" lvl="1" algn="ctr" defTabSz="800100">
                <a:lnSpc>
                  <a:spcPct val="90000"/>
                </a:lnSpc>
                <a:spcBef>
                  <a:spcPct val="0"/>
                </a:spcBef>
                <a:spcAft>
                  <a:spcPct val="15000"/>
                </a:spcAft>
              </a:pPr>
              <a:r>
                <a:rPr lang="en-US" i="1" dirty="0"/>
                <a:t>e.g., </a:t>
              </a:r>
              <a:r>
                <a:rPr lang="en-US" sz="1800" i="1" kern="1200" dirty="0">
                  <a:latin typeface="Segoe UI" panose="020B0502040204020203" pitchFamily="34" charset="0"/>
                  <a:cs typeface="Segoe UI" panose="020B0502040204020203" pitchFamily="34" charset="0"/>
                </a:rPr>
                <a:t>Reliably reducing </a:t>
              </a:r>
            </a:p>
            <a:p>
              <a:pPr marL="0" lvl="1" algn="ctr" defTabSz="800100">
                <a:lnSpc>
                  <a:spcPct val="90000"/>
                </a:lnSpc>
                <a:spcBef>
                  <a:spcPct val="0"/>
                </a:spcBef>
                <a:spcAft>
                  <a:spcPct val="15000"/>
                </a:spcAft>
              </a:pPr>
              <a:r>
                <a:rPr lang="en-US" sz="1800" i="1" kern="1200" dirty="0">
                  <a:latin typeface="Segoe UI" panose="020B0502040204020203" pitchFamily="34" charset="0"/>
                  <a:cs typeface="Segoe UI" panose="020B0502040204020203" pitchFamily="34" charset="0"/>
                </a:rPr>
                <a:t>conservative operating timings</a:t>
              </a:r>
            </a:p>
          </p:txBody>
        </p:sp>
        <p:sp>
          <p:nvSpPr>
            <p:cNvPr id="8" name="Freeform: Shape 7">
              <a:extLst>
                <a:ext uri="{FF2B5EF4-FFF2-40B4-BE49-F238E27FC236}">
                  <a16:creationId xmlns:a16="http://schemas.microsoft.com/office/drawing/2014/main" id="{2C5AD983-3D15-498E-8DC0-05EE1288E681}"/>
                </a:ext>
              </a:extLst>
            </p:cNvPr>
            <p:cNvSpPr/>
            <p:nvPr/>
          </p:nvSpPr>
          <p:spPr>
            <a:xfrm>
              <a:off x="1038715" y="3138706"/>
              <a:ext cx="2410033" cy="550636"/>
            </a:xfrm>
            <a:custGeom>
              <a:avLst/>
              <a:gdLst>
                <a:gd name="connsiteX0" fmla="*/ 0 w 2966820"/>
                <a:gd name="connsiteY0" fmla="*/ 172057 h 1032324"/>
                <a:gd name="connsiteX1" fmla="*/ 172057 w 2966820"/>
                <a:gd name="connsiteY1" fmla="*/ 0 h 1032324"/>
                <a:gd name="connsiteX2" fmla="*/ 2794763 w 2966820"/>
                <a:gd name="connsiteY2" fmla="*/ 0 h 1032324"/>
                <a:gd name="connsiteX3" fmla="*/ 2966820 w 2966820"/>
                <a:gd name="connsiteY3" fmla="*/ 172057 h 1032324"/>
                <a:gd name="connsiteX4" fmla="*/ 2966820 w 2966820"/>
                <a:gd name="connsiteY4" fmla="*/ 860267 h 1032324"/>
                <a:gd name="connsiteX5" fmla="*/ 2794763 w 2966820"/>
                <a:gd name="connsiteY5" fmla="*/ 1032324 h 1032324"/>
                <a:gd name="connsiteX6" fmla="*/ 172057 w 2966820"/>
                <a:gd name="connsiteY6" fmla="*/ 1032324 h 1032324"/>
                <a:gd name="connsiteX7" fmla="*/ 0 w 2966820"/>
                <a:gd name="connsiteY7" fmla="*/ 860267 h 1032324"/>
                <a:gd name="connsiteX8" fmla="*/ 0 w 2966820"/>
                <a:gd name="connsiteY8" fmla="*/ 172057 h 103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6820" h="1032324">
                  <a:moveTo>
                    <a:pt x="0" y="172057"/>
                  </a:moveTo>
                  <a:cubicBezTo>
                    <a:pt x="0" y="77033"/>
                    <a:pt x="77033" y="0"/>
                    <a:pt x="172057" y="0"/>
                  </a:cubicBezTo>
                  <a:lnTo>
                    <a:pt x="2794763" y="0"/>
                  </a:lnTo>
                  <a:cubicBezTo>
                    <a:pt x="2889787" y="0"/>
                    <a:pt x="2966820" y="77033"/>
                    <a:pt x="2966820" y="172057"/>
                  </a:cubicBezTo>
                  <a:lnTo>
                    <a:pt x="2966820" y="860267"/>
                  </a:lnTo>
                  <a:cubicBezTo>
                    <a:pt x="2966820" y="955291"/>
                    <a:pt x="2889787" y="1032324"/>
                    <a:pt x="2794763" y="1032324"/>
                  </a:cubicBezTo>
                  <a:lnTo>
                    <a:pt x="172057" y="1032324"/>
                  </a:lnTo>
                  <a:cubicBezTo>
                    <a:pt x="77033" y="1032324"/>
                    <a:pt x="0" y="955291"/>
                    <a:pt x="0" y="860267"/>
                  </a:cubicBezTo>
                  <a:lnTo>
                    <a:pt x="0" y="172057"/>
                  </a:lnTo>
                  <a:close/>
                </a:path>
              </a:pathLst>
            </a:custGeom>
            <a:solidFill>
              <a:schemeClr val="accent6">
                <a:lumMod val="60000"/>
                <a:lumOff val="40000"/>
              </a:schemeClr>
            </a:solidFill>
            <a:ln w="28575">
              <a:solidFill>
                <a:schemeClr val="tx1"/>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57074" tIns="103734" rIns="157074" bIns="103734"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Segoe UI" panose="020B0502040204020203" pitchFamily="34" charset="0"/>
                  <a:cs typeface="Segoe UI" panose="020B0502040204020203" pitchFamily="34" charset="0"/>
                </a:rPr>
                <a:t>Performance</a:t>
              </a:r>
            </a:p>
          </p:txBody>
        </p:sp>
        <p:sp>
          <p:nvSpPr>
            <p:cNvPr id="21" name="Arrow: Up 20">
              <a:extLst>
                <a:ext uri="{FF2B5EF4-FFF2-40B4-BE49-F238E27FC236}">
                  <a16:creationId xmlns:a16="http://schemas.microsoft.com/office/drawing/2014/main" id="{1F8C06B9-519B-46F0-8966-5C535B855CE8}"/>
                </a:ext>
              </a:extLst>
            </p:cNvPr>
            <p:cNvSpPr/>
            <p:nvPr/>
          </p:nvSpPr>
          <p:spPr>
            <a:xfrm rot="19800000">
              <a:off x="2259227" y="3658571"/>
              <a:ext cx="295275" cy="480886"/>
            </a:xfrm>
            <a:prstGeom prst="upArrow">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26" name="Group 25">
            <a:extLst>
              <a:ext uri="{FF2B5EF4-FFF2-40B4-BE49-F238E27FC236}">
                <a16:creationId xmlns:a16="http://schemas.microsoft.com/office/drawing/2014/main" id="{55DD8372-5461-4C9B-B762-6C298F692E68}"/>
              </a:ext>
            </a:extLst>
          </p:cNvPr>
          <p:cNvGrpSpPr/>
          <p:nvPr/>
        </p:nvGrpSpPr>
        <p:grpSpPr>
          <a:xfrm>
            <a:off x="5013217" y="2408752"/>
            <a:ext cx="3616110" cy="1730709"/>
            <a:chOff x="5732753" y="2408752"/>
            <a:chExt cx="3482414" cy="1730709"/>
          </a:xfrm>
        </p:grpSpPr>
        <p:sp>
          <p:nvSpPr>
            <p:cNvPr id="11" name="Rectangle: Rounded Corners 10">
              <a:extLst>
                <a:ext uri="{FF2B5EF4-FFF2-40B4-BE49-F238E27FC236}">
                  <a16:creationId xmlns:a16="http://schemas.microsoft.com/office/drawing/2014/main" id="{15289E5D-0908-4387-A50A-ED9314128328}"/>
                </a:ext>
              </a:extLst>
            </p:cNvPr>
            <p:cNvSpPr/>
            <p:nvPr/>
          </p:nvSpPr>
          <p:spPr>
            <a:xfrm>
              <a:off x="5732753" y="2408752"/>
              <a:ext cx="3482414" cy="815076"/>
            </a:xfrm>
            <a:prstGeom prst="roundRect">
              <a:avLst/>
            </a:prstGeom>
            <a:solidFill>
              <a:schemeClr val="accent6">
                <a:lumMod val="20000"/>
                <a:lumOff val="80000"/>
              </a:schemeClr>
            </a:solidFill>
            <a:ln w="28575">
              <a:solidFill>
                <a:schemeClr val="tx1"/>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75568" rIns="109858" bIns="75568" numCol="1" spcCol="1270" anchor="t" anchorCtr="0">
              <a:noAutofit/>
            </a:bodyPr>
            <a:lstStyle/>
            <a:p>
              <a:pPr marL="0" lvl="1" algn="ctr" defTabSz="800100">
                <a:lnSpc>
                  <a:spcPct val="90000"/>
                </a:lnSpc>
                <a:spcBef>
                  <a:spcPct val="0"/>
                </a:spcBef>
              </a:pPr>
              <a:r>
                <a:rPr lang="en-US" i="1" dirty="0"/>
                <a:t>e.g., </a:t>
              </a:r>
              <a:r>
                <a:rPr lang="en-US" i="1" dirty="0">
                  <a:latin typeface="Segoe UI" panose="020B0502040204020203" pitchFamily="34" charset="0"/>
                  <a:cs typeface="Segoe UI" panose="020B0502040204020203" pitchFamily="34" charset="0"/>
                </a:rPr>
                <a:t>Efficiently profiling for </a:t>
              </a:r>
            </a:p>
            <a:p>
              <a:pPr marL="0" lvl="1" algn="ctr" defTabSz="800100">
                <a:lnSpc>
                  <a:spcPct val="90000"/>
                </a:lnSpc>
                <a:spcBef>
                  <a:spcPct val="0"/>
                </a:spcBef>
              </a:pPr>
              <a:r>
                <a:rPr lang="en-US" i="1" dirty="0">
                  <a:latin typeface="Segoe UI" panose="020B0502040204020203" pitchFamily="34" charset="0"/>
                  <a:cs typeface="Segoe UI" panose="020B0502040204020203" pitchFamily="34" charset="0"/>
                </a:rPr>
                <a:t>and mitigating errors</a:t>
              </a:r>
            </a:p>
          </p:txBody>
        </p:sp>
        <p:sp>
          <p:nvSpPr>
            <p:cNvPr id="12" name="Freeform: Shape 11">
              <a:extLst>
                <a:ext uri="{FF2B5EF4-FFF2-40B4-BE49-F238E27FC236}">
                  <a16:creationId xmlns:a16="http://schemas.microsoft.com/office/drawing/2014/main" id="{043D294D-D8DD-4678-A61E-DA71F3168EF9}"/>
                </a:ext>
              </a:extLst>
            </p:cNvPr>
            <p:cNvSpPr/>
            <p:nvPr/>
          </p:nvSpPr>
          <p:spPr>
            <a:xfrm>
              <a:off x="5924474" y="3138489"/>
              <a:ext cx="2410033" cy="547190"/>
            </a:xfrm>
            <a:custGeom>
              <a:avLst/>
              <a:gdLst>
                <a:gd name="connsiteX0" fmla="*/ 0 w 2966820"/>
                <a:gd name="connsiteY0" fmla="*/ 172057 h 1032324"/>
                <a:gd name="connsiteX1" fmla="*/ 172057 w 2966820"/>
                <a:gd name="connsiteY1" fmla="*/ 0 h 1032324"/>
                <a:gd name="connsiteX2" fmla="*/ 2794763 w 2966820"/>
                <a:gd name="connsiteY2" fmla="*/ 0 h 1032324"/>
                <a:gd name="connsiteX3" fmla="*/ 2966820 w 2966820"/>
                <a:gd name="connsiteY3" fmla="*/ 172057 h 1032324"/>
                <a:gd name="connsiteX4" fmla="*/ 2966820 w 2966820"/>
                <a:gd name="connsiteY4" fmla="*/ 860267 h 1032324"/>
                <a:gd name="connsiteX5" fmla="*/ 2794763 w 2966820"/>
                <a:gd name="connsiteY5" fmla="*/ 1032324 h 1032324"/>
                <a:gd name="connsiteX6" fmla="*/ 172057 w 2966820"/>
                <a:gd name="connsiteY6" fmla="*/ 1032324 h 1032324"/>
                <a:gd name="connsiteX7" fmla="*/ 0 w 2966820"/>
                <a:gd name="connsiteY7" fmla="*/ 860267 h 1032324"/>
                <a:gd name="connsiteX8" fmla="*/ 0 w 2966820"/>
                <a:gd name="connsiteY8" fmla="*/ 172057 h 103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6820" h="1032324">
                  <a:moveTo>
                    <a:pt x="0" y="172057"/>
                  </a:moveTo>
                  <a:cubicBezTo>
                    <a:pt x="0" y="77033"/>
                    <a:pt x="77033" y="0"/>
                    <a:pt x="172057" y="0"/>
                  </a:cubicBezTo>
                  <a:lnTo>
                    <a:pt x="2794763" y="0"/>
                  </a:lnTo>
                  <a:cubicBezTo>
                    <a:pt x="2889787" y="0"/>
                    <a:pt x="2966820" y="77033"/>
                    <a:pt x="2966820" y="172057"/>
                  </a:cubicBezTo>
                  <a:lnTo>
                    <a:pt x="2966820" y="860267"/>
                  </a:lnTo>
                  <a:cubicBezTo>
                    <a:pt x="2966820" y="955291"/>
                    <a:pt x="2889787" y="1032324"/>
                    <a:pt x="2794763" y="1032324"/>
                  </a:cubicBezTo>
                  <a:lnTo>
                    <a:pt x="172057" y="1032324"/>
                  </a:lnTo>
                  <a:cubicBezTo>
                    <a:pt x="77033" y="1032324"/>
                    <a:pt x="0" y="955291"/>
                    <a:pt x="0" y="860267"/>
                  </a:cubicBezTo>
                  <a:lnTo>
                    <a:pt x="0" y="172057"/>
                  </a:lnTo>
                  <a:close/>
                </a:path>
              </a:pathLst>
            </a:custGeom>
            <a:solidFill>
              <a:schemeClr val="accent6">
                <a:lumMod val="60000"/>
                <a:lumOff val="40000"/>
              </a:schemeClr>
            </a:solidFill>
            <a:ln w="28575">
              <a:solidFill>
                <a:schemeClr val="tx1"/>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57074" tIns="103734" rIns="157074" bIns="103734"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Segoe UI" panose="020B0502040204020203" pitchFamily="34" charset="0"/>
                  <a:cs typeface="Segoe UI" panose="020B0502040204020203" pitchFamily="34" charset="0"/>
                </a:rPr>
                <a:t>Reliability</a:t>
              </a:r>
            </a:p>
          </p:txBody>
        </p:sp>
        <p:sp>
          <p:nvSpPr>
            <p:cNvPr id="22" name="Arrow: Up 21">
              <a:extLst>
                <a:ext uri="{FF2B5EF4-FFF2-40B4-BE49-F238E27FC236}">
                  <a16:creationId xmlns:a16="http://schemas.microsoft.com/office/drawing/2014/main" id="{53C6B537-7660-4272-9A5D-72AA434005E4}"/>
                </a:ext>
              </a:extLst>
            </p:cNvPr>
            <p:cNvSpPr/>
            <p:nvPr/>
          </p:nvSpPr>
          <p:spPr>
            <a:xfrm rot="1800000">
              <a:off x="6910665" y="3658575"/>
              <a:ext cx="295275" cy="480886"/>
            </a:xfrm>
            <a:prstGeom prst="upArrow">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27" name="Group 26">
            <a:extLst>
              <a:ext uri="{FF2B5EF4-FFF2-40B4-BE49-F238E27FC236}">
                <a16:creationId xmlns:a16="http://schemas.microsoft.com/office/drawing/2014/main" id="{E85C79FD-EC04-4ADA-8BF5-4DE917015BCC}"/>
              </a:ext>
            </a:extLst>
          </p:cNvPr>
          <p:cNvGrpSpPr/>
          <p:nvPr/>
        </p:nvGrpSpPr>
        <p:grpSpPr>
          <a:xfrm>
            <a:off x="5013217" y="4659094"/>
            <a:ext cx="3616111" cy="1725924"/>
            <a:chOff x="5732753" y="4484923"/>
            <a:chExt cx="3482414" cy="1725924"/>
          </a:xfrm>
        </p:grpSpPr>
        <p:sp>
          <p:nvSpPr>
            <p:cNvPr id="13" name="Rectangle: Rounded Corners 12">
              <a:extLst>
                <a:ext uri="{FF2B5EF4-FFF2-40B4-BE49-F238E27FC236}">
                  <a16:creationId xmlns:a16="http://schemas.microsoft.com/office/drawing/2014/main" id="{2A1868EC-C784-4084-8A4F-BDE3FB91F291}"/>
                </a:ext>
              </a:extLst>
            </p:cNvPr>
            <p:cNvSpPr/>
            <p:nvPr/>
          </p:nvSpPr>
          <p:spPr>
            <a:xfrm>
              <a:off x="5732753" y="5395771"/>
              <a:ext cx="3482414" cy="815076"/>
            </a:xfrm>
            <a:prstGeom prst="roundRect">
              <a:avLst/>
            </a:prstGeom>
            <a:solidFill>
              <a:schemeClr val="accent6">
                <a:lumMod val="20000"/>
                <a:lumOff val="80000"/>
              </a:schemeClr>
            </a:solidFill>
            <a:ln w="28575">
              <a:solidFill>
                <a:schemeClr val="tx1"/>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75568" rIns="109858" bIns="75568" numCol="1" spcCol="1270" anchor="b" anchorCtr="0">
              <a:noAutofit/>
            </a:bodyPr>
            <a:lstStyle/>
            <a:p>
              <a:pPr marL="0" lvl="1" algn="ctr" defTabSz="800100">
                <a:lnSpc>
                  <a:spcPct val="90000"/>
                </a:lnSpc>
                <a:spcBef>
                  <a:spcPct val="0"/>
                </a:spcBef>
              </a:pPr>
              <a:r>
                <a:rPr lang="en-US" i="1" dirty="0"/>
                <a:t>e.g., </a:t>
              </a:r>
              <a:r>
                <a:rPr lang="en-US" i="1" dirty="0">
                  <a:latin typeface="Segoe UI" panose="020B0502040204020203" pitchFamily="34" charset="0"/>
                  <a:cs typeface="Segoe UI" panose="020B0502040204020203" pitchFamily="34" charset="0"/>
                </a:rPr>
                <a:t>Defending against</a:t>
              </a:r>
            </a:p>
            <a:p>
              <a:pPr marL="0" lvl="1" algn="ctr" defTabSz="800100">
                <a:lnSpc>
                  <a:spcPct val="90000"/>
                </a:lnSpc>
                <a:spcBef>
                  <a:spcPct val="0"/>
                </a:spcBef>
              </a:pPr>
              <a:r>
                <a:rPr lang="en-US" i="1" dirty="0">
                  <a:latin typeface="Segoe UI" panose="020B0502040204020203" pitchFamily="34" charset="0"/>
                  <a:cs typeface="Segoe UI" panose="020B0502040204020203" pitchFamily="34" charset="0"/>
                </a:rPr>
                <a:t>vulnerabilities (e.g., </a:t>
              </a:r>
              <a:r>
                <a:rPr lang="en-US" i="1" dirty="0" err="1">
                  <a:latin typeface="Segoe UI" panose="020B0502040204020203" pitchFamily="34" charset="0"/>
                  <a:cs typeface="Segoe UI" panose="020B0502040204020203" pitchFamily="34" charset="0"/>
                </a:rPr>
                <a:t>RowHammer</a:t>
              </a:r>
              <a:r>
                <a:rPr lang="en-US" i="1" dirty="0">
                  <a:latin typeface="Segoe UI" panose="020B0502040204020203" pitchFamily="34" charset="0"/>
                  <a:cs typeface="Segoe UI" panose="020B0502040204020203" pitchFamily="34" charset="0"/>
                </a:rPr>
                <a:t>)</a:t>
              </a:r>
            </a:p>
          </p:txBody>
        </p:sp>
        <p:sp>
          <p:nvSpPr>
            <p:cNvPr id="14" name="Freeform: Shape 13">
              <a:extLst>
                <a:ext uri="{FF2B5EF4-FFF2-40B4-BE49-F238E27FC236}">
                  <a16:creationId xmlns:a16="http://schemas.microsoft.com/office/drawing/2014/main" id="{81F70A4C-6599-47EF-BE77-41051BE0E64B}"/>
                </a:ext>
              </a:extLst>
            </p:cNvPr>
            <p:cNvSpPr/>
            <p:nvPr/>
          </p:nvSpPr>
          <p:spPr>
            <a:xfrm>
              <a:off x="5924473" y="4942100"/>
              <a:ext cx="2410033" cy="550637"/>
            </a:xfrm>
            <a:custGeom>
              <a:avLst/>
              <a:gdLst>
                <a:gd name="connsiteX0" fmla="*/ 0 w 2966820"/>
                <a:gd name="connsiteY0" fmla="*/ 172057 h 1032324"/>
                <a:gd name="connsiteX1" fmla="*/ 172057 w 2966820"/>
                <a:gd name="connsiteY1" fmla="*/ 0 h 1032324"/>
                <a:gd name="connsiteX2" fmla="*/ 2794763 w 2966820"/>
                <a:gd name="connsiteY2" fmla="*/ 0 h 1032324"/>
                <a:gd name="connsiteX3" fmla="*/ 2966820 w 2966820"/>
                <a:gd name="connsiteY3" fmla="*/ 172057 h 1032324"/>
                <a:gd name="connsiteX4" fmla="*/ 2966820 w 2966820"/>
                <a:gd name="connsiteY4" fmla="*/ 860267 h 1032324"/>
                <a:gd name="connsiteX5" fmla="*/ 2794763 w 2966820"/>
                <a:gd name="connsiteY5" fmla="*/ 1032324 h 1032324"/>
                <a:gd name="connsiteX6" fmla="*/ 172057 w 2966820"/>
                <a:gd name="connsiteY6" fmla="*/ 1032324 h 1032324"/>
                <a:gd name="connsiteX7" fmla="*/ 0 w 2966820"/>
                <a:gd name="connsiteY7" fmla="*/ 860267 h 1032324"/>
                <a:gd name="connsiteX8" fmla="*/ 0 w 2966820"/>
                <a:gd name="connsiteY8" fmla="*/ 172057 h 103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6820" h="1032324">
                  <a:moveTo>
                    <a:pt x="0" y="172057"/>
                  </a:moveTo>
                  <a:cubicBezTo>
                    <a:pt x="0" y="77033"/>
                    <a:pt x="77033" y="0"/>
                    <a:pt x="172057" y="0"/>
                  </a:cubicBezTo>
                  <a:lnTo>
                    <a:pt x="2794763" y="0"/>
                  </a:lnTo>
                  <a:cubicBezTo>
                    <a:pt x="2889787" y="0"/>
                    <a:pt x="2966820" y="77033"/>
                    <a:pt x="2966820" y="172057"/>
                  </a:cubicBezTo>
                  <a:lnTo>
                    <a:pt x="2966820" y="860267"/>
                  </a:lnTo>
                  <a:cubicBezTo>
                    <a:pt x="2966820" y="955291"/>
                    <a:pt x="2889787" y="1032324"/>
                    <a:pt x="2794763" y="1032324"/>
                  </a:cubicBezTo>
                  <a:lnTo>
                    <a:pt x="172057" y="1032324"/>
                  </a:lnTo>
                  <a:cubicBezTo>
                    <a:pt x="77033" y="1032324"/>
                    <a:pt x="0" y="955291"/>
                    <a:pt x="0" y="860267"/>
                  </a:cubicBezTo>
                  <a:lnTo>
                    <a:pt x="0" y="172057"/>
                  </a:lnTo>
                  <a:close/>
                </a:path>
              </a:pathLst>
            </a:custGeom>
            <a:solidFill>
              <a:schemeClr val="accent6">
                <a:lumMod val="60000"/>
                <a:lumOff val="40000"/>
              </a:schemeClr>
            </a:solidFill>
            <a:ln w="28575">
              <a:solidFill>
                <a:schemeClr val="tx1"/>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57074" tIns="103734" rIns="157074" bIns="103734"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Segoe UI" panose="020B0502040204020203" pitchFamily="34" charset="0"/>
                  <a:cs typeface="Segoe UI" panose="020B0502040204020203" pitchFamily="34" charset="0"/>
                </a:rPr>
                <a:t>Security</a:t>
              </a:r>
            </a:p>
          </p:txBody>
        </p:sp>
        <p:sp>
          <p:nvSpPr>
            <p:cNvPr id="23" name="Arrow: Up 22">
              <a:extLst>
                <a:ext uri="{FF2B5EF4-FFF2-40B4-BE49-F238E27FC236}">
                  <a16:creationId xmlns:a16="http://schemas.microsoft.com/office/drawing/2014/main" id="{9A756ABB-B7ED-49AA-BB09-6D44DA9CA648}"/>
                </a:ext>
              </a:extLst>
            </p:cNvPr>
            <p:cNvSpPr/>
            <p:nvPr/>
          </p:nvSpPr>
          <p:spPr>
            <a:xfrm rot="9000000">
              <a:off x="6897655" y="4484923"/>
              <a:ext cx="295275" cy="480886"/>
            </a:xfrm>
            <a:prstGeom prst="upArrow">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28" name="Group 27">
            <a:extLst>
              <a:ext uri="{FF2B5EF4-FFF2-40B4-BE49-F238E27FC236}">
                <a16:creationId xmlns:a16="http://schemas.microsoft.com/office/drawing/2014/main" id="{82D0D9CA-E392-4CE3-BE4F-3AE3F7932B1B}"/>
              </a:ext>
            </a:extLst>
          </p:cNvPr>
          <p:cNvGrpSpPr/>
          <p:nvPr/>
        </p:nvGrpSpPr>
        <p:grpSpPr>
          <a:xfrm>
            <a:off x="559552" y="4659095"/>
            <a:ext cx="3616110" cy="1725923"/>
            <a:chOff x="201273" y="4484924"/>
            <a:chExt cx="3482414" cy="1725923"/>
          </a:xfrm>
        </p:grpSpPr>
        <p:sp>
          <p:nvSpPr>
            <p:cNvPr id="9" name="Rectangle: Rounded Corners 8">
              <a:extLst>
                <a:ext uri="{FF2B5EF4-FFF2-40B4-BE49-F238E27FC236}">
                  <a16:creationId xmlns:a16="http://schemas.microsoft.com/office/drawing/2014/main" id="{57AEEAD8-80B9-4ED5-A24A-3ADC5D7A501B}"/>
                </a:ext>
              </a:extLst>
            </p:cNvPr>
            <p:cNvSpPr/>
            <p:nvPr/>
          </p:nvSpPr>
          <p:spPr>
            <a:xfrm>
              <a:off x="201273" y="5395771"/>
              <a:ext cx="3482414" cy="815076"/>
            </a:xfrm>
            <a:prstGeom prst="roundRect">
              <a:avLst/>
            </a:prstGeom>
            <a:solidFill>
              <a:schemeClr val="accent6">
                <a:lumMod val="20000"/>
                <a:lumOff val="80000"/>
              </a:schemeClr>
            </a:solidFill>
            <a:ln w="28575">
              <a:solidFill>
                <a:schemeClr val="tx1"/>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75568" rIns="109858" bIns="75568" numCol="1" spcCol="1270" anchor="b" anchorCtr="0">
              <a:noAutofit/>
            </a:bodyPr>
            <a:lstStyle/>
            <a:p>
              <a:pPr marL="0" lvl="1" algn="ctr" defTabSz="800100">
                <a:lnSpc>
                  <a:spcPct val="90000"/>
                </a:lnSpc>
                <a:spcBef>
                  <a:spcPct val="0"/>
                </a:spcBef>
                <a:spcAft>
                  <a:spcPct val="15000"/>
                </a:spcAft>
              </a:pPr>
              <a:r>
                <a:rPr lang="en-US" i="1" dirty="0"/>
                <a:t>e.g., </a:t>
              </a:r>
              <a:r>
                <a:rPr lang="en-US" sz="1800" i="1" kern="1200" dirty="0">
                  <a:latin typeface="Segoe UI" panose="020B0502040204020203" pitchFamily="34" charset="0"/>
                  <a:cs typeface="Segoe UI" panose="020B0502040204020203" pitchFamily="34" charset="0"/>
                </a:rPr>
                <a:t>Reducing the cost </a:t>
              </a:r>
            </a:p>
            <a:p>
              <a:pPr marL="0" lvl="1" algn="ctr" defTabSz="800100">
                <a:lnSpc>
                  <a:spcPct val="90000"/>
                </a:lnSpc>
                <a:spcBef>
                  <a:spcPct val="0"/>
                </a:spcBef>
                <a:spcAft>
                  <a:spcPct val="15000"/>
                </a:spcAft>
              </a:pPr>
              <a:r>
                <a:rPr lang="en-US" sz="1800" i="1" kern="1200" dirty="0">
                  <a:latin typeface="Segoe UI" panose="020B0502040204020203" pitchFamily="34" charset="0"/>
                  <a:cs typeface="Segoe UI" panose="020B0502040204020203" pitchFamily="34" charset="0"/>
                </a:rPr>
                <a:t>of refresh and other operations</a:t>
              </a:r>
            </a:p>
          </p:txBody>
        </p:sp>
        <p:sp>
          <p:nvSpPr>
            <p:cNvPr id="10" name="Freeform: Shape 9">
              <a:extLst>
                <a:ext uri="{FF2B5EF4-FFF2-40B4-BE49-F238E27FC236}">
                  <a16:creationId xmlns:a16="http://schemas.microsoft.com/office/drawing/2014/main" id="{65FD6476-9875-455E-A68D-0CA9944470E2}"/>
                </a:ext>
              </a:extLst>
            </p:cNvPr>
            <p:cNvSpPr/>
            <p:nvPr/>
          </p:nvSpPr>
          <p:spPr>
            <a:xfrm>
              <a:off x="1043328" y="4942100"/>
              <a:ext cx="2410035" cy="550637"/>
            </a:xfrm>
            <a:custGeom>
              <a:avLst/>
              <a:gdLst>
                <a:gd name="connsiteX0" fmla="*/ 0 w 2966820"/>
                <a:gd name="connsiteY0" fmla="*/ 172057 h 1032324"/>
                <a:gd name="connsiteX1" fmla="*/ 172057 w 2966820"/>
                <a:gd name="connsiteY1" fmla="*/ 0 h 1032324"/>
                <a:gd name="connsiteX2" fmla="*/ 2794763 w 2966820"/>
                <a:gd name="connsiteY2" fmla="*/ 0 h 1032324"/>
                <a:gd name="connsiteX3" fmla="*/ 2966820 w 2966820"/>
                <a:gd name="connsiteY3" fmla="*/ 172057 h 1032324"/>
                <a:gd name="connsiteX4" fmla="*/ 2966820 w 2966820"/>
                <a:gd name="connsiteY4" fmla="*/ 860267 h 1032324"/>
                <a:gd name="connsiteX5" fmla="*/ 2794763 w 2966820"/>
                <a:gd name="connsiteY5" fmla="*/ 1032324 h 1032324"/>
                <a:gd name="connsiteX6" fmla="*/ 172057 w 2966820"/>
                <a:gd name="connsiteY6" fmla="*/ 1032324 h 1032324"/>
                <a:gd name="connsiteX7" fmla="*/ 0 w 2966820"/>
                <a:gd name="connsiteY7" fmla="*/ 860267 h 1032324"/>
                <a:gd name="connsiteX8" fmla="*/ 0 w 2966820"/>
                <a:gd name="connsiteY8" fmla="*/ 172057 h 103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6820" h="1032324">
                  <a:moveTo>
                    <a:pt x="0" y="172057"/>
                  </a:moveTo>
                  <a:cubicBezTo>
                    <a:pt x="0" y="77033"/>
                    <a:pt x="77033" y="0"/>
                    <a:pt x="172057" y="0"/>
                  </a:cubicBezTo>
                  <a:lnTo>
                    <a:pt x="2794763" y="0"/>
                  </a:lnTo>
                  <a:cubicBezTo>
                    <a:pt x="2889787" y="0"/>
                    <a:pt x="2966820" y="77033"/>
                    <a:pt x="2966820" y="172057"/>
                  </a:cubicBezTo>
                  <a:lnTo>
                    <a:pt x="2966820" y="860267"/>
                  </a:lnTo>
                  <a:cubicBezTo>
                    <a:pt x="2966820" y="955291"/>
                    <a:pt x="2889787" y="1032324"/>
                    <a:pt x="2794763" y="1032324"/>
                  </a:cubicBezTo>
                  <a:lnTo>
                    <a:pt x="172057" y="1032324"/>
                  </a:lnTo>
                  <a:cubicBezTo>
                    <a:pt x="77033" y="1032324"/>
                    <a:pt x="0" y="955291"/>
                    <a:pt x="0" y="860267"/>
                  </a:cubicBezTo>
                  <a:lnTo>
                    <a:pt x="0" y="172057"/>
                  </a:lnTo>
                  <a:close/>
                </a:path>
              </a:pathLst>
            </a:custGeom>
            <a:solidFill>
              <a:schemeClr val="accent6">
                <a:lumMod val="60000"/>
                <a:lumOff val="40000"/>
              </a:schemeClr>
            </a:solidFill>
            <a:ln w="28575">
              <a:solidFill>
                <a:schemeClr val="tx1"/>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57074" tIns="103734" rIns="157074" bIns="103734"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Segoe UI" panose="020B0502040204020203" pitchFamily="34" charset="0"/>
                  <a:cs typeface="Segoe UI" panose="020B0502040204020203" pitchFamily="34" charset="0"/>
                </a:rPr>
                <a:t>Energy</a:t>
              </a:r>
            </a:p>
          </p:txBody>
        </p:sp>
        <p:sp>
          <p:nvSpPr>
            <p:cNvPr id="24" name="Arrow: Up 23">
              <a:extLst>
                <a:ext uri="{FF2B5EF4-FFF2-40B4-BE49-F238E27FC236}">
                  <a16:creationId xmlns:a16="http://schemas.microsoft.com/office/drawing/2014/main" id="{D05039BE-7F7A-474C-BEA8-E1B0F627E81B}"/>
                </a:ext>
              </a:extLst>
            </p:cNvPr>
            <p:cNvSpPr/>
            <p:nvPr/>
          </p:nvSpPr>
          <p:spPr>
            <a:xfrm rot="12600000">
              <a:off x="2216007" y="4484924"/>
              <a:ext cx="295275" cy="480886"/>
            </a:xfrm>
            <a:prstGeom prst="upArrow">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16" name="Rectangle 15">
            <a:extLst>
              <a:ext uri="{FF2B5EF4-FFF2-40B4-BE49-F238E27FC236}">
                <a16:creationId xmlns:a16="http://schemas.microsoft.com/office/drawing/2014/main" id="{3E78F803-2567-4F69-80C2-2C0B79B694B0}"/>
              </a:ext>
            </a:extLst>
          </p:cNvPr>
          <p:cNvSpPr/>
          <p:nvPr/>
        </p:nvSpPr>
        <p:spPr>
          <a:xfrm>
            <a:off x="1878833" y="4075986"/>
            <a:ext cx="5381938" cy="654764"/>
          </a:xfrm>
          <a:prstGeom prst="rect">
            <a:avLst/>
          </a:prstGeom>
          <a:solidFill>
            <a:schemeClr val="accent1">
              <a:lumMod val="20000"/>
              <a:lumOff val="80000"/>
            </a:schemeClr>
          </a:solidFill>
          <a:ln w="28575">
            <a:solidFill>
              <a:schemeClr val="tx1"/>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57074" tIns="103734" rIns="157074" bIns="103734"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egoe UI" panose="020B0502040204020203" pitchFamily="34" charset="0"/>
                <a:cs typeface="Segoe UI" panose="020B0502040204020203" pitchFamily="34" charset="0"/>
              </a:rPr>
              <a:t>Characterization-</a:t>
            </a:r>
            <a:r>
              <a:rPr lang="en-US" sz="2800" dirty="0">
                <a:latin typeface="Segoe UI" panose="020B0502040204020203" pitchFamily="34" charset="0"/>
                <a:cs typeface="Segoe UI" panose="020B0502040204020203" pitchFamily="34" charset="0"/>
              </a:rPr>
              <a:t>Driven </a:t>
            </a:r>
            <a:r>
              <a:rPr lang="en-US" sz="2800" kern="1200" dirty="0">
                <a:latin typeface="Segoe UI" panose="020B0502040204020203" pitchFamily="34" charset="0"/>
                <a:cs typeface="Segoe UI" panose="020B0502040204020203" pitchFamily="34" charset="0"/>
              </a:rPr>
              <a:t>Insights</a:t>
            </a:r>
          </a:p>
        </p:txBody>
      </p:sp>
    </p:spTree>
    <p:extLst>
      <p:ext uri="{BB962C8B-B14F-4D97-AF65-F5344CB8AC3E}">
        <p14:creationId xmlns:p14="http://schemas.microsoft.com/office/powerpoint/2010/main" val="299397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Key Types of DRAM</a:t>
            </a:r>
            <a:endParaRPr lang="en-US" b="1" dirty="0"/>
          </a:p>
        </p:txBody>
      </p:sp>
      <p:grpSp>
        <p:nvGrpSpPr>
          <p:cNvPr id="6" name="Group 5">
            <a:extLst>
              <a:ext uri="{FF2B5EF4-FFF2-40B4-BE49-F238E27FC236}">
                <a16:creationId xmlns:a16="http://schemas.microsoft.com/office/drawing/2014/main" id="{D9B6D0A1-1335-4A21-AE73-725A8011F2D2}"/>
              </a:ext>
            </a:extLst>
          </p:cNvPr>
          <p:cNvGrpSpPr/>
          <p:nvPr/>
        </p:nvGrpSpPr>
        <p:grpSpPr>
          <a:xfrm>
            <a:off x="204179" y="925799"/>
            <a:ext cx="2553368" cy="1940040"/>
            <a:chOff x="204179" y="925799"/>
            <a:chExt cx="2553368" cy="1940040"/>
          </a:xfrm>
        </p:grpSpPr>
        <p:grpSp>
          <p:nvGrpSpPr>
            <p:cNvPr id="272" name="Group 271">
              <a:extLst>
                <a:ext uri="{FF2B5EF4-FFF2-40B4-BE49-F238E27FC236}">
                  <a16:creationId xmlns:a16="http://schemas.microsoft.com/office/drawing/2014/main" id="{56448004-8DFB-4DD1-976A-48BC8914CEC8}"/>
                </a:ext>
              </a:extLst>
            </p:cNvPr>
            <p:cNvGrpSpPr/>
            <p:nvPr/>
          </p:nvGrpSpPr>
          <p:grpSpPr>
            <a:xfrm>
              <a:off x="233558" y="1865521"/>
              <a:ext cx="2468866" cy="1000318"/>
              <a:chOff x="3986045" y="1800320"/>
              <a:chExt cx="1205690" cy="488513"/>
            </a:xfrm>
          </p:grpSpPr>
          <p:sp>
            <p:nvSpPr>
              <p:cNvPr id="273" name="Rectangle 272">
                <a:extLst>
                  <a:ext uri="{FF2B5EF4-FFF2-40B4-BE49-F238E27FC236}">
                    <a16:creationId xmlns:a16="http://schemas.microsoft.com/office/drawing/2014/main" id="{BDF3ABB8-10CC-4633-8A6F-E078D0C75078}"/>
                  </a:ext>
                </a:extLst>
              </p:cNvPr>
              <p:cNvSpPr/>
              <p:nvPr/>
            </p:nvSpPr>
            <p:spPr>
              <a:xfrm>
                <a:off x="4013201" y="1800320"/>
                <a:ext cx="1152889" cy="488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74" name="Oval 273">
                <a:extLst>
                  <a:ext uri="{FF2B5EF4-FFF2-40B4-BE49-F238E27FC236}">
                    <a16:creationId xmlns:a16="http://schemas.microsoft.com/office/drawing/2014/main" id="{AB9BCE07-6DB6-487B-9D67-ECCB083871FD}"/>
                  </a:ext>
                </a:extLst>
              </p:cNvPr>
              <p:cNvSpPr/>
              <p:nvPr/>
            </p:nvSpPr>
            <p:spPr>
              <a:xfrm flipH="1">
                <a:off x="3986045"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75" name="Oval 274">
                <a:extLst>
                  <a:ext uri="{FF2B5EF4-FFF2-40B4-BE49-F238E27FC236}">
                    <a16:creationId xmlns:a16="http://schemas.microsoft.com/office/drawing/2014/main" id="{4778F73D-B18F-41C6-9AB9-7344B31B67D1}"/>
                  </a:ext>
                </a:extLst>
              </p:cNvPr>
              <p:cNvSpPr/>
              <p:nvPr/>
            </p:nvSpPr>
            <p:spPr>
              <a:xfrm flipH="1">
                <a:off x="3986045"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76" name="Oval 275">
                <a:extLst>
                  <a:ext uri="{FF2B5EF4-FFF2-40B4-BE49-F238E27FC236}">
                    <a16:creationId xmlns:a16="http://schemas.microsoft.com/office/drawing/2014/main" id="{9BBCFB4F-504D-4884-B432-ED34D10A69D7}"/>
                  </a:ext>
                </a:extLst>
              </p:cNvPr>
              <p:cNvSpPr/>
              <p:nvPr/>
            </p:nvSpPr>
            <p:spPr>
              <a:xfrm flipH="1">
                <a:off x="4040825"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77" name="Oval 276">
                <a:extLst>
                  <a:ext uri="{FF2B5EF4-FFF2-40B4-BE49-F238E27FC236}">
                    <a16:creationId xmlns:a16="http://schemas.microsoft.com/office/drawing/2014/main" id="{1B7D006E-FCF2-4477-9D04-7DEB80A04893}"/>
                  </a:ext>
                </a:extLst>
              </p:cNvPr>
              <p:cNvSpPr/>
              <p:nvPr/>
            </p:nvSpPr>
            <p:spPr>
              <a:xfrm flipH="1">
                <a:off x="5134586"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78" name="Oval 277">
                <a:extLst>
                  <a:ext uri="{FF2B5EF4-FFF2-40B4-BE49-F238E27FC236}">
                    <a16:creationId xmlns:a16="http://schemas.microsoft.com/office/drawing/2014/main" id="{E801E88C-6B67-4C2D-8FC2-B52D02DFB074}"/>
                  </a:ext>
                </a:extLst>
              </p:cNvPr>
              <p:cNvSpPr/>
              <p:nvPr/>
            </p:nvSpPr>
            <p:spPr>
              <a:xfrm flipH="1">
                <a:off x="5134586"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79" name="Oval 278">
                <a:extLst>
                  <a:ext uri="{FF2B5EF4-FFF2-40B4-BE49-F238E27FC236}">
                    <a16:creationId xmlns:a16="http://schemas.microsoft.com/office/drawing/2014/main" id="{5889F987-0677-4DBB-9870-93403BD79945}"/>
                  </a:ext>
                </a:extLst>
              </p:cNvPr>
              <p:cNvSpPr/>
              <p:nvPr/>
            </p:nvSpPr>
            <p:spPr>
              <a:xfrm flipH="1">
                <a:off x="5120309"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nvGrpSpPr>
              <p:cNvPr id="280" name="Group 279">
                <a:extLst>
                  <a:ext uri="{FF2B5EF4-FFF2-40B4-BE49-F238E27FC236}">
                    <a16:creationId xmlns:a16="http://schemas.microsoft.com/office/drawing/2014/main" id="{D1E1CBC7-20B6-48A9-AFE6-A9EDBDF70146}"/>
                  </a:ext>
                </a:extLst>
              </p:cNvPr>
              <p:cNvGrpSpPr/>
              <p:nvPr/>
            </p:nvGrpSpPr>
            <p:grpSpPr>
              <a:xfrm>
                <a:off x="4135280" y="1892120"/>
                <a:ext cx="904265" cy="257255"/>
                <a:chOff x="4135280" y="1826548"/>
                <a:chExt cx="904265" cy="276639"/>
              </a:xfrm>
            </p:grpSpPr>
            <p:sp>
              <p:nvSpPr>
                <p:cNvPr id="282" name="Rectangle 281">
                  <a:extLst>
                    <a:ext uri="{FF2B5EF4-FFF2-40B4-BE49-F238E27FC236}">
                      <a16:creationId xmlns:a16="http://schemas.microsoft.com/office/drawing/2014/main" id="{7524D3A9-56B7-4D7F-9959-2ADFB329CC0B}"/>
                    </a:ext>
                  </a:extLst>
                </p:cNvPr>
                <p:cNvSpPr/>
                <p:nvPr/>
              </p:nvSpPr>
              <p:spPr>
                <a:xfrm>
                  <a:off x="4135280"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83" name="Rectangle 282">
                  <a:extLst>
                    <a:ext uri="{FF2B5EF4-FFF2-40B4-BE49-F238E27FC236}">
                      <a16:creationId xmlns:a16="http://schemas.microsoft.com/office/drawing/2014/main" id="{C359DADB-009D-4A17-BAAA-090201913F07}"/>
                    </a:ext>
                  </a:extLst>
                </p:cNvPr>
                <p:cNvSpPr/>
                <p:nvPr/>
              </p:nvSpPr>
              <p:spPr>
                <a:xfrm>
                  <a:off x="4378493"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84" name="Rectangle 283">
                  <a:extLst>
                    <a:ext uri="{FF2B5EF4-FFF2-40B4-BE49-F238E27FC236}">
                      <a16:creationId xmlns:a16="http://schemas.microsoft.com/office/drawing/2014/main" id="{B47F95D6-F2C9-449D-AD3E-B264B31AA1DA}"/>
                    </a:ext>
                  </a:extLst>
                </p:cNvPr>
                <p:cNvSpPr/>
                <p:nvPr/>
              </p:nvSpPr>
              <p:spPr>
                <a:xfrm>
                  <a:off x="4864933"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85" name="Rectangle 284">
                  <a:extLst>
                    <a:ext uri="{FF2B5EF4-FFF2-40B4-BE49-F238E27FC236}">
                      <a16:creationId xmlns:a16="http://schemas.microsoft.com/office/drawing/2014/main" id="{C9B1D76A-6FBC-4771-8DDE-CBE5977B1DA5}"/>
                    </a:ext>
                  </a:extLst>
                </p:cNvPr>
                <p:cNvSpPr/>
                <p:nvPr/>
              </p:nvSpPr>
              <p:spPr>
                <a:xfrm>
                  <a:off x="4621716"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281" name="Rectangle 280">
                <a:extLst>
                  <a:ext uri="{FF2B5EF4-FFF2-40B4-BE49-F238E27FC236}">
                    <a16:creationId xmlns:a16="http://schemas.microsoft.com/office/drawing/2014/main" id="{CCB49049-8DE7-489A-93BC-7DAC26AA745B}"/>
                  </a:ext>
                </a:extLst>
              </p:cNvPr>
              <p:cNvSpPr/>
              <p:nvPr/>
            </p:nvSpPr>
            <p:spPr>
              <a:xfrm>
                <a:off x="4129527" y="2243114"/>
                <a:ext cx="917699" cy="45719"/>
              </a:xfrm>
              <a:prstGeom prst="rect">
                <a:avLst/>
              </a:prstGeom>
              <a:pattFill prst="dkVert">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34" name="Rectangle 33">
              <a:extLst>
                <a:ext uri="{FF2B5EF4-FFF2-40B4-BE49-F238E27FC236}">
                  <a16:creationId xmlns:a16="http://schemas.microsoft.com/office/drawing/2014/main" id="{E10C4066-9C31-424F-8AFE-31E902E6B7E1}"/>
                </a:ext>
              </a:extLst>
            </p:cNvPr>
            <p:cNvSpPr/>
            <p:nvPr/>
          </p:nvSpPr>
          <p:spPr>
            <a:xfrm>
              <a:off x="204179" y="925799"/>
              <a:ext cx="2553368" cy="830997"/>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No ECC</a:t>
              </a:r>
            </a:p>
            <a:p>
              <a:pPr algn="ctr"/>
              <a:r>
                <a:rPr lang="en-US" sz="2400" b="1" dirty="0">
                  <a:latin typeface="Segoe UI" panose="020B0502040204020203" pitchFamily="34" charset="0"/>
                  <a:cs typeface="Segoe UI" panose="020B0502040204020203" pitchFamily="34" charset="0"/>
                </a:rPr>
                <a:t>(Standard)</a:t>
              </a:r>
            </a:p>
          </p:txBody>
        </p:sp>
      </p:grpSp>
      <p:grpSp>
        <p:nvGrpSpPr>
          <p:cNvPr id="227" name="Group 226">
            <a:extLst>
              <a:ext uri="{FF2B5EF4-FFF2-40B4-BE49-F238E27FC236}">
                <a16:creationId xmlns:a16="http://schemas.microsoft.com/office/drawing/2014/main" id="{2105BCCC-75DB-4C1D-ABE8-9A4EF81E4529}"/>
              </a:ext>
            </a:extLst>
          </p:cNvPr>
          <p:cNvGrpSpPr/>
          <p:nvPr/>
        </p:nvGrpSpPr>
        <p:grpSpPr>
          <a:xfrm>
            <a:off x="439940" y="1958181"/>
            <a:ext cx="2055934" cy="3682276"/>
            <a:chOff x="439940" y="1958181"/>
            <a:chExt cx="2055934" cy="3682276"/>
          </a:xfrm>
        </p:grpSpPr>
        <p:sp>
          <p:nvSpPr>
            <p:cNvPr id="78" name="Rectangle 77">
              <a:extLst>
                <a:ext uri="{FF2B5EF4-FFF2-40B4-BE49-F238E27FC236}">
                  <a16:creationId xmlns:a16="http://schemas.microsoft.com/office/drawing/2014/main" id="{37BD8821-B5CE-40C6-BC7C-581080F919CF}"/>
                </a:ext>
              </a:extLst>
            </p:cNvPr>
            <p:cNvSpPr/>
            <p:nvPr/>
          </p:nvSpPr>
          <p:spPr>
            <a:xfrm>
              <a:off x="439940" y="1958181"/>
              <a:ext cx="2055934" cy="718717"/>
            </a:xfrm>
            <a:prstGeom prst="rect">
              <a:avLst/>
            </a:prstGeom>
            <a:noFill/>
            <a:ln w="76200">
              <a:solidFill>
                <a:schemeClr val="accent1"/>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latin typeface="Segoe UI" panose="020B0502040204020203" pitchFamily="34" charset="0"/>
              </a:endParaRPr>
            </a:p>
          </p:txBody>
        </p:sp>
        <p:sp>
          <p:nvSpPr>
            <p:cNvPr id="143" name="Rectangle 142">
              <a:extLst>
                <a:ext uri="{FF2B5EF4-FFF2-40B4-BE49-F238E27FC236}">
                  <a16:creationId xmlns:a16="http://schemas.microsoft.com/office/drawing/2014/main" id="{F667BD4F-7832-4C70-A43E-309B965082B6}"/>
                </a:ext>
              </a:extLst>
            </p:cNvPr>
            <p:cNvSpPr/>
            <p:nvPr/>
          </p:nvSpPr>
          <p:spPr>
            <a:xfrm>
              <a:off x="730052" y="3099038"/>
              <a:ext cx="762023" cy="400110"/>
            </a:xfrm>
            <a:prstGeom prst="rect">
              <a:avLst/>
            </a:prstGeom>
          </p:spPr>
          <p:txBody>
            <a:bodyPr wrap="square">
              <a:spAutoFit/>
            </a:bodyPr>
            <a:lstStyle/>
            <a:p>
              <a:pPr algn="r"/>
              <a:r>
                <a:rPr lang="en-US" sz="2000" b="1" dirty="0">
                  <a:solidFill>
                    <a:schemeClr val="accent1"/>
                  </a:solidFill>
                  <a:latin typeface="Segoe UI" panose="020B0502040204020203" pitchFamily="34" charset="0"/>
                  <a:cs typeface="Segoe UI" panose="020B0502040204020203" pitchFamily="34" charset="0"/>
                </a:rPr>
                <a:t>Data</a:t>
              </a:r>
            </a:p>
          </p:txBody>
        </p:sp>
        <p:grpSp>
          <p:nvGrpSpPr>
            <p:cNvPr id="144" name="Group 143">
              <a:extLst>
                <a:ext uri="{FF2B5EF4-FFF2-40B4-BE49-F238E27FC236}">
                  <a16:creationId xmlns:a16="http://schemas.microsoft.com/office/drawing/2014/main" id="{8194C0AE-3CF3-4760-AA1F-B16CD7B7D7F6}"/>
                </a:ext>
              </a:extLst>
            </p:cNvPr>
            <p:cNvGrpSpPr/>
            <p:nvPr/>
          </p:nvGrpSpPr>
          <p:grpSpPr>
            <a:xfrm>
              <a:off x="558803" y="3718007"/>
              <a:ext cx="1922454" cy="1922450"/>
              <a:chOff x="1734013" y="5158914"/>
              <a:chExt cx="1029494" cy="1029494"/>
            </a:xfrm>
            <a:solidFill>
              <a:schemeClr val="bg1">
                <a:lumMod val="65000"/>
              </a:schemeClr>
            </a:solidFill>
          </p:grpSpPr>
          <p:grpSp>
            <p:nvGrpSpPr>
              <p:cNvPr id="145" name="Group 144">
                <a:extLst>
                  <a:ext uri="{FF2B5EF4-FFF2-40B4-BE49-F238E27FC236}">
                    <a16:creationId xmlns:a16="http://schemas.microsoft.com/office/drawing/2014/main" id="{578A0C9F-8C51-45CE-ACAA-90E9BB9FF378}"/>
                  </a:ext>
                </a:extLst>
              </p:cNvPr>
              <p:cNvGrpSpPr/>
              <p:nvPr/>
            </p:nvGrpSpPr>
            <p:grpSpPr>
              <a:xfrm>
                <a:off x="1734013" y="5365288"/>
                <a:ext cx="1029494" cy="616745"/>
                <a:chOff x="1734013" y="5365288"/>
                <a:chExt cx="1029494" cy="616745"/>
              </a:xfrm>
              <a:grpFill/>
            </p:grpSpPr>
            <p:cxnSp>
              <p:nvCxnSpPr>
                <p:cNvPr id="155" name="Straight Connector 154">
                  <a:extLst>
                    <a:ext uri="{FF2B5EF4-FFF2-40B4-BE49-F238E27FC236}">
                      <a16:creationId xmlns:a16="http://schemas.microsoft.com/office/drawing/2014/main" id="{2BB94DCA-6162-49C0-9072-A3D46321F6A6}"/>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5910109-523B-42F1-A69D-A86BFB4A080A}"/>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DE349A5-F129-4C2B-B3A9-E0FDB8691E48}"/>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47AEE88-E54A-4232-8E92-40EE5CC3E39A}"/>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99976FD-3460-4264-9493-818E65B77129}"/>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0F74E38-1E6A-4BC1-AA64-BB7BBB085204}"/>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92AAFA0-3731-44F6-B2F2-0C3900A742BB}"/>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BDCD3E32-4F9A-4B24-8A2E-641E6EF74886}"/>
                  </a:ext>
                </a:extLst>
              </p:cNvPr>
              <p:cNvGrpSpPr/>
              <p:nvPr/>
            </p:nvGrpSpPr>
            <p:grpSpPr>
              <a:xfrm rot="16200000">
                <a:off x="1734014" y="5365288"/>
                <a:ext cx="1029494" cy="616745"/>
                <a:chOff x="1734013" y="5365288"/>
                <a:chExt cx="1029494" cy="616745"/>
              </a:xfrm>
              <a:grpFill/>
            </p:grpSpPr>
            <p:cxnSp>
              <p:nvCxnSpPr>
                <p:cNvPr id="148" name="Straight Connector 147">
                  <a:extLst>
                    <a:ext uri="{FF2B5EF4-FFF2-40B4-BE49-F238E27FC236}">
                      <a16:creationId xmlns:a16="http://schemas.microsoft.com/office/drawing/2014/main" id="{CE7CD475-3FCE-44D1-A976-46D2A7542A2E}"/>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BD1E495-708A-403A-9F5E-1FA05877AC1F}"/>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B27A630-25EF-43D5-B4FA-23B46AADAD21}"/>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7EB96B6-A5BD-446E-90AC-B47850FED75F}"/>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2C9B70C-F89B-4273-B489-A6C89A4105B6}"/>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52310BF-55A5-41A9-AF80-39561F646B4F}"/>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295B1AB-BE21-4FF0-B9EF-0251087C03A7}"/>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7" name="Rectangle: Rounded Corners 146">
                <a:extLst>
                  <a:ext uri="{FF2B5EF4-FFF2-40B4-BE49-F238E27FC236}">
                    <a16:creationId xmlns:a16="http://schemas.microsoft.com/office/drawing/2014/main" id="{D050A649-824B-43A8-BBBD-4C4049E24C59}"/>
                  </a:ext>
                </a:extLst>
              </p:cNvPr>
              <p:cNvSpPr/>
              <p:nvPr/>
            </p:nvSpPr>
            <p:spPr>
              <a:xfrm>
                <a:off x="1804407" y="5228895"/>
                <a:ext cx="893599" cy="893599"/>
              </a:xfrm>
              <a:prstGeom prst="roundRect">
                <a:avLst/>
              </a:prstGeom>
              <a:solidFill>
                <a:schemeClr val="bg1">
                  <a:lumMod val="85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Tester</a:t>
                </a:r>
              </a:p>
            </p:txBody>
          </p:sp>
        </p:grpSp>
        <p:cxnSp>
          <p:nvCxnSpPr>
            <p:cNvPr id="142" name="Straight Arrow Connector 141">
              <a:extLst>
                <a:ext uri="{FF2B5EF4-FFF2-40B4-BE49-F238E27FC236}">
                  <a16:creationId xmlns:a16="http://schemas.microsoft.com/office/drawing/2014/main" id="{246C3C64-C6C1-4340-9A44-62CE0D8CE51E}"/>
                </a:ext>
              </a:extLst>
            </p:cNvPr>
            <p:cNvCxnSpPr>
              <a:cxnSpLocks/>
            </p:cNvCxnSpPr>
            <p:nvPr/>
          </p:nvCxnSpPr>
          <p:spPr>
            <a:xfrm>
              <a:off x="1524599" y="2732952"/>
              <a:ext cx="0" cy="1057998"/>
            </a:xfrm>
            <a:prstGeom prst="straightConnector1">
              <a:avLst/>
            </a:prstGeom>
            <a:ln w="57150">
              <a:solidFill>
                <a:schemeClr val="accent1"/>
              </a:solidFill>
              <a:headEnd type="triangle" w="med" len="med"/>
              <a:tailEnd type="triangle" w="med" len="med"/>
            </a:ln>
            <a:effectLst>
              <a:glow rad="25400">
                <a:schemeClr val="bg1"/>
              </a:glow>
            </a:effectLst>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C572E67D-A7C2-4D3A-86C8-9B17054DFDC8}"/>
              </a:ext>
            </a:extLst>
          </p:cNvPr>
          <p:cNvGrpSpPr/>
          <p:nvPr/>
        </p:nvGrpSpPr>
        <p:grpSpPr>
          <a:xfrm>
            <a:off x="2671920" y="921187"/>
            <a:ext cx="3827628" cy="5473723"/>
            <a:chOff x="2671920" y="921187"/>
            <a:chExt cx="3827628" cy="5473723"/>
          </a:xfrm>
        </p:grpSpPr>
        <p:grpSp>
          <p:nvGrpSpPr>
            <p:cNvPr id="233" name="Group 232">
              <a:extLst>
                <a:ext uri="{FF2B5EF4-FFF2-40B4-BE49-F238E27FC236}">
                  <a16:creationId xmlns:a16="http://schemas.microsoft.com/office/drawing/2014/main" id="{AC79956D-3BFE-4152-BE64-2736F8030E38}"/>
                </a:ext>
              </a:extLst>
            </p:cNvPr>
            <p:cNvGrpSpPr/>
            <p:nvPr/>
          </p:nvGrpSpPr>
          <p:grpSpPr>
            <a:xfrm>
              <a:off x="3131858" y="1866982"/>
              <a:ext cx="2891585" cy="1000318"/>
              <a:chOff x="3986045" y="1800320"/>
              <a:chExt cx="1412128" cy="488513"/>
            </a:xfrm>
          </p:grpSpPr>
          <p:sp>
            <p:nvSpPr>
              <p:cNvPr id="235" name="Rectangle 234">
                <a:extLst>
                  <a:ext uri="{FF2B5EF4-FFF2-40B4-BE49-F238E27FC236}">
                    <a16:creationId xmlns:a16="http://schemas.microsoft.com/office/drawing/2014/main" id="{DF747956-B920-4E58-B0EA-9BE497C87AB3}"/>
                  </a:ext>
                </a:extLst>
              </p:cNvPr>
              <p:cNvSpPr/>
              <p:nvPr/>
            </p:nvSpPr>
            <p:spPr>
              <a:xfrm>
                <a:off x="4013201" y="1800320"/>
                <a:ext cx="1356077" cy="488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36" name="Oval 235">
                <a:extLst>
                  <a:ext uri="{FF2B5EF4-FFF2-40B4-BE49-F238E27FC236}">
                    <a16:creationId xmlns:a16="http://schemas.microsoft.com/office/drawing/2014/main" id="{28B38B65-C404-4173-B82B-059E4430EC84}"/>
                  </a:ext>
                </a:extLst>
              </p:cNvPr>
              <p:cNvSpPr/>
              <p:nvPr/>
            </p:nvSpPr>
            <p:spPr>
              <a:xfrm flipH="1">
                <a:off x="3986045"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37" name="Oval 236">
                <a:extLst>
                  <a:ext uri="{FF2B5EF4-FFF2-40B4-BE49-F238E27FC236}">
                    <a16:creationId xmlns:a16="http://schemas.microsoft.com/office/drawing/2014/main" id="{A79AAE43-58F4-4DCC-8348-D18D2EE51183}"/>
                  </a:ext>
                </a:extLst>
              </p:cNvPr>
              <p:cNvSpPr/>
              <p:nvPr/>
            </p:nvSpPr>
            <p:spPr>
              <a:xfrm flipH="1">
                <a:off x="3986045"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42" name="Oval 241">
                <a:extLst>
                  <a:ext uri="{FF2B5EF4-FFF2-40B4-BE49-F238E27FC236}">
                    <a16:creationId xmlns:a16="http://schemas.microsoft.com/office/drawing/2014/main" id="{9102BB43-9E96-4ACA-A6BD-40323724C690}"/>
                  </a:ext>
                </a:extLst>
              </p:cNvPr>
              <p:cNvSpPr/>
              <p:nvPr/>
            </p:nvSpPr>
            <p:spPr>
              <a:xfrm flipH="1">
                <a:off x="4040825"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43" name="Oval 242">
                <a:extLst>
                  <a:ext uri="{FF2B5EF4-FFF2-40B4-BE49-F238E27FC236}">
                    <a16:creationId xmlns:a16="http://schemas.microsoft.com/office/drawing/2014/main" id="{D1DE5F83-B6F8-47F9-ABFF-100CF885A1B4}"/>
                  </a:ext>
                </a:extLst>
              </p:cNvPr>
              <p:cNvSpPr/>
              <p:nvPr/>
            </p:nvSpPr>
            <p:spPr>
              <a:xfrm flipH="1">
                <a:off x="5341024"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44" name="Oval 243">
                <a:extLst>
                  <a:ext uri="{FF2B5EF4-FFF2-40B4-BE49-F238E27FC236}">
                    <a16:creationId xmlns:a16="http://schemas.microsoft.com/office/drawing/2014/main" id="{19FCEB0D-9183-47D8-BA21-21D959867564}"/>
                  </a:ext>
                </a:extLst>
              </p:cNvPr>
              <p:cNvSpPr/>
              <p:nvPr/>
            </p:nvSpPr>
            <p:spPr>
              <a:xfrm flipH="1">
                <a:off x="5341024"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45" name="Oval 244">
                <a:extLst>
                  <a:ext uri="{FF2B5EF4-FFF2-40B4-BE49-F238E27FC236}">
                    <a16:creationId xmlns:a16="http://schemas.microsoft.com/office/drawing/2014/main" id="{E1EB8301-2619-4E62-B9A4-01EBAF8C9673}"/>
                  </a:ext>
                </a:extLst>
              </p:cNvPr>
              <p:cNvSpPr/>
              <p:nvPr/>
            </p:nvSpPr>
            <p:spPr>
              <a:xfrm flipH="1">
                <a:off x="5326747"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nvGrpSpPr>
              <p:cNvPr id="246" name="Group 245">
                <a:extLst>
                  <a:ext uri="{FF2B5EF4-FFF2-40B4-BE49-F238E27FC236}">
                    <a16:creationId xmlns:a16="http://schemas.microsoft.com/office/drawing/2014/main" id="{68A7597A-5135-4367-B22F-3EBF000A17A5}"/>
                  </a:ext>
                </a:extLst>
              </p:cNvPr>
              <p:cNvGrpSpPr/>
              <p:nvPr/>
            </p:nvGrpSpPr>
            <p:grpSpPr>
              <a:xfrm>
                <a:off x="4118221" y="1892120"/>
                <a:ext cx="1147483" cy="257255"/>
                <a:chOff x="4118221" y="1826548"/>
                <a:chExt cx="1147483" cy="276639"/>
              </a:xfrm>
            </p:grpSpPr>
            <p:sp>
              <p:nvSpPr>
                <p:cNvPr id="248" name="Rectangle 247">
                  <a:extLst>
                    <a:ext uri="{FF2B5EF4-FFF2-40B4-BE49-F238E27FC236}">
                      <a16:creationId xmlns:a16="http://schemas.microsoft.com/office/drawing/2014/main" id="{E5CE0C16-A347-485B-891D-BCFDB686AD0B}"/>
                    </a:ext>
                  </a:extLst>
                </p:cNvPr>
                <p:cNvSpPr/>
                <p:nvPr/>
              </p:nvSpPr>
              <p:spPr>
                <a:xfrm>
                  <a:off x="4118221"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49" name="Rectangle 248">
                  <a:extLst>
                    <a:ext uri="{FF2B5EF4-FFF2-40B4-BE49-F238E27FC236}">
                      <a16:creationId xmlns:a16="http://schemas.microsoft.com/office/drawing/2014/main" id="{0D674882-D8DE-45AD-A8CF-7665AAACEC41}"/>
                    </a:ext>
                  </a:extLst>
                </p:cNvPr>
                <p:cNvSpPr/>
                <p:nvPr/>
              </p:nvSpPr>
              <p:spPr>
                <a:xfrm>
                  <a:off x="4361439"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50" name="Rectangle 249">
                  <a:extLst>
                    <a:ext uri="{FF2B5EF4-FFF2-40B4-BE49-F238E27FC236}">
                      <a16:creationId xmlns:a16="http://schemas.microsoft.com/office/drawing/2014/main" id="{E5561A49-07E0-4B89-AB49-C7408D747522}"/>
                    </a:ext>
                  </a:extLst>
                </p:cNvPr>
                <p:cNvSpPr/>
                <p:nvPr/>
              </p:nvSpPr>
              <p:spPr>
                <a:xfrm>
                  <a:off x="4847874"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55" name="Rectangle 254">
                  <a:extLst>
                    <a:ext uri="{FF2B5EF4-FFF2-40B4-BE49-F238E27FC236}">
                      <a16:creationId xmlns:a16="http://schemas.microsoft.com/office/drawing/2014/main" id="{53DD2DA1-DB0C-4D2D-A23D-6BA6534F2DFC}"/>
                    </a:ext>
                  </a:extLst>
                </p:cNvPr>
                <p:cNvSpPr/>
                <p:nvPr/>
              </p:nvSpPr>
              <p:spPr>
                <a:xfrm>
                  <a:off x="5091092"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56" name="Rectangle 255">
                  <a:extLst>
                    <a:ext uri="{FF2B5EF4-FFF2-40B4-BE49-F238E27FC236}">
                      <a16:creationId xmlns:a16="http://schemas.microsoft.com/office/drawing/2014/main" id="{3C1B0EF8-DB0A-488B-812A-E7A202132C0F}"/>
                    </a:ext>
                  </a:extLst>
                </p:cNvPr>
                <p:cNvSpPr/>
                <p:nvPr/>
              </p:nvSpPr>
              <p:spPr>
                <a:xfrm>
                  <a:off x="4604657"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247" name="Rectangle 246">
                <a:extLst>
                  <a:ext uri="{FF2B5EF4-FFF2-40B4-BE49-F238E27FC236}">
                    <a16:creationId xmlns:a16="http://schemas.microsoft.com/office/drawing/2014/main" id="{212F33EB-B3A0-4D8F-9C77-3A1F7BF068FC}"/>
                  </a:ext>
                </a:extLst>
              </p:cNvPr>
              <p:cNvSpPr/>
              <p:nvPr/>
            </p:nvSpPr>
            <p:spPr>
              <a:xfrm>
                <a:off x="4129527" y="2243114"/>
                <a:ext cx="1127063" cy="45719"/>
              </a:xfrm>
              <a:prstGeom prst="rect">
                <a:avLst/>
              </a:prstGeom>
              <a:pattFill prst="dkVert">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119" name="Rectangle 118">
              <a:extLst>
                <a:ext uri="{FF2B5EF4-FFF2-40B4-BE49-F238E27FC236}">
                  <a16:creationId xmlns:a16="http://schemas.microsoft.com/office/drawing/2014/main" id="{6CE48A59-A371-45A1-91A8-20FEC1911BFD}"/>
                </a:ext>
              </a:extLst>
            </p:cNvPr>
            <p:cNvSpPr/>
            <p:nvPr/>
          </p:nvSpPr>
          <p:spPr>
            <a:xfrm>
              <a:off x="2671920" y="921187"/>
              <a:ext cx="3827628" cy="830997"/>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Rank-Level ECC</a:t>
              </a:r>
            </a:p>
            <a:p>
              <a:pPr algn="ctr"/>
              <a:r>
                <a:rPr lang="en-US" sz="2400" b="1" dirty="0">
                  <a:latin typeface="Segoe UI" panose="020B0502040204020203" pitchFamily="34" charset="0"/>
                  <a:cs typeface="Segoe UI" panose="020B0502040204020203" pitchFamily="34" charset="0"/>
                </a:rPr>
                <a:t>(Server-style)</a:t>
              </a:r>
            </a:p>
          </p:txBody>
        </p:sp>
        <p:cxnSp>
          <p:nvCxnSpPr>
            <p:cNvPr id="170" name="Straight Connector 169">
              <a:extLst>
                <a:ext uri="{FF2B5EF4-FFF2-40B4-BE49-F238E27FC236}">
                  <a16:creationId xmlns:a16="http://schemas.microsoft.com/office/drawing/2014/main" id="{3C73989C-639E-47FC-95BC-F4E3A5B4F9D3}"/>
                </a:ext>
              </a:extLst>
            </p:cNvPr>
            <p:cNvCxnSpPr>
              <a:cxnSpLocks/>
            </p:cNvCxnSpPr>
            <p:nvPr/>
          </p:nvCxnSpPr>
          <p:spPr>
            <a:xfrm>
              <a:off x="2896834" y="1096947"/>
              <a:ext cx="0" cy="529796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D7CE7241-7C7F-4773-A5C8-B63FBD12801D}"/>
              </a:ext>
            </a:extLst>
          </p:cNvPr>
          <p:cNvGrpSpPr/>
          <p:nvPr/>
        </p:nvGrpSpPr>
        <p:grpSpPr>
          <a:xfrm>
            <a:off x="6010877" y="924676"/>
            <a:ext cx="3339824" cy="5470234"/>
            <a:chOff x="6010877" y="924676"/>
            <a:chExt cx="3339824" cy="5470234"/>
          </a:xfrm>
        </p:grpSpPr>
        <p:grpSp>
          <p:nvGrpSpPr>
            <p:cNvPr id="287" name="Group 286">
              <a:extLst>
                <a:ext uri="{FF2B5EF4-FFF2-40B4-BE49-F238E27FC236}">
                  <a16:creationId xmlns:a16="http://schemas.microsoft.com/office/drawing/2014/main" id="{81F87999-9F17-4241-887B-7893DF1FE66A}"/>
                </a:ext>
              </a:extLst>
            </p:cNvPr>
            <p:cNvGrpSpPr/>
            <p:nvPr/>
          </p:nvGrpSpPr>
          <p:grpSpPr>
            <a:xfrm>
              <a:off x="6479467" y="1865521"/>
              <a:ext cx="2468866" cy="1000318"/>
              <a:chOff x="3986045" y="1800320"/>
              <a:chExt cx="1205690" cy="488513"/>
            </a:xfrm>
          </p:grpSpPr>
          <p:sp>
            <p:nvSpPr>
              <p:cNvPr id="288" name="Rectangle 287">
                <a:extLst>
                  <a:ext uri="{FF2B5EF4-FFF2-40B4-BE49-F238E27FC236}">
                    <a16:creationId xmlns:a16="http://schemas.microsoft.com/office/drawing/2014/main" id="{7481E836-B441-4A28-936E-035649133E22}"/>
                  </a:ext>
                </a:extLst>
              </p:cNvPr>
              <p:cNvSpPr/>
              <p:nvPr/>
            </p:nvSpPr>
            <p:spPr>
              <a:xfrm>
                <a:off x="4013201" y="1800320"/>
                <a:ext cx="1152889" cy="488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89" name="Oval 288">
                <a:extLst>
                  <a:ext uri="{FF2B5EF4-FFF2-40B4-BE49-F238E27FC236}">
                    <a16:creationId xmlns:a16="http://schemas.microsoft.com/office/drawing/2014/main" id="{63F0B29B-C059-470F-92AE-862405393E12}"/>
                  </a:ext>
                </a:extLst>
              </p:cNvPr>
              <p:cNvSpPr/>
              <p:nvPr/>
            </p:nvSpPr>
            <p:spPr>
              <a:xfrm flipH="1">
                <a:off x="3986045"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90" name="Oval 289">
                <a:extLst>
                  <a:ext uri="{FF2B5EF4-FFF2-40B4-BE49-F238E27FC236}">
                    <a16:creationId xmlns:a16="http://schemas.microsoft.com/office/drawing/2014/main" id="{2AE117D4-CD4C-403C-A356-9D42FAD3AD5F}"/>
                  </a:ext>
                </a:extLst>
              </p:cNvPr>
              <p:cNvSpPr/>
              <p:nvPr/>
            </p:nvSpPr>
            <p:spPr>
              <a:xfrm flipH="1">
                <a:off x="3986045"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91" name="Oval 290">
                <a:extLst>
                  <a:ext uri="{FF2B5EF4-FFF2-40B4-BE49-F238E27FC236}">
                    <a16:creationId xmlns:a16="http://schemas.microsoft.com/office/drawing/2014/main" id="{F3459D25-B9CA-43E6-A94B-4DE41DD0FBB9}"/>
                  </a:ext>
                </a:extLst>
              </p:cNvPr>
              <p:cNvSpPr/>
              <p:nvPr/>
            </p:nvSpPr>
            <p:spPr>
              <a:xfrm flipH="1">
                <a:off x="4040825"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92" name="Oval 291">
                <a:extLst>
                  <a:ext uri="{FF2B5EF4-FFF2-40B4-BE49-F238E27FC236}">
                    <a16:creationId xmlns:a16="http://schemas.microsoft.com/office/drawing/2014/main" id="{99F36D30-B5EB-4358-B3F0-0DEB0FBF0987}"/>
                  </a:ext>
                </a:extLst>
              </p:cNvPr>
              <p:cNvSpPr/>
              <p:nvPr/>
            </p:nvSpPr>
            <p:spPr>
              <a:xfrm flipH="1">
                <a:off x="5134586"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93" name="Oval 292">
                <a:extLst>
                  <a:ext uri="{FF2B5EF4-FFF2-40B4-BE49-F238E27FC236}">
                    <a16:creationId xmlns:a16="http://schemas.microsoft.com/office/drawing/2014/main" id="{F342A798-385C-4242-A758-BA1FD3160310}"/>
                  </a:ext>
                </a:extLst>
              </p:cNvPr>
              <p:cNvSpPr/>
              <p:nvPr/>
            </p:nvSpPr>
            <p:spPr>
              <a:xfrm flipH="1">
                <a:off x="5134586"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94" name="Oval 293">
                <a:extLst>
                  <a:ext uri="{FF2B5EF4-FFF2-40B4-BE49-F238E27FC236}">
                    <a16:creationId xmlns:a16="http://schemas.microsoft.com/office/drawing/2014/main" id="{0514CCA2-E88D-4437-93C5-7DCA127001F5}"/>
                  </a:ext>
                </a:extLst>
              </p:cNvPr>
              <p:cNvSpPr/>
              <p:nvPr/>
            </p:nvSpPr>
            <p:spPr>
              <a:xfrm flipH="1">
                <a:off x="5120309"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nvGrpSpPr>
              <p:cNvPr id="295" name="Group 294">
                <a:extLst>
                  <a:ext uri="{FF2B5EF4-FFF2-40B4-BE49-F238E27FC236}">
                    <a16:creationId xmlns:a16="http://schemas.microsoft.com/office/drawing/2014/main" id="{D52D6E59-A2F7-4920-8F76-7174752804CE}"/>
                  </a:ext>
                </a:extLst>
              </p:cNvPr>
              <p:cNvGrpSpPr/>
              <p:nvPr/>
            </p:nvGrpSpPr>
            <p:grpSpPr>
              <a:xfrm>
                <a:off x="4135280" y="1892120"/>
                <a:ext cx="904265" cy="257255"/>
                <a:chOff x="4135280" y="1826548"/>
                <a:chExt cx="904265" cy="276639"/>
              </a:xfrm>
            </p:grpSpPr>
            <p:sp>
              <p:nvSpPr>
                <p:cNvPr id="297" name="Rectangle 296">
                  <a:extLst>
                    <a:ext uri="{FF2B5EF4-FFF2-40B4-BE49-F238E27FC236}">
                      <a16:creationId xmlns:a16="http://schemas.microsoft.com/office/drawing/2014/main" id="{E8D94532-ED9B-4FEF-B525-7C1530DD0BF9}"/>
                    </a:ext>
                  </a:extLst>
                </p:cNvPr>
                <p:cNvSpPr/>
                <p:nvPr/>
              </p:nvSpPr>
              <p:spPr>
                <a:xfrm>
                  <a:off x="4135280"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98" name="Rectangle 297">
                  <a:extLst>
                    <a:ext uri="{FF2B5EF4-FFF2-40B4-BE49-F238E27FC236}">
                      <a16:creationId xmlns:a16="http://schemas.microsoft.com/office/drawing/2014/main" id="{5B98DCEC-046E-4B77-80AA-D3C47540F7E5}"/>
                    </a:ext>
                  </a:extLst>
                </p:cNvPr>
                <p:cNvSpPr/>
                <p:nvPr/>
              </p:nvSpPr>
              <p:spPr>
                <a:xfrm>
                  <a:off x="4378493"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99" name="Rectangle 298">
                  <a:extLst>
                    <a:ext uri="{FF2B5EF4-FFF2-40B4-BE49-F238E27FC236}">
                      <a16:creationId xmlns:a16="http://schemas.microsoft.com/office/drawing/2014/main" id="{510BAFE1-891C-477D-8A09-61D1412BBC39}"/>
                    </a:ext>
                  </a:extLst>
                </p:cNvPr>
                <p:cNvSpPr/>
                <p:nvPr/>
              </p:nvSpPr>
              <p:spPr>
                <a:xfrm>
                  <a:off x="4864933"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300" name="Rectangle 299">
                  <a:extLst>
                    <a:ext uri="{FF2B5EF4-FFF2-40B4-BE49-F238E27FC236}">
                      <a16:creationId xmlns:a16="http://schemas.microsoft.com/office/drawing/2014/main" id="{A0EF430E-C9FD-4DA6-A05C-0F158E3D1CD8}"/>
                    </a:ext>
                  </a:extLst>
                </p:cNvPr>
                <p:cNvSpPr/>
                <p:nvPr/>
              </p:nvSpPr>
              <p:spPr>
                <a:xfrm>
                  <a:off x="4621716"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296" name="Rectangle 295">
                <a:extLst>
                  <a:ext uri="{FF2B5EF4-FFF2-40B4-BE49-F238E27FC236}">
                    <a16:creationId xmlns:a16="http://schemas.microsoft.com/office/drawing/2014/main" id="{84CE8764-4957-4925-A630-8498D877F183}"/>
                  </a:ext>
                </a:extLst>
              </p:cNvPr>
              <p:cNvSpPr/>
              <p:nvPr/>
            </p:nvSpPr>
            <p:spPr>
              <a:xfrm>
                <a:off x="4129527" y="2243114"/>
                <a:ext cx="917699" cy="45719"/>
              </a:xfrm>
              <a:prstGeom prst="rect">
                <a:avLst/>
              </a:prstGeom>
              <a:pattFill prst="dkVert">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240" name="Group 239">
              <a:extLst>
                <a:ext uri="{FF2B5EF4-FFF2-40B4-BE49-F238E27FC236}">
                  <a16:creationId xmlns:a16="http://schemas.microsoft.com/office/drawing/2014/main" id="{79924ABA-D65B-49F8-A1C7-A961AFFDCCE3}"/>
                </a:ext>
              </a:extLst>
            </p:cNvPr>
            <p:cNvGrpSpPr/>
            <p:nvPr/>
          </p:nvGrpSpPr>
          <p:grpSpPr>
            <a:xfrm>
              <a:off x="6010877" y="924676"/>
              <a:ext cx="3339824" cy="5470234"/>
              <a:chOff x="6010877" y="924676"/>
              <a:chExt cx="3339824" cy="5470234"/>
            </a:xfrm>
          </p:grpSpPr>
          <p:sp>
            <p:nvSpPr>
              <p:cNvPr id="81" name="Rectangle 80">
                <a:extLst>
                  <a:ext uri="{FF2B5EF4-FFF2-40B4-BE49-F238E27FC236}">
                    <a16:creationId xmlns:a16="http://schemas.microsoft.com/office/drawing/2014/main" id="{47B956BF-10BB-4F6C-B135-76A26B80827C}"/>
                  </a:ext>
                </a:extLst>
              </p:cNvPr>
              <p:cNvSpPr/>
              <p:nvPr/>
            </p:nvSpPr>
            <p:spPr>
              <a:xfrm>
                <a:off x="6010877" y="924676"/>
                <a:ext cx="3339824" cy="830997"/>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On-Die ECC</a:t>
                </a:r>
              </a:p>
              <a:p>
                <a:pPr algn="ctr"/>
                <a:r>
                  <a:rPr lang="en-US" sz="2400" b="1" dirty="0">
                    <a:latin typeface="Segoe UI" panose="020B0502040204020203" pitchFamily="34" charset="0"/>
                    <a:cs typeface="Segoe UI" panose="020B0502040204020203" pitchFamily="34" charset="0"/>
                  </a:rPr>
                  <a:t>(or Integrated ECC)</a:t>
                </a:r>
              </a:p>
            </p:txBody>
          </p:sp>
          <p:cxnSp>
            <p:nvCxnSpPr>
              <p:cNvPr id="171" name="Straight Connector 170">
                <a:extLst>
                  <a:ext uri="{FF2B5EF4-FFF2-40B4-BE49-F238E27FC236}">
                    <a16:creationId xmlns:a16="http://schemas.microsoft.com/office/drawing/2014/main" id="{44D34DD6-E822-4183-8A6B-5A7DF60B65EE}"/>
                  </a:ext>
                </a:extLst>
              </p:cNvPr>
              <p:cNvCxnSpPr>
                <a:cxnSpLocks/>
              </p:cNvCxnSpPr>
              <p:nvPr/>
            </p:nvCxnSpPr>
            <p:spPr>
              <a:xfrm>
                <a:off x="6240109" y="1096947"/>
                <a:ext cx="0" cy="529796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38" name="Group 237">
            <a:extLst>
              <a:ext uri="{FF2B5EF4-FFF2-40B4-BE49-F238E27FC236}">
                <a16:creationId xmlns:a16="http://schemas.microsoft.com/office/drawing/2014/main" id="{CD2FE9D5-FA41-4D2B-AD8A-BEEF9C6D8D34}"/>
              </a:ext>
            </a:extLst>
          </p:cNvPr>
          <p:cNvGrpSpPr/>
          <p:nvPr/>
        </p:nvGrpSpPr>
        <p:grpSpPr>
          <a:xfrm>
            <a:off x="6425085" y="1976098"/>
            <a:ext cx="2718915" cy="3664359"/>
            <a:chOff x="6425085" y="1976098"/>
            <a:chExt cx="2718915" cy="3664359"/>
          </a:xfrm>
        </p:grpSpPr>
        <p:grpSp>
          <p:nvGrpSpPr>
            <p:cNvPr id="166" name="Group 165">
              <a:extLst>
                <a:ext uri="{FF2B5EF4-FFF2-40B4-BE49-F238E27FC236}">
                  <a16:creationId xmlns:a16="http://schemas.microsoft.com/office/drawing/2014/main" id="{04BDE3BC-2153-447C-A716-D3417319DE87}"/>
                </a:ext>
              </a:extLst>
            </p:cNvPr>
            <p:cNvGrpSpPr/>
            <p:nvPr/>
          </p:nvGrpSpPr>
          <p:grpSpPr>
            <a:xfrm>
              <a:off x="6722859" y="3718007"/>
              <a:ext cx="1922454" cy="1922450"/>
              <a:chOff x="1734013" y="5158914"/>
              <a:chExt cx="1029494" cy="1029494"/>
            </a:xfrm>
            <a:solidFill>
              <a:schemeClr val="bg1">
                <a:lumMod val="65000"/>
              </a:schemeClr>
            </a:solidFill>
          </p:grpSpPr>
          <p:grpSp>
            <p:nvGrpSpPr>
              <p:cNvPr id="172" name="Group 171">
                <a:extLst>
                  <a:ext uri="{FF2B5EF4-FFF2-40B4-BE49-F238E27FC236}">
                    <a16:creationId xmlns:a16="http://schemas.microsoft.com/office/drawing/2014/main" id="{330BC360-58C4-41E6-A217-DC5EE3849954}"/>
                  </a:ext>
                </a:extLst>
              </p:cNvPr>
              <p:cNvGrpSpPr/>
              <p:nvPr/>
            </p:nvGrpSpPr>
            <p:grpSpPr>
              <a:xfrm>
                <a:off x="1734013" y="5365288"/>
                <a:ext cx="1029494" cy="616745"/>
                <a:chOff x="1734013" y="5365288"/>
                <a:chExt cx="1029494" cy="616745"/>
              </a:xfrm>
              <a:grpFill/>
            </p:grpSpPr>
            <p:cxnSp>
              <p:nvCxnSpPr>
                <p:cNvPr id="182" name="Straight Connector 181">
                  <a:extLst>
                    <a:ext uri="{FF2B5EF4-FFF2-40B4-BE49-F238E27FC236}">
                      <a16:creationId xmlns:a16="http://schemas.microsoft.com/office/drawing/2014/main" id="{E2FC3737-AD36-43AC-9882-179DC0CFACF6}"/>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746D3AE-0E87-453B-946D-8A4B8C581349}"/>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F409AC9-C107-415F-8F1E-3BA4C12DD64B}"/>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ACEE435-189A-4F47-912D-77E7E3E4980C}"/>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875241F-1D55-455A-BB7B-D68FA8608B4E}"/>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D7899A25-C4DD-41F1-8272-63EE4067719F}"/>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FB2F36A-5928-44D0-BCAB-785B7BEC36E9}"/>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C35B14AB-9617-4A2F-B464-9C97C2D392C0}"/>
                  </a:ext>
                </a:extLst>
              </p:cNvPr>
              <p:cNvGrpSpPr/>
              <p:nvPr/>
            </p:nvGrpSpPr>
            <p:grpSpPr>
              <a:xfrm rot="16200000">
                <a:off x="1734014" y="5365288"/>
                <a:ext cx="1029494" cy="616745"/>
                <a:chOff x="1734013" y="5365288"/>
                <a:chExt cx="1029494" cy="616745"/>
              </a:xfrm>
              <a:grpFill/>
            </p:grpSpPr>
            <p:cxnSp>
              <p:nvCxnSpPr>
                <p:cNvPr id="175" name="Straight Connector 174">
                  <a:extLst>
                    <a:ext uri="{FF2B5EF4-FFF2-40B4-BE49-F238E27FC236}">
                      <a16:creationId xmlns:a16="http://schemas.microsoft.com/office/drawing/2014/main" id="{12640387-9313-4575-83E2-678DDA54069E}"/>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0493D33-4DE1-460F-BD75-4C8A78E3B416}"/>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7F1123D-073E-4AE3-99EC-D6C63EED82E2}"/>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0A1A3D2-D4FC-4760-BBBE-E6F721B27B24}"/>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092D965-2AE8-4C2A-8227-A43EC030AB95}"/>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7A92CC2-0C8A-459F-8703-69BC2B6E5A5A}"/>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6F7E80F-3621-4A82-ADEE-308406E6003A}"/>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4" name="Rectangle: Rounded Corners 173">
                <a:extLst>
                  <a:ext uri="{FF2B5EF4-FFF2-40B4-BE49-F238E27FC236}">
                    <a16:creationId xmlns:a16="http://schemas.microsoft.com/office/drawing/2014/main" id="{81CD1551-6644-4B25-B3C0-29D182F42D83}"/>
                  </a:ext>
                </a:extLst>
              </p:cNvPr>
              <p:cNvSpPr/>
              <p:nvPr/>
            </p:nvSpPr>
            <p:spPr>
              <a:xfrm>
                <a:off x="1804407" y="5228895"/>
                <a:ext cx="893599" cy="893599"/>
              </a:xfrm>
              <a:prstGeom prst="roundRect">
                <a:avLst/>
              </a:prstGeom>
              <a:solidFill>
                <a:schemeClr val="bg1">
                  <a:lumMod val="85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Tester</a:t>
                </a:r>
              </a:p>
            </p:txBody>
          </p:sp>
        </p:grpSp>
        <p:sp>
          <p:nvSpPr>
            <p:cNvPr id="164" name="Rectangle 163">
              <a:extLst>
                <a:ext uri="{FF2B5EF4-FFF2-40B4-BE49-F238E27FC236}">
                  <a16:creationId xmlns:a16="http://schemas.microsoft.com/office/drawing/2014/main" id="{1CE0A04E-5773-49FC-8080-8E42375B467C}"/>
                </a:ext>
              </a:extLst>
            </p:cNvPr>
            <p:cNvSpPr/>
            <p:nvPr/>
          </p:nvSpPr>
          <p:spPr>
            <a:xfrm>
              <a:off x="6693188" y="1976098"/>
              <a:ext cx="2028536" cy="700799"/>
            </a:xfrm>
            <a:prstGeom prst="rect">
              <a:avLst/>
            </a:prstGeom>
            <a:noFill/>
            <a:ln w="76200">
              <a:solidFill>
                <a:schemeClr val="accent1"/>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latin typeface="Segoe UI" panose="020B0502040204020203" pitchFamily="34" charset="0"/>
              </a:endParaRPr>
            </a:p>
          </p:txBody>
        </p:sp>
        <p:cxnSp>
          <p:nvCxnSpPr>
            <p:cNvPr id="77" name="Straight Arrow Connector 76">
              <a:extLst>
                <a:ext uri="{FF2B5EF4-FFF2-40B4-BE49-F238E27FC236}">
                  <a16:creationId xmlns:a16="http://schemas.microsoft.com/office/drawing/2014/main" id="{B96C7FA2-AADD-4950-9410-22DF11048206}"/>
                </a:ext>
              </a:extLst>
            </p:cNvPr>
            <p:cNvCxnSpPr>
              <a:cxnSpLocks/>
            </p:cNvCxnSpPr>
            <p:nvPr/>
          </p:nvCxnSpPr>
          <p:spPr>
            <a:xfrm>
              <a:off x="7619254" y="2721582"/>
              <a:ext cx="0" cy="1094768"/>
            </a:xfrm>
            <a:prstGeom prst="straightConnector1">
              <a:avLst/>
            </a:prstGeom>
            <a:ln w="57150">
              <a:solidFill>
                <a:schemeClr val="accent1"/>
              </a:solidFill>
              <a:headEnd type="triangle" w="med" len="med"/>
              <a:tailEnd type="none" w="med" len="med"/>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959C431C-D638-41FF-BE96-93840D7BE332}"/>
                </a:ext>
              </a:extLst>
            </p:cNvPr>
            <p:cNvSpPr/>
            <p:nvPr/>
          </p:nvSpPr>
          <p:spPr>
            <a:xfrm>
              <a:off x="6425085" y="2999277"/>
              <a:ext cx="1155462" cy="400110"/>
            </a:xfrm>
            <a:prstGeom prst="rect">
              <a:avLst/>
            </a:prstGeom>
          </p:spPr>
          <p:txBody>
            <a:bodyPr wrap="square">
              <a:spAutoFit/>
            </a:bodyPr>
            <a:lstStyle/>
            <a:p>
              <a:pPr algn="r"/>
              <a:r>
                <a:rPr lang="en-US" sz="2000" b="1" dirty="0">
                  <a:solidFill>
                    <a:schemeClr val="accent1"/>
                  </a:solidFill>
                  <a:latin typeface="Segoe UI" panose="020B0502040204020203" pitchFamily="34" charset="0"/>
                  <a:cs typeface="Segoe UI" panose="020B0502040204020203" pitchFamily="34" charset="0"/>
                </a:rPr>
                <a:t>Data</a:t>
              </a:r>
            </a:p>
          </p:txBody>
        </p:sp>
        <p:cxnSp>
          <p:nvCxnSpPr>
            <p:cNvPr id="89" name="Straight Arrow Connector 88">
              <a:extLst>
                <a:ext uri="{FF2B5EF4-FFF2-40B4-BE49-F238E27FC236}">
                  <a16:creationId xmlns:a16="http://schemas.microsoft.com/office/drawing/2014/main" id="{25B32AE8-F9CA-4136-A8C8-397AD9BF7887}"/>
                </a:ext>
              </a:extLst>
            </p:cNvPr>
            <p:cNvCxnSpPr>
              <a:cxnSpLocks/>
            </p:cNvCxnSpPr>
            <p:nvPr/>
          </p:nvCxnSpPr>
          <p:spPr>
            <a:xfrm>
              <a:off x="7758660" y="2721582"/>
              <a:ext cx="0" cy="1094768"/>
            </a:xfrm>
            <a:prstGeom prst="straightConnector1">
              <a:avLst/>
            </a:prstGeom>
            <a:ln w="57150">
              <a:solidFill>
                <a:schemeClr val="accent6"/>
              </a:solidFill>
              <a:headEnd type="none" w="med" len="med"/>
              <a:tailEnd type="triangle" w="med" len="med"/>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3224D8D7-A7BC-4FCD-9F96-2F770A4D2449}"/>
                </a:ext>
              </a:extLst>
            </p:cNvPr>
            <p:cNvSpPr/>
            <p:nvPr/>
          </p:nvSpPr>
          <p:spPr>
            <a:xfrm>
              <a:off x="7771055" y="2868843"/>
              <a:ext cx="1372945" cy="707886"/>
            </a:xfrm>
            <a:prstGeom prst="rect">
              <a:avLst/>
            </a:prstGeom>
          </p:spPr>
          <p:txBody>
            <a:bodyPr wrap="square">
              <a:spAutoFit/>
            </a:bodyPr>
            <a:lstStyle/>
            <a:p>
              <a:pPr algn="ctr"/>
              <a:r>
                <a:rPr lang="en-US" sz="2000" b="1" dirty="0">
                  <a:solidFill>
                    <a:schemeClr val="accent6"/>
                  </a:solidFill>
                  <a:latin typeface="Segoe UI" panose="020B0502040204020203" pitchFamily="34" charset="0"/>
                  <a:cs typeface="Segoe UI" panose="020B0502040204020203" pitchFamily="34" charset="0"/>
                </a:rPr>
                <a:t>Corrected Data</a:t>
              </a:r>
            </a:p>
          </p:txBody>
        </p:sp>
      </p:grpSp>
      <p:grpSp>
        <p:nvGrpSpPr>
          <p:cNvPr id="234" name="Group 233">
            <a:extLst>
              <a:ext uri="{FF2B5EF4-FFF2-40B4-BE49-F238E27FC236}">
                <a16:creationId xmlns:a16="http://schemas.microsoft.com/office/drawing/2014/main" id="{FCA82552-1305-4051-BDD4-17D2F7C54431}"/>
              </a:ext>
            </a:extLst>
          </p:cNvPr>
          <p:cNvGrpSpPr/>
          <p:nvPr/>
        </p:nvGrpSpPr>
        <p:grpSpPr>
          <a:xfrm>
            <a:off x="3323984" y="1976098"/>
            <a:ext cx="3051489" cy="3664359"/>
            <a:chOff x="3323984" y="1976098"/>
            <a:chExt cx="3051489" cy="3664359"/>
          </a:xfrm>
        </p:grpSpPr>
        <p:grpSp>
          <p:nvGrpSpPr>
            <p:cNvPr id="116" name="Group 115">
              <a:extLst>
                <a:ext uri="{FF2B5EF4-FFF2-40B4-BE49-F238E27FC236}">
                  <a16:creationId xmlns:a16="http://schemas.microsoft.com/office/drawing/2014/main" id="{3AAF589D-7AA7-4AA6-80C7-7CB1DBAF5139}"/>
                </a:ext>
              </a:extLst>
            </p:cNvPr>
            <p:cNvGrpSpPr/>
            <p:nvPr/>
          </p:nvGrpSpPr>
          <p:grpSpPr>
            <a:xfrm>
              <a:off x="3604181" y="3718007"/>
              <a:ext cx="1922454" cy="1922450"/>
              <a:chOff x="1734013" y="5158914"/>
              <a:chExt cx="1029494" cy="1029494"/>
            </a:xfrm>
            <a:solidFill>
              <a:schemeClr val="bg1">
                <a:lumMod val="65000"/>
              </a:schemeClr>
            </a:solidFill>
          </p:grpSpPr>
          <p:grpSp>
            <p:nvGrpSpPr>
              <p:cNvPr id="117" name="Group 116">
                <a:extLst>
                  <a:ext uri="{FF2B5EF4-FFF2-40B4-BE49-F238E27FC236}">
                    <a16:creationId xmlns:a16="http://schemas.microsoft.com/office/drawing/2014/main" id="{C973D3EA-4761-454B-813B-072AA54CF7E2}"/>
                  </a:ext>
                </a:extLst>
              </p:cNvPr>
              <p:cNvGrpSpPr/>
              <p:nvPr/>
            </p:nvGrpSpPr>
            <p:grpSpPr>
              <a:xfrm>
                <a:off x="1734013" y="5365288"/>
                <a:ext cx="1029494" cy="616745"/>
                <a:chOff x="1734013" y="5365288"/>
                <a:chExt cx="1029494" cy="616745"/>
              </a:xfrm>
              <a:grpFill/>
            </p:grpSpPr>
            <p:cxnSp>
              <p:nvCxnSpPr>
                <p:cNvPr id="128" name="Straight Connector 127">
                  <a:extLst>
                    <a:ext uri="{FF2B5EF4-FFF2-40B4-BE49-F238E27FC236}">
                      <a16:creationId xmlns:a16="http://schemas.microsoft.com/office/drawing/2014/main" id="{ED237630-EB18-481E-B22F-0D14967873BD}"/>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6890276-7F49-42D1-AB28-7BDE15470A97}"/>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C5F6F56-2248-4D39-ACA3-43F3E25D4BBD}"/>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A210D62-BA04-42CA-BC3C-4D7BEF461ADC}"/>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62B4C38-44F0-426E-9C54-CE50A107D794}"/>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CAD4755-5E98-43CC-B49E-D6E54E396700}"/>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6F90EC1-1CDB-4886-B2BA-EB4DBAF492BC}"/>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B2465A62-A1DD-4770-974A-F0A1BDAF9F74}"/>
                  </a:ext>
                </a:extLst>
              </p:cNvPr>
              <p:cNvGrpSpPr/>
              <p:nvPr/>
            </p:nvGrpSpPr>
            <p:grpSpPr>
              <a:xfrm rot="16200000">
                <a:off x="1734014" y="5365288"/>
                <a:ext cx="1029494" cy="616745"/>
                <a:chOff x="1734013" y="5365288"/>
                <a:chExt cx="1029494" cy="616745"/>
              </a:xfrm>
              <a:grpFill/>
            </p:grpSpPr>
            <p:cxnSp>
              <p:nvCxnSpPr>
                <p:cNvPr id="121" name="Straight Connector 120">
                  <a:extLst>
                    <a:ext uri="{FF2B5EF4-FFF2-40B4-BE49-F238E27FC236}">
                      <a16:creationId xmlns:a16="http://schemas.microsoft.com/office/drawing/2014/main" id="{E0DFAFA5-5DE7-4BD4-B6AC-9D59757AD8BE}"/>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33CCE11-A57E-4C04-870E-1D42543748A3}"/>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B0700E6-7A88-4E66-9260-DF07B7D864DA}"/>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5616ABC-BB86-4E34-989F-DCFDE488C0B6}"/>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245A51D-8B52-40E7-8F5C-AE85C3CDF3AC}"/>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1E629CD-8A1A-4A2F-A5B0-98B8660572C7}"/>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3281E71-89B5-4339-AA4D-DBA21DF58F2D}"/>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0" name="Rectangle: Rounded Corners 119">
                <a:extLst>
                  <a:ext uri="{FF2B5EF4-FFF2-40B4-BE49-F238E27FC236}">
                    <a16:creationId xmlns:a16="http://schemas.microsoft.com/office/drawing/2014/main" id="{BA459487-B7EF-499C-BDC9-F33505073E7D}"/>
                  </a:ext>
                </a:extLst>
              </p:cNvPr>
              <p:cNvSpPr/>
              <p:nvPr/>
            </p:nvSpPr>
            <p:spPr>
              <a:xfrm>
                <a:off x="1804407" y="5228895"/>
                <a:ext cx="893599" cy="893599"/>
              </a:xfrm>
              <a:prstGeom prst="roundRect">
                <a:avLst/>
              </a:prstGeom>
              <a:solidFill>
                <a:schemeClr val="bg1">
                  <a:lumMod val="85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Tester</a:t>
                </a:r>
              </a:p>
            </p:txBody>
          </p:sp>
        </p:grpSp>
        <p:sp>
          <p:nvSpPr>
            <p:cNvPr id="79" name="Rectangle 78">
              <a:extLst>
                <a:ext uri="{FF2B5EF4-FFF2-40B4-BE49-F238E27FC236}">
                  <a16:creationId xmlns:a16="http://schemas.microsoft.com/office/drawing/2014/main" id="{6990059F-2BAF-4E9A-8D5E-192AE1260113}"/>
                </a:ext>
              </a:extLst>
            </p:cNvPr>
            <p:cNvSpPr/>
            <p:nvPr/>
          </p:nvSpPr>
          <p:spPr>
            <a:xfrm>
              <a:off x="5373098" y="1976438"/>
              <a:ext cx="474155" cy="698008"/>
            </a:xfrm>
            <a:prstGeom prst="rect">
              <a:avLst/>
            </a:prstGeom>
            <a:noFill/>
            <a:ln w="76200">
              <a:solidFill>
                <a:schemeClr val="accent6"/>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latin typeface="Segoe UI" panose="020B0502040204020203" pitchFamily="34" charset="0"/>
              </a:endParaRPr>
            </a:p>
          </p:txBody>
        </p:sp>
        <p:cxnSp>
          <p:nvCxnSpPr>
            <p:cNvPr id="80" name="Connector: Elbow 79">
              <a:extLst>
                <a:ext uri="{FF2B5EF4-FFF2-40B4-BE49-F238E27FC236}">
                  <a16:creationId xmlns:a16="http://schemas.microsoft.com/office/drawing/2014/main" id="{9BB017DF-2070-4B02-8B3E-592CF0C759D3}"/>
                </a:ext>
              </a:extLst>
            </p:cNvPr>
            <p:cNvCxnSpPr>
              <a:cxnSpLocks/>
            </p:cNvCxnSpPr>
            <p:nvPr/>
          </p:nvCxnSpPr>
          <p:spPr>
            <a:xfrm rot="5400000">
              <a:off x="4691237" y="2868880"/>
              <a:ext cx="1089920" cy="795325"/>
            </a:xfrm>
            <a:prstGeom prst="bentConnector3">
              <a:avLst>
                <a:gd name="adj1" fmla="val 31065"/>
              </a:avLst>
            </a:prstGeom>
            <a:ln w="57150">
              <a:solidFill>
                <a:schemeClr val="accent6"/>
              </a:solidFill>
              <a:headEnd type="triangle" w="med" len="med"/>
              <a:tailEnd type="triangle" w="med" len="med"/>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8451DA6E-3385-46EE-A375-E746554DEC8C}"/>
                </a:ext>
              </a:extLst>
            </p:cNvPr>
            <p:cNvSpPr/>
            <p:nvPr/>
          </p:nvSpPr>
          <p:spPr>
            <a:xfrm>
              <a:off x="4900084" y="3100952"/>
              <a:ext cx="1475389" cy="400110"/>
            </a:xfrm>
            <a:prstGeom prst="rect">
              <a:avLst/>
            </a:prstGeom>
          </p:spPr>
          <p:txBody>
            <a:bodyPr wrap="square">
              <a:spAutoFit/>
            </a:bodyPr>
            <a:lstStyle/>
            <a:p>
              <a:r>
                <a:rPr lang="en-US" sz="2000" b="1" dirty="0">
                  <a:solidFill>
                    <a:schemeClr val="accent6"/>
                  </a:solidFill>
                  <a:latin typeface="Segoe UI" panose="020B0502040204020203" pitchFamily="34" charset="0"/>
                  <a:cs typeface="Segoe UI" panose="020B0502040204020203" pitchFamily="34" charset="0"/>
                </a:rPr>
                <a:t>ECC Data</a:t>
              </a:r>
            </a:p>
          </p:txBody>
        </p:sp>
        <p:sp>
          <p:nvSpPr>
            <p:cNvPr id="162" name="Rectangle 161">
              <a:extLst>
                <a:ext uri="{FF2B5EF4-FFF2-40B4-BE49-F238E27FC236}">
                  <a16:creationId xmlns:a16="http://schemas.microsoft.com/office/drawing/2014/main" id="{7082822D-D1A1-4F84-BA4C-C9215A138A66}"/>
                </a:ext>
              </a:extLst>
            </p:cNvPr>
            <p:cNvSpPr/>
            <p:nvPr/>
          </p:nvSpPr>
          <p:spPr>
            <a:xfrm>
              <a:off x="3323985" y="1976098"/>
              <a:ext cx="1964188" cy="700800"/>
            </a:xfrm>
            <a:prstGeom prst="rect">
              <a:avLst/>
            </a:prstGeom>
            <a:noFill/>
            <a:ln w="76200">
              <a:solidFill>
                <a:schemeClr val="accent1"/>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latin typeface="Segoe UI" panose="020B0502040204020203" pitchFamily="34" charset="0"/>
              </a:endParaRPr>
            </a:p>
          </p:txBody>
        </p:sp>
        <p:sp>
          <p:nvSpPr>
            <p:cNvPr id="163" name="Rectangle 162">
              <a:extLst>
                <a:ext uri="{FF2B5EF4-FFF2-40B4-BE49-F238E27FC236}">
                  <a16:creationId xmlns:a16="http://schemas.microsoft.com/office/drawing/2014/main" id="{292E5E09-DC11-44B5-9901-2DA62D4B7FEE}"/>
                </a:ext>
              </a:extLst>
            </p:cNvPr>
            <p:cNvSpPr/>
            <p:nvPr/>
          </p:nvSpPr>
          <p:spPr>
            <a:xfrm>
              <a:off x="3323984" y="3097638"/>
              <a:ext cx="916436" cy="400110"/>
            </a:xfrm>
            <a:prstGeom prst="rect">
              <a:avLst/>
            </a:prstGeom>
          </p:spPr>
          <p:txBody>
            <a:bodyPr wrap="square">
              <a:spAutoFit/>
            </a:bodyPr>
            <a:lstStyle/>
            <a:p>
              <a:pPr algn="r"/>
              <a:r>
                <a:rPr lang="en-US" sz="2000" b="1" dirty="0">
                  <a:solidFill>
                    <a:schemeClr val="accent1"/>
                  </a:solidFill>
                  <a:latin typeface="Segoe UI" panose="020B0502040204020203" pitchFamily="34" charset="0"/>
                  <a:cs typeface="Segoe UI" panose="020B0502040204020203" pitchFamily="34" charset="0"/>
                </a:rPr>
                <a:t>Data</a:t>
              </a:r>
            </a:p>
          </p:txBody>
        </p:sp>
        <p:cxnSp>
          <p:nvCxnSpPr>
            <p:cNvPr id="23" name="Connector: Elbow 22">
              <a:extLst>
                <a:ext uri="{FF2B5EF4-FFF2-40B4-BE49-F238E27FC236}">
                  <a16:creationId xmlns:a16="http://schemas.microsoft.com/office/drawing/2014/main" id="{6767C26B-50EE-4764-BAF1-535B3D866193}"/>
                </a:ext>
              </a:extLst>
            </p:cNvPr>
            <p:cNvCxnSpPr>
              <a:cxnSpLocks/>
            </p:cNvCxnSpPr>
            <p:nvPr/>
          </p:nvCxnSpPr>
          <p:spPr>
            <a:xfrm>
              <a:off x="4305467" y="2732952"/>
              <a:ext cx="0" cy="1057998"/>
            </a:xfrm>
            <a:prstGeom prst="straightConnector1">
              <a:avLst/>
            </a:prstGeom>
            <a:ln w="57150">
              <a:solidFill>
                <a:schemeClr val="accent1"/>
              </a:solidFill>
              <a:headEnd type="triangle" w="med" len="med"/>
              <a:tailEnd type="triangle" w="med" len="med"/>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140" name="Rectangle: Rounded Corners 139">
              <a:extLst>
                <a:ext uri="{FF2B5EF4-FFF2-40B4-BE49-F238E27FC236}">
                  <a16:creationId xmlns:a16="http://schemas.microsoft.com/office/drawing/2014/main" id="{7BA35FA5-2E02-4D68-8920-833AAD82F4D7}"/>
                </a:ext>
              </a:extLst>
            </p:cNvPr>
            <p:cNvSpPr/>
            <p:nvPr/>
          </p:nvSpPr>
          <p:spPr>
            <a:xfrm>
              <a:off x="3893868" y="4003449"/>
              <a:ext cx="1370346" cy="405536"/>
            </a:xfrm>
            <a:prstGeom prst="roundRect">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Segoe UI" panose="020B0502040204020203" pitchFamily="34" charset="0"/>
                  <a:cs typeface="Segoe UI" panose="020B0502040204020203" pitchFamily="34" charset="0"/>
                </a:rPr>
                <a:t>ECC Logic</a:t>
              </a:r>
            </a:p>
          </p:txBody>
        </p:sp>
      </p:grpSp>
      <p:grpSp>
        <p:nvGrpSpPr>
          <p:cNvPr id="139" name="Group 138">
            <a:extLst>
              <a:ext uri="{FF2B5EF4-FFF2-40B4-BE49-F238E27FC236}">
                <a16:creationId xmlns:a16="http://schemas.microsoft.com/office/drawing/2014/main" id="{6BF85025-BC41-464F-9640-2F69BDE86337}"/>
              </a:ext>
            </a:extLst>
          </p:cNvPr>
          <p:cNvGrpSpPr/>
          <p:nvPr/>
        </p:nvGrpSpPr>
        <p:grpSpPr>
          <a:xfrm>
            <a:off x="451805" y="2726680"/>
            <a:ext cx="2145306" cy="3665125"/>
            <a:chOff x="441226" y="2726680"/>
            <a:chExt cx="2145306" cy="3665125"/>
          </a:xfrm>
        </p:grpSpPr>
        <p:grpSp>
          <p:nvGrpSpPr>
            <p:cNvPr id="206" name="Group 205">
              <a:extLst>
                <a:ext uri="{FF2B5EF4-FFF2-40B4-BE49-F238E27FC236}">
                  <a16:creationId xmlns:a16="http://schemas.microsoft.com/office/drawing/2014/main" id="{EAFE26F7-D8CB-423B-B1BF-4B7D8E17A2BE}"/>
                </a:ext>
              </a:extLst>
            </p:cNvPr>
            <p:cNvGrpSpPr/>
            <p:nvPr/>
          </p:nvGrpSpPr>
          <p:grpSpPr>
            <a:xfrm>
              <a:off x="441226" y="5683919"/>
              <a:ext cx="2145306" cy="707886"/>
              <a:chOff x="673035" y="5427873"/>
              <a:chExt cx="2992782" cy="987441"/>
            </a:xfrm>
          </p:grpSpPr>
          <p:sp>
            <p:nvSpPr>
              <p:cNvPr id="207" name="Rectangle 206">
                <a:extLst>
                  <a:ext uri="{FF2B5EF4-FFF2-40B4-BE49-F238E27FC236}">
                    <a16:creationId xmlns:a16="http://schemas.microsoft.com/office/drawing/2014/main" id="{C2FC6121-F3D7-4E32-A824-C37C625AFA8A}"/>
                  </a:ext>
                </a:extLst>
              </p:cNvPr>
              <p:cNvSpPr/>
              <p:nvPr/>
            </p:nvSpPr>
            <p:spPr>
              <a:xfrm>
                <a:off x="673035" y="5476467"/>
                <a:ext cx="2918552" cy="906243"/>
              </a:xfrm>
              <a:prstGeom prst="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panose="020B0502040204020203" pitchFamily="34" charset="0"/>
                </a:endParaRPr>
              </a:p>
            </p:txBody>
          </p:sp>
          <p:cxnSp>
            <p:nvCxnSpPr>
              <p:cNvPr id="208" name="Straight Connector 207">
                <a:extLst>
                  <a:ext uri="{FF2B5EF4-FFF2-40B4-BE49-F238E27FC236}">
                    <a16:creationId xmlns:a16="http://schemas.microsoft.com/office/drawing/2014/main" id="{652B38ED-D8E3-4673-A880-84407AD5F562}"/>
                  </a:ext>
                </a:extLst>
              </p:cNvPr>
              <p:cNvCxnSpPr>
                <a:cxnSpLocks/>
              </p:cNvCxnSpPr>
              <p:nvPr/>
            </p:nvCxnSpPr>
            <p:spPr>
              <a:xfrm>
                <a:off x="793802" y="5998250"/>
                <a:ext cx="153937" cy="267556"/>
              </a:xfrm>
              <a:prstGeom prst="lin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cxnSp>
            <p:nvCxnSpPr>
              <p:cNvPr id="209" name="Straight Connector 208">
                <a:extLst>
                  <a:ext uri="{FF2B5EF4-FFF2-40B4-BE49-F238E27FC236}">
                    <a16:creationId xmlns:a16="http://schemas.microsoft.com/office/drawing/2014/main" id="{EF3BE732-5EFF-4182-BCE7-649740874306}"/>
                  </a:ext>
                </a:extLst>
              </p:cNvPr>
              <p:cNvCxnSpPr>
                <a:cxnSpLocks/>
              </p:cNvCxnSpPr>
              <p:nvPr/>
            </p:nvCxnSpPr>
            <p:spPr>
              <a:xfrm flipH="1">
                <a:off x="922798" y="5544426"/>
                <a:ext cx="365605" cy="729066"/>
              </a:xfrm>
              <a:prstGeom prst="lin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10" name="TextBox 209">
                <a:extLst>
                  <a:ext uri="{FF2B5EF4-FFF2-40B4-BE49-F238E27FC236}">
                    <a16:creationId xmlns:a16="http://schemas.microsoft.com/office/drawing/2014/main" id="{459A0BEB-12F2-4FBD-95B5-C8D0A1A99EC3}"/>
                  </a:ext>
                </a:extLst>
              </p:cNvPr>
              <p:cNvSpPr txBox="1"/>
              <p:nvPr/>
            </p:nvSpPr>
            <p:spPr>
              <a:xfrm>
                <a:off x="1328804" y="5427873"/>
                <a:ext cx="2337013" cy="987441"/>
              </a:xfrm>
              <a:prstGeom prst="rect">
                <a:avLst/>
              </a:prstGeom>
              <a:noFill/>
            </p:spPr>
            <p:txBody>
              <a:bodyPr wrap="square" rtlCol="0">
                <a:spAutoFit/>
              </a:bodyPr>
              <a:lstStyle/>
              <a:p>
                <a:pPr algn="ctr"/>
                <a:r>
                  <a:rPr lang="en-US" sz="2000" b="1" dirty="0">
                    <a:solidFill>
                      <a:schemeClr val="accent6"/>
                    </a:solidFill>
                    <a:latin typeface="Segoe UI" panose="020B0502040204020203" pitchFamily="34" charset="0"/>
                    <a:cs typeface="Segoe UI" panose="020B0502040204020203" pitchFamily="34" charset="0"/>
                  </a:rPr>
                  <a:t>Raw Data Is Unmodified</a:t>
                </a:r>
              </a:p>
            </p:txBody>
          </p:sp>
        </p:grpSp>
        <p:sp>
          <p:nvSpPr>
            <p:cNvPr id="211" name="Arrow: Left-Right 210">
              <a:extLst>
                <a:ext uri="{FF2B5EF4-FFF2-40B4-BE49-F238E27FC236}">
                  <a16:creationId xmlns:a16="http://schemas.microsoft.com/office/drawing/2014/main" id="{C89E079D-85C0-4859-90E8-61B8027C09BA}"/>
                </a:ext>
              </a:extLst>
            </p:cNvPr>
            <p:cNvSpPr/>
            <p:nvPr/>
          </p:nvSpPr>
          <p:spPr>
            <a:xfrm rot="16200000">
              <a:off x="986372" y="3056851"/>
              <a:ext cx="1122008" cy="461665"/>
            </a:xfrm>
            <a:prstGeom prst="leftRightArrow">
              <a:avLst>
                <a:gd name="adj1" fmla="val 50000"/>
                <a:gd name="adj2" fmla="val 75019"/>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138" name="Group 137">
            <a:extLst>
              <a:ext uri="{FF2B5EF4-FFF2-40B4-BE49-F238E27FC236}">
                <a16:creationId xmlns:a16="http://schemas.microsoft.com/office/drawing/2014/main" id="{3E9FB738-F859-4BF9-80D0-B7630B64A1A4}"/>
              </a:ext>
            </a:extLst>
          </p:cNvPr>
          <p:cNvGrpSpPr/>
          <p:nvPr/>
        </p:nvGrpSpPr>
        <p:grpSpPr>
          <a:xfrm>
            <a:off x="6669208" y="2738600"/>
            <a:ext cx="2241588" cy="3648835"/>
            <a:chOff x="6669208" y="2746075"/>
            <a:chExt cx="2241588" cy="3648835"/>
          </a:xfrm>
        </p:grpSpPr>
        <p:grpSp>
          <p:nvGrpSpPr>
            <p:cNvPr id="190" name="Group 189">
              <a:extLst>
                <a:ext uri="{FF2B5EF4-FFF2-40B4-BE49-F238E27FC236}">
                  <a16:creationId xmlns:a16="http://schemas.microsoft.com/office/drawing/2014/main" id="{EEB90591-B9A1-40AC-B7E6-7DAC2891C1F4}"/>
                </a:ext>
              </a:extLst>
            </p:cNvPr>
            <p:cNvGrpSpPr/>
            <p:nvPr/>
          </p:nvGrpSpPr>
          <p:grpSpPr>
            <a:xfrm>
              <a:off x="6669208" y="5687024"/>
              <a:ext cx="2241588" cy="707886"/>
              <a:chOff x="4843118" y="5468387"/>
              <a:chExt cx="3021275" cy="954107"/>
            </a:xfrm>
          </p:grpSpPr>
          <p:sp>
            <p:nvSpPr>
              <p:cNvPr id="191" name="Rectangle 190">
                <a:extLst>
                  <a:ext uri="{FF2B5EF4-FFF2-40B4-BE49-F238E27FC236}">
                    <a16:creationId xmlns:a16="http://schemas.microsoft.com/office/drawing/2014/main" id="{9AB41264-7E4F-48C2-A97E-CBD6D437ADE9}"/>
                  </a:ext>
                </a:extLst>
              </p:cNvPr>
              <p:cNvSpPr/>
              <p:nvPr/>
            </p:nvSpPr>
            <p:spPr>
              <a:xfrm>
                <a:off x="4843118" y="5514640"/>
                <a:ext cx="2970184" cy="868073"/>
              </a:xfrm>
              <a:prstGeom prst="rect">
                <a:avLst/>
              </a:prstGeom>
              <a:solidFill>
                <a:schemeClr val="accent2">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panose="020B0502040204020203" pitchFamily="34" charset="0"/>
                </a:endParaRPr>
              </a:p>
            </p:txBody>
          </p:sp>
          <p:sp>
            <p:nvSpPr>
              <p:cNvPr id="192" name="TextBox 191">
                <a:extLst>
                  <a:ext uri="{FF2B5EF4-FFF2-40B4-BE49-F238E27FC236}">
                    <a16:creationId xmlns:a16="http://schemas.microsoft.com/office/drawing/2014/main" id="{5811FC04-F1CC-4495-9695-B33D0B15CF69}"/>
                  </a:ext>
                </a:extLst>
              </p:cNvPr>
              <p:cNvSpPr txBox="1"/>
              <p:nvPr/>
            </p:nvSpPr>
            <p:spPr>
              <a:xfrm>
                <a:off x="5511889" y="5468387"/>
                <a:ext cx="2352504" cy="954107"/>
              </a:xfrm>
              <a:prstGeom prst="rect">
                <a:avLst/>
              </a:prstGeom>
              <a:noFill/>
            </p:spPr>
            <p:txBody>
              <a:bodyPr wrap="square" rtlCol="0">
                <a:spAutoFit/>
              </a:bodyPr>
              <a:lstStyle/>
              <a:p>
                <a:pPr algn="ctr"/>
                <a:r>
                  <a:rPr lang="en-US" sz="2000" b="1" dirty="0">
                    <a:solidFill>
                      <a:srgbClr val="FF0000"/>
                    </a:solidFill>
                    <a:latin typeface="Segoe UI" panose="020B0502040204020203" pitchFamily="34" charset="0"/>
                    <a:cs typeface="Segoe UI" panose="020B0502040204020203" pitchFamily="34" charset="0"/>
                  </a:rPr>
                  <a:t>ECC Modifies Raw Data</a:t>
                </a:r>
              </a:p>
            </p:txBody>
          </p:sp>
          <p:grpSp>
            <p:nvGrpSpPr>
              <p:cNvPr id="193" name="Group 192">
                <a:extLst>
                  <a:ext uri="{FF2B5EF4-FFF2-40B4-BE49-F238E27FC236}">
                    <a16:creationId xmlns:a16="http://schemas.microsoft.com/office/drawing/2014/main" id="{89F02658-E312-4B64-820D-E1F2EBF31F87}"/>
                  </a:ext>
                </a:extLst>
              </p:cNvPr>
              <p:cNvGrpSpPr/>
              <p:nvPr/>
            </p:nvGrpSpPr>
            <p:grpSpPr>
              <a:xfrm>
                <a:off x="4975607" y="5655949"/>
                <a:ext cx="592836" cy="592836"/>
                <a:chOff x="2487498" y="3587509"/>
                <a:chExt cx="592836" cy="592836"/>
              </a:xfrm>
              <a:effectLst/>
            </p:grpSpPr>
            <p:sp>
              <p:nvSpPr>
                <p:cNvPr id="194" name="Oval 193">
                  <a:extLst>
                    <a:ext uri="{FF2B5EF4-FFF2-40B4-BE49-F238E27FC236}">
                      <a16:creationId xmlns:a16="http://schemas.microsoft.com/office/drawing/2014/main" id="{EC371CAB-79E0-433E-B45D-428D47A3E7DE}"/>
                    </a:ext>
                  </a:extLst>
                </p:cNvPr>
                <p:cNvSpPr/>
                <p:nvPr/>
              </p:nvSpPr>
              <p:spPr>
                <a:xfrm>
                  <a:off x="2487498" y="3587509"/>
                  <a:ext cx="592836" cy="59283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panose="020B0502040204020203" pitchFamily="34" charset="0"/>
                  </a:endParaRPr>
                </a:p>
              </p:txBody>
            </p:sp>
            <p:cxnSp>
              <p:nvCxnSpPr>
                <p:cNvPr id="195" name="Straight Connector 194">
                  <a:extLst>
                    <a:ext uri="{FF2B5EF4-FFF2-40B4-BE49-F238E27FC236}">
                      <a16:creationId xmlns:a16="http://schemas.microsoft.com/office/drawing/2014/main" id="{E0BE757E-B04E-407A-87DD-0F1C7EE608C1}"/>
                    </a:ext>
                  </a:extLst>
                </p:cNvPr>
                <p:cNvCxnSpPr>
                  <a:cxnSpLocks/>
                  <a:stCxn id="194" idx="1"/>
                  <a:endCxn id="194" idx="5"/>
                </p:cNvCxnSpPr>
                <p:nvPr/>
              </p:nvCxnSpPr>
              <p:spPr>
                <a:xfrm>
                  <a:off x="2574317" y="3674328"/>
                  <a:ext cx="419198" cy="419198"/>
                </a:xfrm>
                <a:prstGeom prst="lin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14" name="Arrow: Left-Right 213">
              <a:extLst>
                <a:ext uri="{FF2B5EF4-FFF2-40B4-BE49-F238E27FC236}">
                  <a16:creationId xmlns:a16="http://schemas.microsoft.com/office/drawing/2014/main" id="{DFDE6C46-32E1-4FD6-A49D-BC4E80D4289A}"/>
                </a:ext>
              </a:extLst>
            </p:cNvPr>
            <p:cNvSpPr/>
            <p:nvPr/>
          </p:nvSpPr>
          <p:spPr>
            <a:xfrm rot="16200000">
              <a:off x="7158155" y="3057024"/>
              <a:ext cx="1083563" cy="461665"/>
            </a:xfrm>
            <a:prstGeom prst="leftRightArrow">
              <a:avLst>
                <a:gd name="adj1" fmla="val 50000"/>
                <a:gd name="adj2" fmla="val 75019"/>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241" name="Group 240">
            <a:extLst>
              <a:ext uri="{FF2B5EF4-FFF2-40B4-BE49-F238E27FC236}">
                <a16:creationId xmlns:a16="http://schemas.microsoft.com/office/drawing/2014/main" id="{7F0AC509-4422-4E6F-919F-A32DECBA63A7}"/>
              </a:ext>
            </a:extLst>
          </p:cNvPr>
          <p:cNvGrpSpPr/>
          <p:nvPr/>
        </p:nvGrpSpPr>
        <p:grpSpPr>
          <a:xfrm>
            <a:off x="6155183" y="2223893"/>
            <a:ext cx="2408809" cy="1612652"/>
            <a:chOff x="6155183" y="2223893"/>
            <a:chExt cx="2408809" cy="1612652"/>
          </a:xfrm>
        </p:grpSpPr>
        <p:sp>
          <p:nvSpPr>
            <p:cNvPr id="189" name="Rectangle: Rounded Corners 188">
              <a:extLst>
                <a:ext uri="{FF2B5EF4-FFF2-40B4-BE49-F238E27FC236}">
                  <a16:creationId xmlns:a16="http://schemas.microsoft.com/office/drawing/2014/main" id="{EDAF2FE4-7A82-4CC6-8ECC-482E6508BD89}"/>
                </a:ext>
              </a:extLst>
            </p:cNvPr>
            <p:cNvSpPr/>
            <p:nvPr/>
          </p:nvSpPr>
          <p:spPr>
            <a:xfrm>
              <a:off x="6856602" y="2223893"/>
              <a:ext cx="212931" cy="193679"/>
            </a:xfrm>
            <a:prstGeom prst="roundRect">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latin typeface="Segoe UI" panose="020B0502040204020203" pitchFamily="34" charset="0"/>
                <a:cs typeface="Segoe UI" panose="020B0502040204020203" pitchFamily="34" charset="0"/>
              </a:endParaRPr>
            </a:p>
          </p:txBody>
        </p:sp>
        <p:sp>
          <p:nvSpPr>
            <p:cNvPr id="215" name="Rectangle: Rounded Corners 214">
              <a:extLst>
                <a:ext uri="{FF2B5EF4-FFF2-40B4-BE49-F238E27FC236}">
                  <a16:creationId xmlns:a16="http://schemas.microsoft.com/office/drawing/2014/main" id="{97EC3DBC-4CAF-4E0F-8CB5-F9CC95291BDB}"/>
                </a:ext>
              </a:extLst>
            </p:cNvPr>
            <p:cNvSpPr/>
            <p:nvPr/>
          </p:nvSpPr>
          <p:spPr>
            <a:xfrm>
              <a:off x="7360173" y="2223893"/>
              <a:ext cx="212931" cy="193679"/>
            </a:xfrm>
            <a:prstGeom prst="roundRect">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latin typeface="Segoe UI" panose="020B0502040204020203" pitchFamily="34" charset="0"/>
                <a:cs typeface="Segoe UI" panose="020B0502040204020203" pitchFamily="34" charset="0"/>
              </a:endParaRPr>
            </a:p>
          </p:txBody>
        </p:sp>
        <p:sp>
          <p:nvSpPr>
            <p:cNvPr id="216" name="Rectangle: Rounded Corners 215">
              <a:extLst>
                <a:ext uri="{FF2B5EF4-FFF2-40B4-BE49-F238E27FC236}">
                  <a16:creationId xmlns:a16="http://schemas.microsoft.com/office/drawing/2014/main" id="{6F057309-9880-43D4-B92D-9887D89C1C74}"/>
                </a:ext>
              </a:extLst>
            </p:cNvPr>
            <p:cNvSpPr/>
            <p:nvPr/>
          </p:nvSpPr>
          <p:spPr>
            <a:xfrm>
              <a:off x="7855057" y="2223893"/>
              <a:ext cx="212931" cy="193679"/>
            </a:xfrm>
            <a:prstGeom prst="roundRect">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latin typeface="Segoe UI" panose="020B0502040204020203" pitchFamily="34" charset="0"/>
                <a:cs typeface="Segoe UI" panose="020B0502040204020203" pitchFamily="34" charset="0"/>
              </a:endParaRPr>
            </a:p>
          </p:txBody>
        </p:sp>
        <p:sp>
          <p:nvSpPr>
            <p:cNvPr id="217" name="Rectangle: Rounded Corners 216">
              <a:extLst>
                <a:ext uri="{FF2B5EF4-FFF2-40B4-BE49-F238E27FC236}">
                  <a16:creationId xmlns:a16="http://schemas.microsoft.com/office/drawing/2014/main" id="{079CC775-D526-43CA-8243-0BBC409AA4A0}"/>
                </a:ext>
              </a:extLst>
            </p:cNvPr>
            <p:cNvSpPr/>
            <p:nvPr/>
          </p:nvSpPr>
          <p:spPr>
            <a:xfrm>
              <a:off x="8351061" y="2223893"/>
              <a:ext cx="212931" cy="193679"/>
            </a:xfrm>
            <a:prstGeom prst="roundRect">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latin typeface="Segoe UI" panose="020B0502040204020203" pitchFamily="34" charset="0"/>
                <a:cs typeface="Segoe UI" panose="020B0502040204020203" pitchFamily="34" charset="0"/>
              </a:endParaRPr>
            </a:p>
          </p:txBody>
        </p:sp>
        <p:sp>
          <p:nvSpPr>
            <p:cNvPr id="218" name="Rectangle: Rounded Corners 217">
              <a:extLst>
                <a:ext uri="{FF2B5EF4-FFF2-40B4-BE49-F238E27FC236}">
                  <a16:creationId xmlns:a16="http://schemas.microsoft.com/office/drawing/2014/main" id="{61D3B20B-4A0C-4FF0-94A5-9275DD2D4F30}"/>
                </a:ext>
              </a:extLst>
            </p:cNvPr>
            <p:cNvSpPr/>
            <p:nvPr/>
          </p:nvSpPr>
          <p:spPr>
            <a:xfrm>
              <a:off x="6155183" y="3298713"/>
              <a:ext cx="914350" cy="53783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accent2"/>
                  </a:solidFill>
                  <a:latin typeface="Segoe UI" panose="020B0502040204020203" pitchFamily="34" charset="0"/>
                  <a:cs typeface="Segoe UI" panose="020B0502040204020203" pitchFamily="34" charset="0"/>
                </a:rPr>
                <a:t>ECC</a:t>
              </a:r>
            </a:p>
            <a:p>
              <a:pPr algn="ctr"/>
              <a:r>
                <a:rPr lang="en-US" sz="2000" b="1" i="1" dirty="0">
                  <a:solidFill>
                    <a:schemeClr val="accent2"/>
                  </a:solidFill>
                  <a:latin typeface="Segoe UI" panose="020B0502040204020203" pitchFamily="34" charset="0"/>
                  <a:cs typeface="Segoe UI" panose="020B0502040204020203" pitchFamily="34" charset="0"/>
                </a:rPr>
                <a:t>Logic</a:t>
              </a:r>
            </a:p>
          </p:txBody>
        </p:sp>
        <p:sp>
          <p:nvSpPr>
            <p:cNvPr id="115" name="Freeform: Shape 114">
              <a:extLst>
                <a:ext uri="{FF2B5EF4-FFF2-40B4-BE49-F238E27FC236}">
                  <a16:creationId xmlns:a16="http://schemas.microsoft.com/office/drawing/2014/main" id="{DE102035-6791-4D52-9E88-16C6EC7C91A7}"/>
                </a:ext>
              </a:extLst>
            </p:cNvPr>
            <p:cNvSpPr/>
            <p:nvPr/>
          </p:nvSpPr>
          <p:spPr>
            <a:xfrm>
              <a:off x="6624637" y="2468562"/>
              <a:ext cx="216694" cy="750888"/>
            </a:xfrm>
            <a:custGeom>
              <a:avLst/>
              <a:gdLst>
                <a:gd name="connsiteX0" fmla="*/ 0 w 347662"/>
                <a:gd name="connsiteY0" fmla="*/ 801867 h 801867"/>
                <a:gd name="connsiteX1" fmla="*/ 238125 w 347662"/>
                <a:gd name="connsiteY1" fmla="*/ 63680 h 801867"/>
                <a:gd name="connsiteX2" fmla="*/ 347662 w 347662"/>
                <a:gd name="connsiteY2" fmla="*/ 87492 h 801867"/>
                <a:gd name="connsiteX0" fmla="*/ 0 w 347662"/>
                <a:gd name="connsiteY0" fmla="*/ 714375 h 714375"/>
                <a:gd name="connsiteX1" fmla="*/ 347662 w 347662"/>
                <a:gd name="connsiteY1" fmla="*/ 0 h 714375"/>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216694"/>
                <a:gd name="connsiteY0" fmla="*/ 750888 h 750888"/>
                <a:gd name="connsiteX1" fmla="*/ 216694 w 216694"/>
                <a:gd name="connsiteY1" fmla="*/ 0 h 750888"/>
              </a:gdLst>
              <a:ahLst/>
              <a:cxnLst>
                <a:cxn ang="0">
                  <a:pos x="connsiteX0" y="connsiteY0"/>
                </a:cxn>
                <a:cxn ang="0">
                  <a:pos x="connsiteX1" y="connsiteY1"/>
                </a:cxn>
              </a:cxnLst>
              <a:rect l="l" t="t" r="r" b="b"/>
              <a:pathLst>
                <a:path w="216694" h="750888">
                  <a:moveTo>
                    <a:pt x="0" y="750888"/>
                  </a:moveTo>
                  <a:cubicBezTo>
                    <a:pt x="3969" y="537368"/>
                    <a:pt x="62707" y="180181"/>
                    <a:pt x="216694" y="0"/>
                  </a:cubicBezTo>
                </a:path>
              </a:pathLst>
            </a:custGeom>
            <a:noFill/>
            <a:ln w="57150">
              <a:solidFill>
                <a:schemeClr val="accent2"/>
              </a:solidFill>
              <a:headEnd type="none" w="med" len="med"/>
              <a:tailEnd type="triangle" w="med" len="me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Freeform: Shape 218">
              <a:extLst>
                <a:ext uri="{FF2B5EF4-FFF2-40B4-BE49-F238E27FC236}">
                  <a16:creationId xmlns:a16="http://schemas.microsoft.com/office/drawing/2014/main" id="{0DEDCCC2-FF71-41C1-9F1D-AFDBCD16700E}"/>
                </a:ext>
              </a:extLst>
            </p:cNvPr>
            <p:cNvSpPr/>
            <p:nvPr/>
          </p:nvSpPr>
          <p:spPr>
            <a:xfrm>
              <a:off x="6628291" y="2440449"/>
              <a:ext cx="681831" cy="777875"/>
            </a:xfrm>
            <a:custGeom>
              <a:avLst/>
              <a:gdLst>
                <a:gd name="connsiteX0" fmla="*/ 0 w 347662"/>
                <a:gd name="connsiteY0" fmla="*/ 801867 h 801867"/>
                <a:gd name="connsiteX1" fmla="*/ 238125 w 347662"/>
                <a:gd name="connsiteY1" fmla="*/ 63680 h 801867"/>
                <a:gd name="connsiteX2" fmla="*/ 347662 w 347662"/>
                <a:gd name="connsiteY2" fmla="*/ 87492 h 801867"/>
                <a:gd name="connsiteX0" fmla="*/ 0 w 347662"/>
                <a:gd name="connsiteY0" fmla="*/ 714375 h 714375"/>
                <a:gd name="connsiteX1" fmla="*/ 347662 w 347662"/>
                <a:gd name="connsiteY1" fmla="*/ 0 h 714375"/>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661987"/>
                <a:gd name="connsiteY0" fmla="*/ 702469 h 702469"/>
                <a:gd name="connsiteX1" fmla="*/ 661987 w 661987"/>
                <a:gd name="connsiteY1" fmla="*/ 0 h 702469"/>
                <a:gd name="connsiteX0" fmla="*/ 0 w 611981"/>
                <a:gd name="connsiteY0" fmla="*/ 714375 h 714375"/>
                <a:gd name="connsiteX1" fmla="*/ 611981 w 611981"/>
                <a:gd name="connsiteY1" fmla="*/ 0 h 714375"/>
                <a:gd name="connsiteX0" fmla="*/ 0 w 611981"/>
                <a:gd name="connsiteY0" fmla="*/ 714375 h 714375"/>
                <a:gd name="connsiteX1" fmla="*/ 611981 w 611981"/>
                <a:gd name="connsiteY1" fmla="*/ 0 h 714375"/>
                <a:gd name="connsiteX0" fmla="*/ 0 w 611981"/>
                <a:gd name="connsiteY0" fmla="*/ 714375 h 714375"/>
                <a:gd name="connsiteX1" fmla="*/ 611981 w 611981"/>
                <a:gd name="connsiteY1" fmla="*/ 0 h 714375"/>
                <a:gd name="connsiteX0" fmla="*/ 0 w 665956"/>
                <a:gd name="connsiteY0" fmla="*/ 809625 h 809625"/>
                <a:gd name="connsiteX1" fmla="*/ 665956 w 665956"/>
                <a:gd name="connsiteY1" fmla="*/ 0 h 809625"/>
                <a:gd name="connsiteX0" fmla="*/ 0 w 681831"/>
                <a:gd name="connsiteY0" fmla="*/ 771525 h 771525"/>
                <a:gd name="connsiteX1" fmla="*/ 681831 w 681831"/>
                <a:gd name="connsiteY1" fmla="*/ 0 h 771525"/>
                <a:gd name="connsiteX0" fmla="*/ 0 w 681831"/>
                <a:gd name="connsiteY0" fmla="*/ 777875 h 777875"/>
                <a:gd name="connsiteX1" fmla="*/ 681831 w 681831"/>
                <a:gd name="connsiteY1" fmla="*/ 0 h 777875"/>
                <a:gd name="connsiteX0" fmla="*/ 0 w 681831"/>
                <a:gd name="connsiteY0" fmla="*/ 777875 h 777875"/>
                <a:gd name="connsiteX1" fmla="*/ 681831 w 681831"/>
                <a:gd name="connsiteY1" fmla="*/ 0 h 777875"/>
                <a:gd name="connsiteX0" fmla="*/ 0 w 681831"/>
                <a:gd name="connsiteY0" fmla="*/ 777875 h 777875"/>
                <a:gd name="connsiteX1" fmla="*/ 681831 w 681831"/>
                <a:gd name="connsiteY1" fmla="*/ 0 h 777875"/>
                <a:gd name="connsiteX0" fmla="*/ 0 w 681831"/>
                <a:gd name="connsiteY0" fmla="*/ 777875 h 777875"/>
                <a:gd name="connsiteX1" fmla="*/ 681831 w 681831"/>
                <a:gd name="connsiteY1" fmla="*/ 0 h 777875"/>
              </a:gdLst>
              <a:ahLst/>
              <a:cxnLst>
                <a:cxn ang="0">
                  <a:pos x="connsiteX0" y="connsiteY0"/>
                </a:cxn>
                <a:cxn ang="0">
                  <a:pos x="connsiteX1" y="connsiteY1"/>
                </a:cxn>
              </a:cxnLst>
              <a:rect l="l" t="t" r="r" b="b"/>
              <a:pathLst>
                <a:path w="681831" h="777875">
                  <a:moveTo>
                    <a:pt x="0" y="777875"/>
                  </a:moveTo>
                  <a:cubicBezTo>
                    <a:pt x="19844" y="456405"/>
                    <a:pt x="338931" y="127794"/>
                    <a:pt x="681831" y="0"/>
                  </a:cubicBezTo>
                </a:path>
              </a:pathLst>
            </a:custGeom>
            <a:noFill/>
            <a:ln w="57150">
              <a:solidFill>
                <a:schemeClr val="accent2"/>
              </a:solidFill>
              <a:headEnd type="none" w="med" len="med"/>
              <a:tailEnd type="triangle" w="med" len="me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Freeform: Shape 219">
              <a:extLst>
                <a:ext uri="{FF2B5EF4-FFF2-40B4-BE49-F238E27FC236}">
                  <a16:creationId xmlns:a16="http://schemas.microsoft.com/office/drawing/2014/main" id="{99C48E9D-814C-4BB5-A8F4-56E5DC18321D}"/>
                </a:ext>
              </a:extLst>
            </p:cNvPr>
            <p:cNvSpPr/>
            <p:nvPr/>
          </p:nvSpPr>
          <p:spPr>
            <a:xfrm>
              <a:off x="6628290" y="2441243"/>
              <a:ext cx="1184275" cy="777082"/>
            </a:xfrm>
            <a:custGeom>
              <a:avLst/>
              <a:gdLst>
                <a:gd name="connsiteX0" fmla="*/ 0 w 347662"/>
                <a:gd name="connsiteY0" fmla="*/ 801867 h 801867"/>
                <a:gd name="connsiteX1" fmla="*/ 238125 w 347662"/>
                <a:gd name="connsiteY1" fmla="*/ 63680 h 801867"/>
                <a:gd name="connsiteX2" fmla="*/ 347662 w 347662"/>
                <a:gd name="connsiteY2" fmla="*/ 87492 h 801867"/>
                <a:gd name="connsiteX0" fmla="*/ 0 w 347662"/>
                <a:gd name="connsiteY0" fmla="*/ 714375 h 714375"/>
                <a:gd name="connsiteX1" fmla="*/ 347662 w 347662"/>
                <a:gd name="connsiteY1" fmla="*/ 0 h 714375"/>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661987"/>
                <a:gd name="connsiteY0" fmla="*/ 702469 h 702469"/>
                <a:gd name="connsiteX1" fmla="*/ 661987 w 661987"/>
                <a:gd name="connsiteY1" fmla="*/ 0 h 702469"/>
                <a:gd name="connsiteX0" fmla="*/ 0 w 611981"/>
                <a:gd name="connsiteY0" fmla="*/ 714375 h 714375"/>
                <a:gd name="connsiteX1" fmla="*/ 611981 w 611981"/>
                <a:gd name="connsiteY1" fmla="*/ 0 h 714375"/>
                <a:gd name="connsiteX0" fmla="*/ 0 w 611981"/>
                <a:gd name="connsiteY0" fmla="*/ 714375 h 714375"/>
                <a:gd name="connsiteX1" fmla="*/ 611981 w 611981"/>
                <a:gd name="connsiteY1" fmla="*/ 0 h 714375"/>
                <a:gd name="connsiteX0" fmla="*/ 0 w 611981"/>
                <a:gd name="connsiteY0" fmla="*/ 714375 h 714375"/>
                <a:gd name="connsiteX1" fmla="*/ 611981 w 611981"/>
                <a:gd name="connsiteY1" fmla="*/ 0 h 714375"/>
                <a:gd name="connsiteX0" fmla="*/ 0 w 1221581"/>
                <a:gd name="connsiteY0" fmla="*/ 747713 h 747713"/>
                <a:gd name="connsiteX1" fmla="*/ 1221581 w 1221581"/>
                <a:gd name="connsiteY1" fmla="*/ 0 h 747713"/>
                <a:gd name="connsiteX0" fmla="*/ 0 w 1221581"/>
                <a:gd name="connsiteY0" fmla="*/ 747713 h 747713"/>
                <a:gd name="connsiteX1" fmla="*/ 1221581 w 1221581"/>
                <a:gd name="connsiteY1" fmla="*/ 0 h 747713"/>
                <a:gd name="connsiteX0" fmla="*/ 0 w 1221581"/>
                <a:gd name="connsiteY0" fmla="*/ 747713 h 747713"/>
                <a:gd name="connsiteX1" fmla="*/ 1221581 w 1221581"/>
                <a:gd name="connsiteY1" fmla="*/ 0 h 747713"/>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158081"/>
                <a:gd name="connsiteY0" fmla="*/ 777875 h 777875"/>
                <a:gd name="connsiteX1" fmla="*/ 1158081 w 1158081"/>
                <a:gd name="connsiteY1" fmla="*/ 0 h 777875"/>
                <a:gd name="connsiteX0" fmla="*/ 0 w 1196181"/>
                <a:gd name="connsiteY0" fmla="*/ 784225 h 784225"/>
                <a:gd name="connsiteX1" fmla="*/ 1196181 w 1196181"/>
                <a:gd name="connsiteY1" fmla="*/ 0 h 784225"/>
                <a:gd name="connsiteX0" fmla="*/ 0 w 1184275"/>
                <a:gd name="connsiteY0" fmla="*/ 777082 h 777082"/>
                <a:gd name="connsiteX1" fmla="*/ 1184275 w 1184275"/>
                <a:gd name="connsiteY1" fmla="*/ 0 h 777082"/>
                <a:gd name="connsiteX0" fmla="*/ 0 w 1184275"/>
                <a:gd name="connsiteY0" fmla="*/ 777082 h 777082"/>
                <a:gd name="connsiteX1" fmla="*/ 1184275 w 1184275"/>
                <a:gd name="connsiteY1" fmla="*/ 0 h 777082"/>
              </a:gdLst>
              <a:ahLst/>
              <a:cxnLst>
                <a:cxn ang="0">
                  <a:pos x="connsiteX0" y="connsiteY0"/>
                </a:cxn>
                <a:cxn ang="0">
                  <a:pos x="connsiteX1" y="connsiteY1"/>
                </a:cxn>
              </a:cxnLst>
              <a:rect l="l" t="t" r="r" b="b"/>
              <a:pathLst>
                <a:path w="1184275" h="777082">
                  <a:moveTo>
                    <a:pt x="0" y="777082"/>
                  </a:moveTo>
                  <a:cubicBezTo>
                    <a:pt x="18257" y="515937"/>
                    <a:pt x="515938" y="146843"/>
                    <a:pt x="1184275" y="0"/>
                  </a:cubicBezTo>
                </a:path>
              </a:pathLst>
            </a:custGeom>
            <a:noFill/>
            <a:ln w="57150">
              <a:solidFill>
                <a:schemeClr val="accent2"/>
              </a:solidFill>
              <a:headEnd type="none" w="med" len="med"/>
              <a:tailEnd type="triangle" w="med" len="me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Freeform: Shape 220">
              <a:extLst>
                <a:ext uri="{FF2B5EF4-FFF2-40B4-BE49-F238E27FC236}">
                  <a16:creationId xmlns:a16="http://schemas.microsoft.com/office/drawing/2014/main" id="{76F08E59-3DDE-4079-9125-823C83F924FB}"/>
                </a:ext>
              </a:extLst>
            </p:cNvPr>
            <p:cNvSpPr/>
            <p:nvPr/>
          </p:nvSpPr>
          <p:spPr>
            <a:xfrm>
              <a:off x="6624639" y="2446964"/>
              <a:ext cx="1695450" cy="781049"/>
            </a:xfrm>
            <a:custGeom>
              <a:avLst/>
              <a:gdLst>
                <a:gd name="connsiteX0" fmla="*/ 0 w 347662"/>
                <a:gd name="connsiteY0" fmla="*/ 801867 h 801867"/>
                <a:gd name="connsiteX1" fmla="*/ 238125 w 347662"/>
                <a:gd name="connsiteY1" fmla="*/ 63680 h 801867"/>
                <a:gd name="connsiteX2" fmla="*/ 347662 w 347662"/>
                <a:gd name="connsiteY2" fmla="*/ 87492 h 801867"/>
                <a:gd name="connsiteX0" fmla="*/ 0 w 347662"/>
                <a:gd name="connsiteY0" fmla="*/ 714375 h 714375"/>
                <a:gd name="connsiteX1" fmla="*/ 347662 w 347662"/>
                <a:gd name="connsiteY1" fmla="*/ 0 h 714375"/>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661987"/>
                <a:gd name="connsiteY0" fmla="*/ 702469 h 702469"/>
                <a:gd name="connsiteX1" fmla="*/ 661987 w 661987"/>
                <a:gd name="connsiteY1" fmla="*/ 0 h 702469"/>
                <a:gd name="connsiteX0" fmla="*/ 0 w 611981"/>
                <a:gd name="connsiteY0" fmla="*/ 714375 h 714375"/>
                <a:gd name="connsiteX1" fmla="*/ 611981 w 611981"/>
                <a:gd name="connsiteY1" fmla="*/ 0 h 714375"/>
                <a:gd name="connsiteX0" fmla="*/ 0 w 611981"/>
                <a:gd name="connsiteY0" fmla="*/ 714375 h 714375"/>
                <a:gd name="connsiteX1" fmla="*/ 611981 w 611981"/>
                <a:gd name="connsiteY1" fmla="*/ 0 h 714375"/>
                <a:gd name="connsiteX0" fmla="*/ 0 w 611981"/>
                <a:gd name="connsiteY0" fmla="*/ 714375 h 714375"/>
                <a:gd name="connsiteX1" fmla="*/ 611981 w 611981"/>
                <a:gd name="connsiteY1" fmla="*/ 0 h 714375"/>
                <a:gd name="connsiteX0" fmla="*/ 0 w 1221581"/>
                <a:gd name="connsiteY0" fmla="*/ 747713 h 747713"/>
                <a:gd name="connsiteX1" fmla="*/ 1221581 w 1221581"/>
                <a:gd name="connsiteY1" fmla="*/ 0 h 747713"/>
                <a:gd name="connsiteX0" fmla="*/ 0 w 1221581"/>
                <a:gd name="connsiteY0" fmla="*/ 747713 h 747713"/>
                <a:gd name="connsiteX1" fmla="*/ 1221581 w 1221581"/>
                <a:gd name="connsiteY1" fmla="*/ 0 h 747713"/>
                <a:gd name="connsiteX0" fmla="*/ 0 w 1221581"/>
                <a:gd name="connsiteY0" fmla="*/ 747713 h 747713"/>
                <a:gd name="connsiteX1" fmla="*/ 1221581 w 1221581"/>
                <a:gd name="connsiteY1" fmla="*/ 0 h 747713"/>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712118"/>
                <a:gd name="connsiteY0" fmla="*/ 752475 h 752475"/>
                <a:gd name="connsiteX1" fmla="*/ 1712118 w 1712118"/>
                <a:gd name="connsiteY1" fmla="*/ 0 h 752475"/>
                <a:gd name="connsiteX0" fmla="*/ 0 w 1712118"/>
                <a:gd name="connsiteY0" fmla="*/ 752475 h 752475"/>
                <a:gd name="connsiteX1" fmla="*/ 1712118 w 1712118"/>
                <a:gd name="connsiteY1" fmla="*/ 0 h 752475"/>
                <a:gd name="connsiteX0" fmla="*/ 0 w 1721643"/>
                <a:gd name="connsiteY0" fmla="*/ 766762 h 766762"/>
                <a:gd name="connsiteX1" fmla="*/ 1721643 w 1721643"/>
                <a:gd name="connsiteY1" fmla="*/ 0 h 766762"/>
                <a:gd name="connsiteX0" fmla="*/ 0 w 1735931"/>
                <a:gd name="connsiteY0" fmla="*/ 733424 h 733424"/>
                <a:gd name="connsiteX1" fmla="*/ 1735931 w 1735931"/>
                <a:gd name="connsiteY1" fmla="*/ 0 h 733424"/>
                <a:gd name="connsiteX0" fmla="*/ 0 w 1683543"/>
                <a:gd name="connsiteY0" fmla="*/ 773906 h 773906"/>
                <a:gd name="connsiteX1" fmla="*/ 1683543 w 1683543"/>
                <a:gd name="connsiteY1" fmla="*/ 0 h 773906"/>
                <a:gd name="connsiteX0" fmla="*/ 0 w 1695450"/>
                <a:gd name="connsiteY0" fmla="*/ 781049 h 781049"/>
                <a:gd name="connsiteX1" fmla="*/ 1695450 w 1695450"/>
                <a:gd name="connsiteY1" fmla="*/ 0 h 781049"/>
              </a:gdLst>
              <a:ahLst/>
              <a:cxnLst>
                <a:cxn ang="0">
                  <a:pos x="connsiteX0" y="connsiteY0"/>
                </a:cxn>
                <a:cxn ang="0">
                  <a:pos x="connsiteX1" y="connsiteY1"/>
                </a:cxn>
              </a:cxnLst>
              <a:rect l="l" t="t" r="r" b="b"/>
              <a:pathLst>
                <a:path w="1695450" h="781049">
                  <a:moveTo>
                    <a:pt x="0" y="781049"/>
                  </a:moveTo>
                  <a:cubicBezTo>
                    <a:pt x="18257" y="519904"/>
                    <a:pt x="407988" y="142080"/>
                    <a:pt x="1695450" y="0"/>
                  </a:cubicBezTo>
                </a:path>
              </a:pathLst>
            </a:custGeom>
            <a:noFill/>
            <a:ln w="57150">
              <a:solidFill>
                <a:schemeClr val="accent2"/>
              </a:solidFill>
              <a:headEnd type="none" w="med" len="med"/>
              <a:tailEnd type="triangle" w="med" len="me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0" name="Group 229">
            <a:extLst>
              <a:ext uri="{FF2B5EF4-FFF2-40B4-BE49-F238E27FC236}">
                <a16:creationId xmlns:a16="http://schemas.microsoft.com/office/drawing/2014/main" id="{39E8DDEC-8B28-4118-82E1-FDCB58E52629}"/>
              </a:ext>
            </a:extLst>
          </p:cNvPr>
          <p:cNvGrpSpPr/>
          <p:nvPr/>
        </p:nvGrpSpPr>
        <p:grpSpPr>
          <a:xfrm>
            <a:off x="3506388" y="2621082"/>
            <a:ext cx="2145306" cy="3770723"/>
            <a:chOff x="3506388" y="2621082"/>
            <a:chExt cx="2145306" cy="3770723"/>
          </a:xfrm>
        </p:grpSpPr>
        <p:grpSp>
          <p:nvGrpSpPr>
            <p:cNvPr id="201" name="Group 200">
              <a:extLst>
                <a:ext uri="{FF2B5EF4-FFF2-40B4-BE49-F238E27FC236}">
                  <a16:creationId xmlns:a16="http://schemas.microsoft.com/office/drawing/2014/main" id="{BDBF4418-CA7E-43F0-A7D1-4063B229369A}"/>
                </a:ext>
              </a:extLst>
            </p:cNvPr>
            <p:cNvGrpSpPr/>
            <p:nvPr/>
          </p:nvGrpSpPr>
          <p:grpSpPr>
            <a:xfrm>
              <a:off x="3506388" y="5683919"/>
              <a:ext cx="2145306" cy="707886"/>
              <a:chOff x="673035" y="5427873"/>
              <a:chExt cx="2992782" cy="987441"/>
            </a:xfrm>
          </p:grpSpPr>
          <p:sp>
            <p:nvSpPr>
              <p:cNvPr id="202" name="Rectangle 201">
                <a:extLst>
                  <a:ext uri="{FF2B5EF4-FFF2-40B4-BE49-F238E27FC236}">
                    <a16:creationId xmlns:a16="http://schemas.microsoft.com/office/drawing/2014/main" id="{F3A31F24-D701-4924-A254-4E03848D4F7F}"/>
                  </a:ext>
                </a:extLst>
              </p:cNvPr>
              <p:cNvSpPr/>
              <p:nvPr/>
            </p:nvSpPr>
            <p:spPr>
              <a:xfrm>
                <a:off x="673035" y="5476467"/>
                <a:ext cx="2918552" cy="906243"/>
              </a:xfrm>
              <a:prstGeom prst="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panose="020B0502040204020203" pitchFamily="34" charset="0"/>
                </a:endParaRPr>
              </a:p>
            </p:txBody>
          </p:sp>
          <p:cxnSp>
            <p:nvCxnSpPr>
              <p:cNvPr id="203" name="Straight Connector 202">
                <a:extLst>
                  <a:ext uri="{FF2B5EF4-FFF2-40B4-BE49-F238E27FC236}">
                    <a16:creationId xmlns:a16="http://schemas.microsoft.com/office/drawing/2014/main" id="{B55A4961-473A-4B43-BFF2-046868BD398B}"/>
                  </a:ext>
                </a:extLst>
              </p:cNvPr>
              <p:cNvCxnSpPr>
                <a:cxnSpLocks/>
              </p:cNvCxnSpPr>
              <p:nvPr/>
            </p:nvCxnSpPr>
            <p:spPr>
              <a:xfrm>
                <a:off x="793802" y="5998250"/>
                <a:ext cx="153937" cy="267556"/>
              </a:xfrm>
              <a:prstGeom prst="lin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cxnSp>
            <p:nvCxnSpPr>
              <p:cNvPr id="204" name="Straight Connector 203">
                <a:extLst>
                  <a:ext uri="{FF2B5EF4-FFF2-40B4-BE49-F238E27FC236}">
                    <a16:creationId xmlns:a16="http://schemas.microsoft.com/office/drawing/2014/main" id="{40E2E6A1-6D2E-473D-87C2-2AD6EC8F69F2}"/>
                  </a:ext>
                </a:extLst>
              </p:cNvPr>
              <p:cNvCxnSpPr>
                <a:cxnSpLocks/>
              </p:cNvCxnSpPr>
              <p:nvPr/>
            </p:nvCxnSpPr>
            <p:spPr>
              <a:xfrm flipH="1">
                <a:off x="922798" y="5544426"/>
                <a:ext cx="365605" cy="729066"/>
              </a:xfrm>
              <a:prstGeom prst="lin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05" name="TextBox 204">
                <a:extLst>
                  <a:ext uri="{FF2B5EF4-FFF2-40B4-BE49-F238E27FC236}">
                    <a16:creationId xmlns:a16="http://schemas.microsoft.com/office/drawing/2014/main" id="{F8C3661E-17C9-4386-B660-8316049EF8DC}"/>
                  </a:ext>
                </a:extLst>
              </p:cNvPr>
              <p:cNvSpPr txBox="1"/>
              <p:nvPr/>
            </p:nvSpPr>
            <p:spPr>
              <a:xfrm>
                <a:off x="1328804" y="5427873"/>
                <a:ext cx="2337013" cy="987441"/>
              </a:xfrm>
              <a:prstGeom prst="rect">
                <a:avLst/>
              </a:prstGeom>
              <a:noFill/>
            </p:spPr>
            <p:txBody>
              <a:bodyPr wrap="square" rtlCol="0">
                <a:spAutoFit/>
              </a:bodyPr>
              <a:lstStyle/>
              <a:p>
                <a:pPr algn="ctr"/>
                <a:r>
                  <a:rPr lang="en-US" sz="2000" b="1" dirty="0">
                    <a:solidFill>
                      <a:schemeClr val="accent6"/>
                    </a:solidFill>
                    <a:latin typeface="Segoe UI" panose="020B0502040204020203" pitchFamily="34" charset="0"/>
                    <a:cs typeface="Segoe UI" panose="020B0502040204020203" pitchFamily="34" charset="0"/>
                  </a:rPr>
                  <a:t>Raw Data Is Unmodified</a:t>
                </a:r>
              </a:p>
            </p:txBody>
          </p:sp>
        </p:grpSp>
        <p:sp>
          <p:nvSpPr>
            <p:cNvPr id="212" name="Arrow: Left-Right 211">
              <a:extLst>
                <a:ext uri="{FF2B5EF4-FFF2-40B4-BE49-F238E27FC236}">
                  <a16:creationId xmlns:a16="http://schemas.microsoft.com/office/drawing/2014/main" id="{48329D7D-EBE1-4EAB-968E-066FF6EB6812}"/>
                </a:ext>
              </a:extLst>
            </p:cNvPr>
            <p:cNvSpPr/>
            <p:nvPr/>
          </p:nvSpPr>
          <p:spPr>
            <a:xfrm rot="16200000">
              <a:off x="3812344" y="3015711"/>
              <a:ext cx="1039728" cy="461665"/>
            </a:xfrm>
            <a:prstGeom prst="leftRightArrow">
              <a:avLst>
                <a:gd name="adj1" fmla="val 50000"/>
                <a:gd name="adj2" fmla="val 75019"/>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13" name="Arrow: Left-Right 212">
              <a:extLst>
                <a:ext uri="{FF2B5EF4-FFF2-40B4-BE49-F238E27FC236}">
                  <a16:creationId xmlns:a16="http://schemas.microsoft.com/office/drawing/2014/main" id="{BC521E26-DF88-41D7-AC92-F8F880C9FAD3}"/>
                </a:ext>
              </a:extLst>
            </p:cNvPr>
            <p:cNvSpPr/>
            <p:nvPr/>
          </p:nvSpPr>
          <p:spPr>
            <a:xfrm rot="18486200">
              <a:off x="4576936" y="3041070"/>
              <a:ext cx="1301642" cy="461665"/>
            </a:xfrm>
            <a:prstGeom prst="leftRightArrow">
              <a:avLst>
                <a:gd name="adj1" fmla="val 50000"/>
                <a:gd name="adj2" fmla="val 75019"/>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22" name="Rectangle: Rounded Corners 221">
              <a:extLst>
                <a:ext uri="{FF2B5EF4-FFF2-40B4-BE49-F238E27FC236}">
                  <a16:creationId xmlns:a16="http://schemas.microsoft.com/office/drawing/2014/main" id="{FC90E713-7BD2-42FD-BE54-30F56D9A820C}"/>
                </a:ext>
              </a:extLst>
            </p:cNvPr>
            <p:cNvSpPr/>
            <p:nvPr/>
          </p:nvSpPr>
          <p:spPr>
            <a:xfrm>
              <a:off x="3878726" y="3990536"/>
              <a:ext cx="1413976" cy="418448"/>
            </a:xfrm>
            <a:prstGeom prst="round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Segoe UI" panose="020B0502040204020203" pitchFamily="34" charset="0"/>
                  <a:cs typeface="Segoe UI" panose="020B0502040204020203" pitchFamily="34" charset="0"/>
                </a:rPr>
                <a:t>ECC Logic</a:t>
              </a:r>
            </a:p>
          </p:txBody>
        </p:sp>
        <p:cxnSp>
          <p:nvCxnSpPr>
            <p:cNvPr id="223" name="Connector: Elbow 222">
              <a:extLst>
                <a:ext uri="{FF2B5EF4-FFF2-40B4-BE49-F238E27FC236}">
                  <a16:creationId xmlns:a16="http://schemas.microsoft.com/office/drawing/2014/main" id="{3061978E-033F-44AD-9251-DA542213A8D0}"/>
                </a:ext>
              </a:extLst>
            </p:cNvPr>
            <p:cNvCxnSpPr>
              <a:cxnSpLocks/>
            </p:cNvCxnSpPr>
            <p:nvPr/>
          </p:nvCxnSpPr>
          <p:spPr>
            <a:xfrm flipH="1">
              <a:off x="3957017" y="4206217"/>
              <a:ext cx="1225917" cy="0"/>
            </a:xfrm>
            <a:prstGeom prst="straightConnector1">
              <a:avLst/>
            </a:prstGeom>
            <a:ln w="57150">
              <a:solidFill>
                <a:schemeClr val="accent6"/>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844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Key Types of DRAM</a:t>
            </a:r>
            <a:endParaRPr lang="en-US" b="1" dirty="0"/>
          </a:p>
        </p:txBody>
      </p:sp>
      <p:grpSp>
        <p:nvGrpSpPr>
          <p:cNvPr id="6" name="Group 5">
            <a:extLst>
              <a:ext uri="{FF2B5EF4-FFF2-40B4-BE49-F238E27FC236}">
                <a16:creationId xmlns:a16="http://schemas.microsoft.com/office/drawing/2014/main" id="{D9B6D0A1-1335-4A21-AE73-725A8011F2D2}"/>
              </a:ext>
            </a:extLst>
          </p:cNvPr>
          <p:cNvGrpSpPr/>
          <p:nvPr/>
        </p:nvGrpSpPr>
        <p:grpSpPr>
          <a:xfrm>
            <a:off x="204179" y="925799"/>
            <a:ext cx="2553368" cy="1940040"/>
            <a:chOff x="204179" y="925799"/>
            <a:chExt cx="2553368" cy="1940040"/>
          </a:xfrm>
        </p:grpSpPr>
        <p:grpSp>
          <p:nvGrpSpPr>
            <p:cNvPr id="272" name="Group 271">
              <a:extLst>
                <a:ext uri="{FF2B5EF4-FFF2-40B4-BE49-F238E27FC236}">
                  <a16:creationId xmlns:a16="http://schemas.microsoft.com/office/drawing/2014/main" id="{56448004-8DFB-4DD1-976A-48BC8914CEC8}"/>
                </a:ext>
              </a:extLst>
            </p:cNvPr>
            <p:cNvGrpSpPr/>
            <p:nvPr/>
          </p:nvGrpSpPr>
          <p:grpSpPr>
            <a:xfrm>
              <a:off x="233558" y="1865521"/>
              <a:ext cx="2468866" cy="1000318"/>
              <a:chOff x="3986045" y="1800320"/>
              <a:chExt cx="1205690" cy="488513"/>
            </a:xfrm>
          </p:grpSpPr>
          <p:sp>
            <p:nvSpPr>
              <p:cNvPr id="273" name="Rectangle 272">
                <a:extLst>
                  <a:ext uri="{FF2B5EF4-FFF2-40B4-BE49-F238E27FC236}">
                    <a16:creationId xmlns:a16="http://schemas.microsoft.com/office/drawing/2014/main" id="{BDF3ABB8-10CC-4633-8A6F-E078D0C75078}"/>
                  </a:ext>
                </a:extLst>
              </p:cNvPr>
              <p:cNvSpPr/>
              <p:nvPr/>
            </p:nvSpPr>
            <p:spPr>
              <a:xfrm>
                <a:off x="4013201" y="1800320"/>
                <a:ext cx="1152889" cy="488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74" name="Oval 273">
                <a:extLst>
                  <a:ext uri="{FF2B5EF4-FFF2-40B4-BE49-F238E27FC236}">
                    <a16:creationId xmlns:a16="http://schemas.microsoft.com/office/drawing/2014/main" id="{AB9BCE07-6DB6-487B-9D67-ECCB083871FD}"/>
                  </a:ext>
                </a:extLst>
              </p:cNvPr>
              <p:cNvSpPr/>
              <p:nvPr/>
            </p:nvSpPr>
            <p:spPr>
              <a:xfrm flipH="1">
                <a:off x="3986045"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75" name="Oval 274">
                <a:extLst>
                  <a:ext uri="{FF2B5EF4-FFF2-40B4-BE49-F238E27FC236}">
                    <a16:creationId xmlns:a16="http://schemas.microsoft.com/office/drawing/2014/main" id="{4778F73D-B18F-41C6-9AB9-7344B31B67D1}"/>
                  </a:ext>
                </a:extLst>
              </p:cNvPr>
              <p:cNvSpPr/>
              <p:nvPr/>
            </p:nvSpPr>
            <p:spPr>
              <a:xfrm flipH="1">
                <a:off x="3986045"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76" name="Oval 275">
                <a:extLst>
                  <a:ext uri="{FF2B5EF4-FFF2-40B4-BE49-F238E27FC236}">
                    <a16:creationId xmlns:a16="http://schemas.microsoft.com/office/drawing/2014/main" id="{9BBCFB4F-504D-4884-B432-ED34D10A69D7}"/>
                  </a:ext>
                </a:extLst>
              </p:cNvPr>
              <p:cNvSpPr/>
              <p:nvPr/>
            </p:nvSpPr>
            <p:spPr>
              <a:xfrm flipH="1">
                <a:off x="4040825"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77" name="Oval 276">
                <a:extLst>
                  <a:ext uri="{FF2B5EF4-FFF2-40B4-BE49-F238E27FC236}">
                    <a16:creationId xmlns:a16="http://schemas.microsoft.com/office/drawing/2014/main" id="{1B7D006E-FCF2-4477-9D04-7DEB80A04893}"/>
                  </a:ext>
                </a:extLst>
              </p:cNvPr>
              <p:cNvSpPr/>
              <p:nvPr/>
            </p:nvSpPr>
            <p:spPr>
              <a:xfrm flipH="1">
                <a:off x="5134586"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78" name="Oval 277">
                <a:extLst>
                  <a:ext uri="{FF2B5EF4-FFF2-40B4-BE49-F238E27FC236}">
                    <a16:creationId xmlns:a16="http://schemas.microsoft.com/office/drawing/2014/main" id="{E801E88C-6B67-4C2D-8FC2-B52D02DFB074}"/>
                  </a:ext>
                </a:extLst>
              </p:cNvPr>
              <p:cNvSpPr/>
              <p:nvPr/>
            </p:nvSpPr>
            <p:spPr>
              <a:xfrm flipH="1">
                <a:off x="5134586"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79" name="Oval 278">
                <a:extLst>
                  <a:ext uri="{FF2B5EF4-FFF2-40B4-BE49-F238E27FC236}">
                    <a16:creationId xmlns:a16="http://schemas.microsoft.com/office/drawing/2014/main" id="{5889F987-0677-4DBB-9870-93403BD79945}"/>
                  </a:ext>
                </a:extLst>
              </p:cNvPr>
              <p:cNvSpPr/>
              <p:nvPr/>
            </p:nvSpPr>
            <p:spPr>
              <a:xfrm flipH="1">
                <a:off x="5120309"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nvGrpSpPr>
              <p:cNvPr id="280" name="Group 279">
                <a:extLst>
                  <a:ext uri="{FF2B5EF4-FFF2-40B4-BE49-F238E27FC236}">
                    <a16:creationId xmlns:a16="http://schemas.microsoft.com/office/drawing/2014/main" id="{D1E1CBC7-20B6-48A9-AFE6-A9EDBDF70146}"/>
                  </a:ext>
                </a:extLst>
              </p:cNvPr>
              <p:cNvGrpSpPr/>
              <p:nvPr/>
            </p:nvGrpSpPr>
            <p:grpSpPr>
              <a:xfrm>
                <a:off x="4135280" y="1892120"/>
                <a:ext cx="904265" cy="257255"/>
                <a:chOff x="4135280" y="1826548"/>
                <a:chExt cx="904265" cy="276639"/>
              </a:xfrm>
            </p:grpSpPr>
            <p:sp>
              <p:nvSpPr>
                <p:cNvPr id="282" name="Rectangle 281">
                  <a:extLst>
                    <a:ext uri="{FF2B5EF4-FFF2-40B4-BE49-F238E27FC236}">
                      <a16:creationId xmlns:a16="http://schemas.microsoft.com/office/drawing/2014/main" id="{7524D3A9-56B7-4D7F-9959-2ADFB329CC0B}"/>
                    </a:ext>
                  </a:extLst>
                </p:cNvPr>
                <p:cNvSpPr/>
                <p:nvPr/>
              </p:nvSpPr>
              <p:spPr>
                <a:xfrm>
                  <a:off x="4135280"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83" name="Rectangle 282">
                  <a:extLst>
                    <a:ext uri="{FF2B5EF4-FFF2-40B4-BE49-F238E27FC236}">
                      <a16:creationId xmlns:a16="http://schemas.microsoft.com/office/drawing/2014/main" id="{C359DADB-009D-4A17-BAAA-090201913F07}"/>
                    </a:ext>
                  </a:extLst>
                </p:cNvPr>
                <p:cNvSpPr/>
                <p:nvPr/>
              </p:nvSpPr>
              <p:spPr>
                <a:xfrm>
                  <a:off x="4378493"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84" name="Rectangle 283">
                  <a:extLst>
                    <a:ext uri="{FF2B5EF4-FFF2-40B4-BE49-F238E27FC236}">
                      <a16:creationId xmlns:a16="http://schemas.microsoft.com/office/drawing/2014/main" id="{B47F95D6-F2C9-449D-AD3E-B264B31AA1DA}"/>
                    </a:ext>
                  </a:extLst>
                </p:cNvPr>
                <p:cNvSpPr/>
                <p:nvPr/>
              </p:nvSpPr>
              <p:spPr>
                <a:xfrm>
                  <a:off x="4864933"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85" name="Rectangle 284">
                  <a:extLst>
                    <a:ext uri="{FF2B5EF4-FFF2-40B4-BE49-F238E27FC236}">
                      <a16:creationId xmlns:a16="http://schemas.microsoft.com/office/drawing/2014/main" id="{C9B1D76A-6FBC-4771-8DDE-CBE5977B1DA5}"/>
                    </a:ext>
                  </a:extLst>
                </p:cNvPr>
                <p:cNvSpPr/>
                <p:nvPr/>
              </p:nvSpPr>
              <p:spPr>
                <a:xfrm>
                  <a:off x="4621716"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281" name="Rectangle 280">
                <a:extLst>
                  <a:ext uri="{FF2B5EF4-FFF2-40B4-BE49-F238E27FC236}">
                    <a16:creationId xmlns:a16="http://schemas.microsoft.com/office/drawing/2014/main" id="{CCB49049-8DE7-489A-93BC-7DAC26AA745B}"/>
                  </a:ext>
                </a:extLst>
              </p:cNvPr>
              <p:cNvSpPr/>
              <p:nvPr/>
            </p:nvSpPr>
            <p:spPr>
              <a:xfrm>
                <a:off x="4129527" y="2243114"/>
                <a:ext cx="917699" cy="45719"/>
              </a:xfrm>
              <a:prstGeom prst="rect">
                <a:avLst/>
              </a:prstGeom>
              <a:pattFill prst="dkVert">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34" name="Rectangle 33">
              <a:extLst>
                <a:ext uri="{FF2B5EF4-FFF2-40B4-BE49-F238E27FC236}">
                  <a16:creationId xmlns:a16="http://schemas.microsoft.com/office/drawing/2014/main" id="{E10C4066-9C31-424F-8AFE-31E902E6B7E1}"/>
                </a:ext>
              </a:extLst>
            </p:cNvPr>
            <p:cNvSpPr/>
            <p:nvPr/>
          </p:nvSpPr>
          <p:spPr>
            <a:xfrm>
              <a:off x="204179" y="925799"/>
              <a:ext cx="2553368" cy="830997"/>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No ECC</a:t>
              </a:r>
            </a:p>
            <a:p>
              <a:pPr algn="ctr"/>
              <a:r>
                <a:rPr lang="en-US" sz="2400" b="1" dirty="0">
                  <a:latin typeface="Segoe UI" panose="020B0502040204020203" pitchFamily="34" charset="0"/>
                  <a:cs typeface="Segoe UI" panose="020B0502040204020203" pitchFamily="34" charset="0"/>
                </a:rPr>
                <a:t>(Standard)</a:t>
              </a:r>
            </a:p>
          </p:txBody>
        </p:sp>
      </p:grpSp>
      <p:grpSp>
        <p:nvGrpSpPr>
          <p:cNvPr id="227" name="Group 226">
            <a:extLst>
              <a:ext uri="{FF2B5EF4-FFF2-40B4-BE49-F238E27FC236}">
                <a16:creationId xmlns:a16="http://schemas.microsoft.com/office/drawing/2014/main" id="{2105BCCC-75DB-4C1D-ABE8-9A4EF81E4529}"/>
              </a:ext>
            </a:extLst>
          </p:cNvPr>
          <p:cNvGrpSpPr/>
          <p:nvPr/>
        </p:nvGrpSpPr>
        <p:grpSpPr>
          <a:xfrm>
            <a:off x="439940" y="1958181"/>
            <a:ext cx="2055934" cy="3682276"/>
            <a:chOff x="439940" y="1958181"/>
            <a:chExt cx="2055934" cy="3682276"/>
          </a:xfrm>
        </p:grpSpPr>
        <p:sp>
          <p:nvSpPr>
            <p:cNvPr id="78" name="Rectangle 77">
              <a:extLst>
                <a:ext uri="{FF2B5EF4-FFF2-40B4-BE49-F238E27FC236}">
                  <a16:creationId xmlns:a16="http://schemas.microsoft.com/office/drawing/2014/main" id="{37BD8821-B5CE-40C6-BC7C-581080F919CF}"/>
                </a:ext>
              </a:extLst>
            </p:cNvPr>
            <p:cNvSpPr/>
            <p:nvPr/>
          </p:nvSpPr>
          <p:spPr>
            <a:xfrm>
              <a:off x="439940" y="1958181"/>
              <a:ext cx="2055934" cy="718717"/>
            </a:xfrm>
            <a:prstGeom prst="rect">
              <a:avLst/>
            </a:prstGeom>
            <a:noFill/>
            <a:ln w="76200">
              <a:solidFill>
                <a:schemeClr val="accent1"/>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latin typeface="Segoe UI" panose="020B0502040204020203" pitchFamily="34" charset="0"/>
              </a:endParaRPr>
            </a:p>
          </p:txBody>
        </p:sp>
        <p:sp>
          <p:nvSpPr>
            <p:cNvPr id="143" name="Rectangle 142">
              <a:extLst>
                <a:ext uri="{FF2B5EF4-FFF2-40B4-BE49-F238E27FC236}">
                  <a16:creationId xmlns:a16="http://schemas.microsoft.com/office/drawing/2014/main" id="{F667BD4F-7832-4C70-A43E-309B965082B6}"/>
                </a:ext>
              </a:extLst>
            </p:cNvPr>
            <p:cNvSpPr/>
            <p:nvPr/>
          </p:nvSpPr>
          <p:spPr>
            <a:xfrm>
              <a:off x="730052" y="3099038"/>
              <a:ext cx="762023" cy="400110"/>
            </a:xfrm>
            <a:prstGeom prst="rect">
              <a:avLst/>
            </a:prstGeom>
          </p:spPr>
          <p:txBody>
            <a:bodyPr wrap="square">
              <a:spAutoFit/>
            </a:bodyPr>
            <a:lstStyle/>
            <a:p>
              <a:pPr algn="r"/>
              <a:r>
                <a:rPr lang="en-US" sz="2000" b="1" dirty="0">
                  <a:solidFill>
                    <a:schemeClr val="accent1"/>
                  </a:solidFill>
                  <a:latin typeface="Segoe UI" panose="020B0502040204020203" pitchFamily="34" charset="0"/>
                  <a:cs typeface="Segoe UI" panose="020B0502040204020203" pitchFamily="34" charset="0"/>
                </a:rPr>
                <a:t>Data</a:t>
              </a:r>
            </a:p>
          </p:txBody>
        </p:sp>
        <p:grpSp>
          <p:nvGrpSpPr>
            <p:cNvPr id="144" name="Group 143">
              <a:extLst>
                <a:ext uri="{FF2B5EF4-FFF2-40B4-BE49-F238E27FC236}">
                  <a16:creationId xmlns:a16="http://schemas.microsoft.com/office/drawing/2014/main" id="{8194C0AE-3CF3-4760-AA1F-B16CD7B7D7F6}"/>
                </a:ext>
              </a:extLst>
            </p:cNvPr>
            <p:cNvGrpSpPr/>
            <p:nvPr/>
          </p:nvGrpSpPr>
          <p:grpSpPr>
            <a:xfrm>
              <a:off x="558803" y="3718007"/>
              <a:ext cx="1922454" cy="1922450"/>
              <a:chOff x="1734013" y="5158914"/>
              <a:chExt cx="1029494" cy="1029494"/>
            </a:xfrm>
            <a:solidFill>
              <a:schemeClr val="bg1">
                <a:lumMod val="65000"/>
              </a:schemeClr>
            </a:solidFill>
          </p:grpSpPr>
          <p:grpSp>
            <p:nvGrpSpPr>
              <p:cNvPr id="145" name="Group 144">
                <a:extLst>
                  <a:ext uri="{FF2B5EF4-FFF2-40B4-BE49-F238E27FC236}">
                    <a16:creationId xmlns:a16="http://schemas.microsoft.com/office/drawing/2014/main" id="{578A0C9F-8C51-45CE-ACAA-90E9BB9FF378}"/>
                  </a:ext>
                </a:extLst>
              </p:cNvPr>
              <p:cNvGrpSpPr/>
              <p:nvPr/>
            </p:nvGrpSpPr>
            <p:grpSpPr>
              <a:xfrm>
                <a:off x="1734013" y="5365288"/>
                <a:ext cx="1029494" cy="616745"/>
                <a:chOff x="1734013" y="5365288"/>
                <a:chExt cx="1029494" cy="616745"/>
              </a:xfrm>
              <a:grpFill/>
            </p:grpSpPr>
            <p:cxnSp>
              <p:nvCxnSpPr>
                <p:cNvPr id="155" name="Straight Connector 154">
                  <a:extLst>
                    <a:ext uri="{FF2B5EF4-FFF2-40B4-BE49-F238E27FC236}">
                      <a16:creationId xmlns:a16="http://schemas.microsoft.com/office/drawing/2014/main" id="{2BB94DCA-6162-49C0-9072-A3D46321F6A6}"/>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5910109-523B-42F1-A69D-A86BFB4A080A}"/>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DE349A5-F129-4C2B-B3A9-E0FDB8691E48}"/>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47AEE88-E54A-4232-8E92-40EE5CC3E39A}"/>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99976FD-3460-4264-9493-818E65B77129}"/>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0F74E38-1E6A-4BC1-AA64-BB7BBB085204}"/>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92AAFA0-3731-44F6-B2F2-0C3900A742BB}"/>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BDCD3E32-4F9A-4B24-8A2E-641E6EF74886}"/>
                  </a:ext>
                </a:extLst>
              </p:cNvPr>
              <p:cNvGrpSpPr/>
              <p:nvPr/>
            </p:nvGrpSpPr>
            <p:grpSpPr>
              <a:xfrm rot="16200000">
                <a:off x="1734014" y="5365288"/>
                <a:ext cx="1029494" cy="616745"/>
                <a:chOff x="1734013" y="5365288"/>
                <a:chExt cx="1029494" cy="616745"/>
              </a:xfrm>
              <a:grpFill/>
            </p:grpSpPr>
            <p:cxnSp>
              <p:nvCxnSpPr>
                <p:cNvPr id="148" name="Straight Connector 147">
                  <a:extLst>
                    <a:ext uri="{FF2B5EF4-FFF2-40B4-BE49-F238E27FC236}">
                      <a16:creationId xmlns:a16="http://schemas.microsoft.com/office/drawing/2014/main" id="{CE7CD475-3FCE-44D1-A976-46D2A7542A2E}"/>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BD1E495-708A-403A-9F5E-1FA05877AC1F}"/>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B27A630-25EF-43D5-B4FA-23B46AADAD21}"/>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7EB96B6-A5BD-446E-90AC-B47850FED75F}"/>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2C9B70C-F89B-4273-B489-A6C89A4105B6}"/>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52310BF-55A5-41A9-AF80-39561F646B4F}"/>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295B1AB-BE21-4FF0-B9EF-0251087C03A7}"/>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7" name="Rectangle: Rounded Corners 146">
                <a:extLst>
                  <a:ext uri="{FF2B5EF4-FFF2-40B4-BE49-F238E27FC236}">
                    <a16:creationId xmlns:a16="http://schemas.microsoft.com/office/drawing/2014/main" id="{D050A649-824B-43A8-BBBD-4C4049E24C59}"/>
                  </a:ext>
                </a:extLst>
              </p:cNvPr>
              <p:cNvSpPr/>
              <p:nvPr/>
            </p:nvSpPr>
            <p:spPr>
              <a:xfrm>
                <a:off x="1804407" y="5228895"/>
                <a:ext cx="893599" cy="893599"/>
              </a:xfrm>
              <a:prstGeom prst="roundRect">
                <a:avLst/>
              </a:prstGeom>
              <a:solidFill>
                <a:schemeClr val="bg1">
                  <a:lumMod val="85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Tester</a:t>
                </a:r>
              </a:p>
            </p:txBody>
          </p:sp>
        </p:grpSp>
        <p:cxnSp>
          <p:nvCxnSpPr>
            <p:cNvPr id="142" name="Straight Arrow Connector 141">
              <a:extLst>
                <a:ext uri="{FF2B5EF4-FFF2-40B4-BE49-F238E27FC236}">
                  <a16:creationId xmlns:a16="http://schemas.microsoft.com/office/drawing/2014/main" id="{246C3C64-C6C1-4340-9A44-62CE0D8CE51E}"/>
                </a:ext>
              </a:extLst>
            </p:cNvPr>
            <p:cNvCxnSpPr>
              <a:cxnSpLocks/>
            </p:cNvCxnSpPr>
            <p:nvPr/>
          </p:nvCxnSpPr>
          <p:spPr>
            <a:xfrm>
              <a:off x="1524599" y="2732952"/>
              <a:ext cx="0" cy="1057998"/>
            </a:xfrm>
            <a:prstGeom prst="straightConnector1">
              <a:avLst/>
            </a:prstGeom>
            <a:ln w="57150">
              <a:solidFill>
                <a:schemeClr val="accent1"/>
              </a:solidFill>
              <a:headEnd type="triangle" w="med" len="med"/>
              <a:tailEnd type="triangle" w="med" len="med"/>
            </a:ln>
            <a:effectLst>
              <a:glow rad="25400">
                <a:schemeClr val="bg1"/>
              </a:glow>
            </a:effectLst>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C572E67D-A7C2-4D3A-86C8-9B17054DFDC8}"/>
              </a:ext>
            </a:extLst>
          </p:cNvPr>
          <p:cNvGrpSpPr/>
          <p:nvPr/>
        </p:nvGrpSpPr>
        <p:grpSpPr>
          <a:xfrm>
            <a:off x="2671920" y="921187"/>
            <a:ext cx="3827628" cy="5473723"/>
            <a:chOff x="2671920" y="921187"/>
            <a:chExt cx="3827628" cy="5473723"/>
          </a:xfrm>
        </p:grpSpPr>
        <p:grpSp>
          <p:nvGrpSpPr>
            <p:cNvPr id="233" name="Group 232">
              <a:extLst>
                <a:ext uri="{FF2B5EF4-FFF2-40B4-BE49-F238E27FC236}">
                  <a16:creationId xmlns:a16="http://schemas.microsoft.com/office/drawing/2014/main" id="{AC79956D-3BFE-4152-BE64-2736F8030E38}"/>
                </a:ext>
              </a:extLst>
            </p:cNvPr>
            <p:cNvGrpSpPr/>
            <p:nvPr/>
          </p:nvGrpSpPr>
          <p:grpSpPr>
            <a:xfrm>
              <a:off x="3131858" y="1866982"/>
              <a:ext cx="2891585" cy="1000318"/>
              <a:chOff x="3986045" y="1800320"/>
              <a:chExt cx="1412128" cy="488513"/>
            </a:xfrm>
          </p:grpSpPr>
          <p:sp>
            <p:nvSpPr>
              <p:cNvPr id="235" name="Rectangle 234">
                <a:extLst>
                  <a:ext uri="{FF2B5EF4-FFF2-40B4-BE49-F238E27FC236}">
                    <a16:creationId xmlns:a16="http://schemas.microsoft.com/office/drawing/2014/main" id="{DF747956-B920-4E58-B0EA-9BE497C87AB3}"/>
                  </a:ext>
                </a:extLst>
              </p:cNvPr>
              <p:cNvSpPr/>
              <p:nvPr/>
            </p:nvSpPr>
            <p:spPr>
              <a:xfrm>
                <a:off x="4013201" y="1800320"/>
                <a:ext cx="1356077" cy="488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36" name="Oval 235">
                <a:extLst>
                  <a:ext uri="{FF2B5EF4-FFF2-40B4-BE49-F238E27FC236}">
                    <a16:creationId xmlns:a16="http://schemas.microsoft.com/office/drawing/2014/main" id="{28B38B65-C404-4173-B82B-059E4430EC84}"/>
                  </a:ext>
                </a:extLst>
              </p:cNvPr>
              <p:cNvSpPr/>
              <p:nvPr/>
            </p:nvSpPr>
            <p:spPr>
              <a:xfrm flipH="1">
                <a:off x="3986045"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37" name="Oval 236">
                <a:extLst>
                  <a:ext uri="{FF2B5EF4-FFF2-40B4-BE49-F238E27FC236}">
                    <a16:creationId xmlns:a16="http://schemas.microsoft.com/office/drawing/2014/main" id="{A79AAE43-58F4-4DCC-8348-D18D2EE51183}"/>
                  </a:ext>
                </a:extLst>
              </p:cNvPr>
              <p:cNvSpPr/>
              <p:nvPr/>
            </p:nvSpPr>
            <p:spPr>
              <a:xfrm flipH="1">
                <a:off x="3986045"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42" name="Oval 241">
                <a:extLst>
                  <a:ext uri="{FF2B5EF4-FFF2-40B4-BE49-F238E27FC236}">
                    <a16:creationId xmlns:a16="http://schemas.microsoft.com/office/drawing/2014/main" id="{9102BB43-9E96-4ACA-A6BD-40323724C690}"/>
                  </a:ext>
                </a:extLst>
              </p:cNvPr>
              <p:cNvSpPr/>
              <p:nvPr/>
            </p:nvSpPr>
            <p:spPr>
              <a:xfrm flipH="1">
                <a:off x="4040825"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43" name="Oval 242">
                <a:extLst>
                  <a:ext uri="{FF2B5EF4-FFF2-40B4-BE49-F238E27FC236}">
                    <a16:creationId xmlns:a16="http://schemas.microsoft.com/office/drawing/2014/main" id="{D1DE5F83-B6F8-47F9-ABFF-100CF885A1B4}"/>
                  </a:ext>
                </a:extLst>
              </p:cNvPr>
              <p:cNvSpPr/>
              <p:nvPr/>
            </p:nvSpPr>
            <p:spPr>
              <a:xfrm flipH="1">
                <a:off x="5341024"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44" name="Oval 243">
                <a:extLst>
                  <a:ext uri="{FF2B5EF4-FFF2-40B4-BE49-F238E27FC236}">
                    <a16:creationId xmlns:a16="http://schemas.microsoft.com/office/drawing/2014/main" id="{19FCEB0D-9183-47D8-BA21-21D959867564}"/>
                  </a:ext>
                </a:extLst>
              </p:cNvPr>
              <p:cNvSpPr/>
              <p:nvPr/>
            </p:nvSpPr>
            <p:spPr>
              <a:xfrm flipH="1">
                <a:off x="5341024"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45" name="Oval 244">
                <a:extLst>
                  <a:ext uri="{FF2B5EF4-FFF2-40B4-BE49-F238E27FC236}">
                    <a16:creationId xmlns:a16="http://schemas.microsoft.com/office/drawing/2014/main" id="{E1EB8301-2619-4E62-B9A4-01EBAF8C9673}"/>
                  </a:ext>
                </a:extLst>
              </p:cNvPr>
              <p:cNvSpPr/>
              <p:nvPr/>
            </p:nvSpPr>
            <p:spPr>
              <a:xfrm flipH="1">
                <a:off x="5326747"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nvGrpSpPr>
              <p:cNvPr id="246" name="Group 245">
                <a:extLst>
                  <a:ext uri="{FF2B5EF4-FFF2-40B4-BE49-F238E27FC236}">
                    <a16:creationId xmlns:a16="http://schemas.microsoft.com/office/drawing/2014/main" id="{68A7597A-5135-4367-B22F-3EBF000A17A5}"/>
                  </a:ext>
                </a:extLst>
              </p:cNvPr>
              <p:cNvGrpSpPr/>
              <p:nvPr/>
            </p:nvGrpSpPr>
            <p:grpSpPr>
              <a:xfrm>
                <a:off x="4118221" y="1892120"/>
                <a:ext cx="1147483" cy="257255"/>
                <a:chOff x="4118221" y="1826548"/>
                <a:chExt cx="1147483" cy="276639"/>
              </a:xfrm>
            </p:grpSpPr>
            <p:sp>
              <p:nvSpPr>
                <p:cNvPr id="248" name="Rectangle 247">
                  <a:extLst>
                    <a:ext uri="{FF2B5EF4-FFF2-40B4-BE49-F238E27FC236}">
                      <a16:creationId xmlns:a16="http://schemas.microsoft.com/office/drawing/2014/main" id="{E5CE0C16-A347-485B-891D-BCFDB686AD0B}"/>
                    </a:ext>
                  </a:extLst>
                </p:cNvPr>
                <p:cNvSpPr/>
                <p:nvPr/>
              </p:nvSpPr>
              <p:spPr>
                <a:xfrm>
                  <a:off x="4118221"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49" name="Rectangle 248">
                  <a:extLst>
                    <a:ext uri="{FF2B5EF4-FFF2-40B4-BE49-F238E27FC236}">
                      <a16:creationId xmlns:a16="http://schemas.microsoft.com/office/drawing/2014/main" id="{0D674882-D8DE-45AD-A8CF-7665AAACEC41}"/>
                    </a:ext>
                  </a:extLst>
                </p:cNvPr>
                <p:cNvSpPr/>
                <p:nvPr/>
              </p:nvSpPr>
              <p:spPr>
                <a:xfrm>
                  <a:off x="4361439"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50" name="Rectangle 249">
                  <a:extLst>
                    <a:ext uri="{FF2B5EF4-FFF2-40B4-BE49-F238E27FC236}">
                      <a16:creationId xmlns:a16="http://schemas.microsoft.com/office/drawing/2014/main" id="{E5561A49-07E0-4B89-AB49-C7408D747522}"/>
                    </a:ext>
                  </a:extLst>
                </p:cNvPr>
                <p:cNvSpPr/>
                <p:nvPr/>
              </p:nvSpPr>
              <p:spPr>
                <a:xfrm>
                  <a:off x="4847874"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55" name="Rectangle 254">
                  <a:extLst>
                    <a:ext uri="{FF2B5EF4-FFF2-40B4-BE49-F238E27FC236}">
                      <a16:creationId xmlns:a16="http://schemas.microsoft.com/office/drawing/2014/main" id="{53DD2DA1-DB0C-4D2D-A23D-6BA6534F2DFC}"/>
                    </a:ext>
                  </a:extLst>
                </p:cNvPr>
                <p:cNvSpPr/>
                <p:nvPr/>
              </p:nvSpPr>
              <p:spPr>
                <a:xfrm>
                  <a:off x="5091092"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56" name="Rectangle 255">
                  <a:extLst>
                    <a:ext uri="{FF2B5EF4-FFF2-40B4-BE49-F238E27FC236}">
                      <a16:creationId xmlns:a16="http://schemas.microsoft.com/office/drawing/2014/main" id="{3C1B0EF8-DB0A-488B-812A-E7A202132C0F}"/>
                    </a:ext>
                  </a:extLst>
                </p:cNvPr>
                <p:cNvSpPr/>
                <p:nvPr/>
              </p:nvSpPr>
              <p:spPr>
                <a:xfrm>
                  <a:off x="4604657"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247" name="Rectangle 246">
                <a:extLst>
                  <a:ext uri="{FF2B5EF4-FFF2-40B4-BE49-F238E27FC236}">
                    <a16:creationId xmlns:a16="http://schemas.microsoft.com/office/drawing/2014/main" id="{212F33EB-B3A0-4D8F-9C77-3A1F7BF068FC}"/>
                  </a:ext>
                </a:extLst>
              </p:cNvPr>
              <p:cNvSpPr/>
              <p:nvPr/>
            </p:nvSpPr>
            <p:spPr>
              <a:xfrm>
                <a:off x="4129527" y="2243114"/>
                <a:ext cx="1127063" cy="45719"/>
              </a:xfrm>
              <a:prstGeom prst="rect">
                <a:avLst/>
              </a:prstGeom>
              <a:pattFill prst="dkVert">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119" name="Rectangle 118">
              <a:extLst>
                <a:ext uri="{FF2B5EF4-FFF2-40B4-BE49-F238E27FC236}">
                  <a16:creationId xmlns:a16="http://schemas.microsoft.com/office/drawing/2014/main" id="{6CE48A59-A371-45A1-91A8-20FEC1911BFD}"/>
                </a:ext>
              </a:extLst>
            </p:cNvPr>
            <p:cNvSpPr/>
            <p:nvPr/>
          </p:nvSpPr>
          <p:spPr>
            <a:xfrm>
              <a:off x="2671920" y="921187"/>
              <a:ext cx="3827628" cy="830997"/>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Rank-Level ECC</a:t>
              </a:r>
            </a:p>
            <a:p>
              <a:pPr algn="ctr"/>
              <a:r>
                <a:rPr lang="en-US" sz="2400" b="1" dirty="0">
                  <a:latin typeface="Segoe UI" panose="020B0502040204020203" pitchFamily="34" charset="0"/>
                  <a:cs typeface="Segoe UI" panose="020B0502040204020203" pitchFamily="34" charset="0"/>
                </a:rPr>
                <a:t>(Server-style)</a:t>
              </a:r>
            </a:p>
          </p:txBody>
        </p:sp>
        <p:cxnSp>
          <p:nvCxnSpPr>
            <p:cNvPr id="170" name="Straight Connector 169">
              <a:extLst>
                <a:ext uri="{FF2B5EF4-FFF2-40B4-BE49-F238E27FC236}">
                  <a16:creationId xmlns:a16="http://schemas.microsoft.com/office/drawing/2014/main" id="{3C73989C-639E-47FC-95BC-F4E3A5B4F9D3}"/>
                </a:ext>
              </a:extLst>
            </p:cNvPr>
            <p:cNvCxnSpPr>
              <a:cxnSpLocks/>
            </p:cNvCxnSpPr>
            <p:nvPr/>
          </p:nvCxnSpPr>
          <p:spPr>
            <a:xfrm>
              <a:off x="2896834" y="1096947"/>
              <a:ext cx="0" cy="529796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D7CE7241-7C7F-4773-A5C8-B63FBD12801D}"/>
              </a:ext>
            </a:extLst>
          </p:cNvPr>
          <p:cNvGrpSpPr/>
          <p:nvPr/>
        </p:nvGrpSpPr>
        <p:grpSpPr>
          <a:xfrm>
            <a:off x="6010877" y="924676"/>
            <a:ext cx="3339824" cy="5470234"/>
            <a:chOff x="6010877" y="924676"/>
            <a:chExt cx="3339824" cy="5470234"/>
          </a:xfrm>
        </p:grpSpPr>
        <p:grpSp>
          <p:nvGrpSpPr>
            <p:cNvPr id="287" name="Group 286">
              <a:extLst>
                <a:ext uri="{FF2B5EF4-FFF2-40B4-BE49-F238E27FC236}">
                  <a16:creationId xmlns:a16="http://schemas.microsoft.com/office/drawing/2014/main" id="{81F87999-9F17-4241-887B-7893DF1FE66A}"/>
                </a:ext>
              </a:extLst>
            </p:cNvPr>
            <p:cNvGrpSpPr/>
            <p:nvPr/>
          </p:nvGrpSpPr>
          <p:grpSpPr>
            <a:xfrm>
              <a:off x="6479467" y="1865521"/>
              <a:ext cx="2468866" cy="1000318"/>
              <a:chOff x="3986045" y="1800320"/>
              <a:chExt cx="1205690" cy="488513"/>
            </a:xfrm>
          </p:grpSpPr>
          <p:sp>
            <p:nvSpPr>
              <p:cNvPr id="288" name="Rectangle 287">
                <a:extLst>
                  <a:ext uri="{FF2B5EF4-FFF2-40B4-BE49-F238E27FC236}">
                    <a16:creationId xmlns:a16="http://schemas.microsoft.com/office/drawing/2014/main" id="{7481E836-B441-4A28-936E-035649133E22}"/>
                  </a:ext>
                </a:extLst>
              </p:cNvPr>
              <p:cNvSpPr/>
              <p:nvPr/>
            </p:nvSpPr>
            <p:spPr>
              <a:xfrm>
                <a:off x="4013201" y="1800320"/>
                <a:ext cx="1152889" cy="488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89" name="Oval 288">
                <a:extLst>
                  <a:ext uri="{FF2B5EF4-FFF2-40B4-BE49-F238E27FC236}">
                    <a16:creationId xmlns:a16="http://schemas.microsoft.com/office/drawing/2014/main" id="{63F0B29B-C059-470F-92AE-862405393E12}"/>
                  </a:ext>
                </a:extLst>
              </p:cNvPr>
              <p:cNvSpPr/>
              <p:nvPr/>
            </p:nvSpPr>
            <p:spPr>
              <a:xfrm flipH="1">
                <a:off x="3986045"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90" name="Oval 289">
                <a:extLst>
                  <a:ext uri="{FF2B5EF4-FFF2-40B4-BE49-F238E27FC236}">
                    <a16:creationId xmlns:a16="http://schemas.microsoft.com/office/drawing/2014/main" id="{2AE117D4-CD4C-403C-A356-9D42FAD3AD5F}"/>
                  </a:ext>
                </a:extLst>
              </p:cNvPr>
              <p:cNvSpPr/>
              <p:nvPr/>
            </p:nvSpPr>
            <p:spPr>
              <a:xfrm flipH="1">
                <a:off x="3986045"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91" name="Oval 290">
                <a:extLst>
                  <a:ext uri="{FF2B5EF4-FFF2-40B4-BE49-F238E27FC236}">
                    <a16:creationId xmlns:a16="http://schemas.microsoft.com/office/drawing/2014/main" id="{F3459D25-B9CA-43E6-A94B-4DE41DD0FBB9}"/>
                  </a:ext>
                </a:extLst>
              </p:cNvPr>
              <p:cNvSpPr/>
              <p:nvPr/>
            </p:nvSpPr>
            <p:spPr>
              <a:xfrm flipH="1">
                <a:off x="4040825"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92" name="Oval 291">
                <a:extLst>
                  <a:ext uri="{FF2B5EF4-FFF2-40B4-BE49-F238E27FC236}">
                    <a16:creationId xmlns:a16="http://schemas.microsoft.com/office/drawing/2014/main" id="{99F36D30-B5EB-4358-B3F0-0DEB0FBF0987}"/>
                  </a:ext>
                </a:extLst>
              </p:cNvPr>
              <p:cNvSpPr/>
              <p:nvPr/>
            </p:nvSpPr>
            <p:spPr>
              <a:xfrm flipH="1">
                <a:off x="5134586"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93" name="Oval 292">
                <a:extLst>
                  <a:ext uri="{FF2B5EF4-FFF2-40B4-BE49-F238E27FC236}">
                    <a16:creationId xmlns:a16="http://schemas.microsoft.com/office/drawing/2014/main" id="{F342A798-385C-4242-A758-BA1FD3160310}"/>
                  </a:ext>
                </a:extLst>
              </p:cNvPr>
              <p:cNvSpPr/>
              <p:nvPr/>
            </p:nvSpPr>
            <p:spPr>
              <a:xfrm flipH="1">
                <a:off x="5134586"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94" name="Oval 293">
                <a:extLst>
                  <a:ext uri="{FF2B5EF4-FFF2-40B4-BE49-F238E27FC236}">
                    <a16:creationId xmlns:a16="http://schemas.microsoft.com/office/drawing/2014/main" id="{0514CCA2-E88D-4437-93C5-7DCA127001F5}"/>
                  </a:ext>
                </a:extLst>
              </p:cNvPr>
              <p:cNvSpPr/>
              <p:nvPr/>
            </p:nvSpPr>
            <p:spPr>
              <a:xfrm flipH="1">
                <a:off x="5120309"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nvGrpSpPr>
              <p:cNvPr id="295" name="Group 294">
                <a:extLst>
                  <a:ext uri="{FF2B5EF4-FFF2-40B4-BE49-F238E27FC236}">
                    <a16:creationId xmlns:a16="http://schemas.microsoft.com/office/drawing/2014/main" id="{D52D6E59-A2F7-4920-8F76-7174752804CE}"/>
                  </a:ext>
                </a:extLst>
              </p:cNvPr>
              <p:cNvGrpSpPr/>
              <p:nvPr/>
            </p:nvGrpSpPr>
            <p:grpSpPr>
              <a:xfrm>
                <a:off x="4135280" y="1892120"/>
                <a:ext cx="904265" cy="257255"/>
                <a:chOff x="4135280" y="1826548"/>
                <a:chExt cx="904265" cy="276639"/>
              </a:xfrm>
            </p:grpSpPr>
            <p:sp>
              <p:nvSpPr>
                <p:cNvPr id="297" name="Rectangle 296">
                  <a:extLst>
                    <a:ext uri="{FF2B5EF4-FFF2-40B4-BE49-F238E27FC236}">
                      <a16:creationId xmlns:a16="http://schemas.microsoft.com/office/drawing/2014/main" id="{E8D94532-ED9B-4FEF-B525-7C1530DD0BF9}"/>
                    </a:ext>
                  </a:extLst>
                </p:cNvPr>
                <p:cNvSpPr/>
                <p:nvPr/>
              </p:nvSpPr>
              <p:spPr>
                <a:xfrm>
                  <a:off x="4135280"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98" name="Rectangle 297">
                  <a:extLst>
                    <a:ext uri="{FF2B5EF4-FFF2-40B4-BE49-F238E27FC236}">
                      <a16:creationId xmlns:a16="http://schemas.microsoft.com/office/drawing/2014/main" id="{5B98DCEC-046E-4B77-80AA-D3C47540F7E5}"/>
                    </a:ext>
                  </a:extLst>
                </p:cNvPr>
                <p:cNvSpPr/>
                <p:nvPr/>
              </p:nvSpPr>
              <p:spPr>
                <a:xfrm>
                  <a:off x="4378493"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99" name="Rectangle 298">
                  <a:extLst>
                    <a:ext uri="{FF2B5EF4-FFF2-40B4-BE49-F238E27FC236}">
                      <a16:creationId xmlns:a16="http://schemas.microsoft.com/office/drawing/2014/main" id="{510BAFE1-891C-477D-8A09-61D1412BBC39}"/>
                    </a:ext>
                  </a:extLst>
                </p:cNvPr>
                <p:cNvSpPr/>
                <p:nvPr/>
              </p:nvSpPr>
              <p:spPr>
                <a:xfrm>
                  <a:off x="4864933"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300" name="Rectangle 299">
                  <a:extLst>
                    <a:ext uri="{FF2B5EF4-FFF2-40B4-BE49-F238E27FC236}">
                      <a16:creationId xmlns:a16="http://schemas.microsoft.com/office/drawing/2014/main" id="{A0EF430E-C9FD-4DA6-A05C-0F158E3D1CD8}"/>
                    </a:ext>
                  </a:extLst>
                </p:cNvPr>
                <p:cNvSpPr/>
                <p:nvPr/>
              </p:nvSpPr>
              <p:spPr>
                <a:xfrm>
                  <a:off x="4621716"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296" name="Rectangle 295">
                <a:extLst>
                  <a:ext uri="{FF2B5EF4-FFF2-40B4-BE49-F238E27FC236}">
                    <a16:creationId xmlns:a16="http://schemas.microsoft.com/office/drawing/2014/main" id="{84CE8764-4957-4925-A630-8498D877F183}"/>
                  </a:ext>
                </a:extLst>
              </p:cNvPr>
              <p:cNvSpPr/>
              <p:nvPr/>
            </p:nvSpPr>
            <p:spPr>
              <a:xfrm>
                <a:off x="4129527" y="2243114"/>
                <a:ext cx="917699" cy="45719"/>
              </a:xfrm>
              <a:prstGeom prst="rect">
                <a:avLst/>
              </a:prstGeom>
              <a:pattFill prst="dkVert">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240" name="Group 239">
              <a:extLst>
                <a:ext uri="{FF2B5EF4-FFF2-40B4-BE49-F238E27FC236}">
                  <a16:creationId xmlns:a16="http://schemas.microsoft.com/office/drawing/2014/main" id="{79924ABA-D65B-49F8-A1C7-A961AFFDCCE3}"/>
                </a:ext>
              </a:extLst>
            </p:cNvPr>
            <p:cNvGrpSpPr/>
            <p:nvPr/>
          </p:nvGrpSpPr>
          <p:grpSpPr>
            <a:xfrm>
              <a:off x="6010877" y="924676"/>
              <a:ext cx="3339824" cy="5470234"/>
              <a:chOff x="6010877" y="924676"/>
              <a:chExt cx="3339824" cy="5470234"/>
            </a:xfrm>
          </p:grpSpPr>
          <p:sp>
            <p:nvSpPr>
              <p:cNvPr id="81" name="Rectangle 80">
                <a:extLst>
                  <a:ext uri="{FF2B5EF4-FFF2-40B4-BE49-F238E27FC236}">
                    <a16:creationId xmlns:a16="http://schemas.microsoft.com/office/drawing/2014/main" id="{47B956BF-10BB-4F6C-B135-76A26B80827C}"/>
                  </a:ext>
                </a:extLst>
              </p:cNvPr>
              <p:cNvSpPr/>
              <p:nvPr/>
            </p:nvSpPr>
            <p:spPr>
              <a:xfrm>
                <a:off x="6010877" y="924676"/>
                <a:ext cx="3339824" cy="830997"/>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On-Die ECC</a:t>
                </a:r>
              </a:p>
              <a:p>
                <a:pPr algn="ctr"/>
                <a:r>
                  <a:rPr lang="en-US" sz="2400" b="1" dirty="0">
                    <a:latin typeface="Segoe UI" panose="020B0502040204020203" pitchFamily="34" charset="0"/>
                    <a:cs typeface="Segoe UI" panose="020B0502040204020203" pitchFamily="34" charset="0"/>
                  </a:rPr>
                  <a:t>(or Integrated ECC)</a:t>
                </a:r>
              </a:p>
            </p:txBody>
          </p:sp>
          <p:cxnSp>
            <p:nvCxnSpPr>
              <p:cNvPr id="171" name="Straight Connector 170">
                <a:extLst>
                  <a:ext uri="{FF2B5EF4-FFF2-40B4-BE49-F238E27FC236}">
                    <a16:creationId xmlns:a16="http://schemas.microsoft.com/office/drawing/2014/main" id="{44D34DD6-E822-4183-8A6B-5A7DF60B65EE}"/>
                  </a:ext>
                </a:extLst>
              </p:cNvPr>
              <p:cNvCxnSpPr>
                <a:cxnSpLocks/>
              </p:cNvCxnSpPr>
              <p:nvPr/>
            </p:nvCxnSpPr>
            <p:spPr>
              <a:xfrm>
                <a:off x="6240109" y="1096947"/>
                <a:ext cx="0" cy="529796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38" name="Group 237">
            <a:extLst>
              <a:ext uri="{FF2B5EF4-FFF2-40B4-BE49-F238E27FC236}">
                <a16:creationId xmlns:a16="http://schemas.microsoft.com/office/drawing/2014/main" id="{CD2FE9D5-FA41-4D2B-AD8A-BEEF9C6D8D34}"/>
              </a:ext>
            </a:extLst>
          </p:cNvPr>
          <p:cNvGrpSpPr/>
          <p:nvPr/>
        </p:nvGrpSpPr>
        <p:grpSpPr>
          <a:xfrm>
            <a:off x="6425085" y="1976098"/>
            <a:ext cx="2718915" cy="3664359"/>
            <a:chOff x="6425085" y="1976098"/>
            <a:chExt cx="2718915" cy="3664359"/>
          </a:xfrm>
        </p:grpSpPr>
        <p:grpSp>
          <p:nvGrpSpPr>
            <p:cNvPr id="166" name="Group 165">
              <a:extLst>
                <a:ext uri="{FF2B5EF4-FFF2-40B4-BE49-F238E27FC236}">
                  <a16:creationId xmlns:a16="http://schemas.microsoft.com/office/drawing/2014/main" id="{04BDE3BC-2153-447C-A716-D3417319DE87}"/>
                </a:ext>
              </a:extLst>
            </p:cNvPr>
            <p:cNvGrpSpPr/>
            <p:nvPr/>
          </p:nvGrpSpPr>
          <p:grpSpPr>
            <a:xfrm>
              <a:off x="6722859" y="3718007"/>
              <a:ext cx="1922454" cy="1922450"/>
              <a:chOff x="1734013" y="5158914"/>
              <a:chExt cx="1029494" cy="1029494"/>
            </a:xfrm>
            <a:solidFill>
              <a:schemeClr val="bg1">
                <a:lumMod val="65000"/>
              </a:schemeClr>
            </a:solidFill>
          </p:grpSpPr>
          <p:grpSp>
            <p:nvGrpSpPr>
              <p:cNvPr id="172" name="Group 171">
                <a:extLst>
                  <a:ext uri="{FF2B5EF4-FFF2-40B4-BE49-F238E27FC236}">
                    <a16:creationId xmlns:a16="http://schemas.microsoft.com/office/drawing/2014/main" id="{330BC360-58C4-41E6-A217-DC5EE3849954}"/>
                  </a:ext>
                </a:extLst>
              </p:cNvPr>
              <p:cNvGrpSpPr/>
              <p:nvPr/>
            </p:nvGrpSpPr>
            <p:grpSpPr>
              <a:xfrm>
                <a:off x="1734013" y="5365288"/>
                <a:ext cx="1029494" cy="616745"/>
                <a:chOff x="1734013" y="5365288"/>
                <a:chExt cx="1029494" cy="616745"/>
              </a:xfrm>
              <a:grpFill/>
            </p:grpSpPr>
            <p:cxnSp>
              <p:nvCxnSpPr>
                <p:cNvPr id="182" name="Straight Connector 181">
                  <a:extLst>
                    <a:ext uri="{FF2B5EF4-FFF2-40B4-BE49-F238E27FC236}">
                      <a16:creationId xmlns:a16="http://schemas.microsoft.com/office/drawing/2014/main" id="{E2FC3737-AD36-43AC-9882-179DC0CFACF6}"/>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746D3AE-0E87-453B-946D-8A4B8C581349}"/>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F409AC9-C107-415F-8F1E-3BA4C12DD64B}"/>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ACEE435-189A-4F47-912D-77E7E3E4980C}"/>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875241F-1D55-455A-BB7B-D68FA8608B4E}"/>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D7899A25-C4DD-41F1-8272-63EE4067719F}"/>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FB2F36A-5928-44D0-BCAB-785B7BEC36E9}"/>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C35B14AB-9617-4A2F-B464-9C97C2D392C0}"/>
                  </a:ext>
                </a:extLst>
              </p:cNvPr>
              <p:cNvGrpSpPr/>
              <p:nvPr/>
            </p:nvGrpSpPr>
            <p:grpSpPr>
              <a:xfrm rot="16200000">
                <a:off x="1734014" y="5365288"/>
                <a:ext cx="1029494" cy="616745"/>
                <a:chOff x="1734013" y="5365288"/>
                <a:chExt cx="1029494" cy="616745"/>
              </a:xfrm>
              <a:grpFill/>
            </p:grpSpPr>
            <p:cxnSp>
              <p:nvCxnSpPr>
                <p:cNvPr id="175" name="Straight Connector 174">
                  <a:extLst>
                    <a:ext uri="{FF2B5EF4-FFF2-40B4-BE49-F238E27FC236}">
                      <a16:creationId xmlns:a16="http://schemas.microsoft.com/office/drawing/2014/main" id="{12640387-9313-4575-83E2-678DDA54069E}"/>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0493D33-4DE1-460F-BD75-4C8A78E3B416}"/>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7F1123D-073E-4AE3-99EC-D6C63EED82E2}"/>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0A1A3D2-D4FC-4760-BBBE-E6F721B27B24}"/>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092D965-2AE8-4C2A-8227-A43EC030AB95}"/>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7A92CC2-0C8A-459F-8703-69BC2B6E5A5A}"/>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6F7E80F-3621-4A82-ADEE-308406E6003A}"/>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4" name="Rectangle: Rounded Corners 173">
                <a:extLst>
                  <a:ext uri="{FF2B5EF4-FFF2-40B4-BE49-F238E27FC236}">
                    <a16:creationId xmlns:a16="http://schemas.microsoft.com/office/drawing/2014/main" id="{81CD1551-6644-4B25-B3C0-29D182F42D83}"/>
                  </a:ext>
                </a:extLst>
              </p:cNvPr>
              <p:cNvSpPr/>
              <p:nvPr/>
            </p:nvSpPr>
            <p:spPr>
              <a:xfrm>
                <a:off x="1804407" y="5228895"/>
                <a:ext cx="893599" cy="893599"/>
              </a:xfrm>
              <a:prstGeom prst="roundRect">
                <a:avLst/>
              </a:prstGeom>
              <a:solidFill>
                <a:schemeClr val="bg1">
                  <a:lumMod val="85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Tester</a:t>
                </a:r>
              </a:p>
            </p:txBody>
          </p:sp>
        </p:grpSp>
        <p:sp>
          <p:nvSpPr>
            <p:cNvPr id="164" name="Rectangle 163">
              <a:extLst>
                <a:ext uri="{FF2B5EF4-FFF2-40B4-BE49-F238E27FC236}">
                  <a16:creationId xmlns:a16="http://schemas.microsoft.com/office/drawing/2014/main" id="{1CE0A04E-5773-49FC-8080-8E42375B467C}"/>
                </a:ext>
              </a:extLst>
            </p:cNvPr>
            <p:cNvSpPr/>
            <p:nvPr/>
          </p:nvSpPr>
          <p:spPr>
            <a:xfrm>
              <a:off x="6693188" y="1976098"/>
              <a:ext cx="2028536" cy="700799"/>
            </a:xfrm>
            <a:prstGeom prst="rect">
              <a:avLst/>
            </a:prstGeom>
            <a:noFill/>
            <a:ln w="76200">
              <a:solidFill>
                <a:schemeClr val="accent1"/>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latin typeface="Segoe UI" panose="020B0502040204020203" pitchFamily="34" charset="0"/>
              </a:endParaRPr>
            </a:p>
          </p:txBody>
        </p:sp>
        <p:cxnSp>
          <p:nvCxnSpPr>
            <p:cNvPr id="77" name="Straight Arrow Connector 76">
              <a:extLst>
                <a:ext uri="{FF2B5EF4-FFF2-40B4-BE49-F238E27FC236}">
                  <a16:creationId xmlns:a16="http://schemas.microsoft.com/office/drawing/2014/main" id="{B96C7FA2-AADD-4950-9410-22DF11048206}"/>
                </a:ext>
              </a:extLst>
            </p:cNvPr>
            <p:cNvCxnSpPr>
              <a:cxnSpLocks/>
            </p:cNvCxnSpPr>
            <p:nvPr/>
          </p:nvCxnSpPr>
          <p:spPr>
            <a:xfrm>
              <a:off x="7619254" y="2721582"/>
              <a:ext cx="0" cy="1094768"/>
            </a:xfrm>
            <a:prstGeom prst="straightConnector1">
              <a:avLst/>
            </a:prstGeom>
            <a:ln w="57150">
              <a:solidFill>
                <a:schemeClr val="accent1"/>
              </a:solidFill>
              <a:headEnd type="triangle" w="med" len="med"/>
              <a:tailEnd type="none" w="med" len="med"/>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959C431C-D638-41FF-BE96-93840D7BE332}"/>
                </a:ext>
              </a:extLst>
            </p:cNvPr>
            <p:cNvSpPr/>
            <p:nvPr/>
          </p:nvSpPr>
          <p:spPr>
            <a:xfrm>
              <a:off x="6425085" y="2999277"/>
              <a:ext cx="1155462" cy="400110"/>
            </a:xfrm>
            <a:prstGeom prst="rect">
              <a:avLst/>
            </a:prstGeom>
          </p:spPr>
          <p:txBody>
            <a:bodyPr wrap="square">
              <a:spAutoFit/>
            </a:bodyPr>
            <a:lstStyle/>
            <a:p>
              <a:pPr algn="r"/>
              <a:r>
                <a:rPr lang="en-US" sz="2000" b="1" dirty="0">
                  <a:solidFill>
                    <a:schemeClr val="accent1"/>
                  </a:solidFill>
                  <a:latin typeface="Segoe UI" panose="020B0502040204020203" pitchFamily="34" charset="0"/>
                  <a:cs typeface="Segoe UI" panose="020B0502040204020203" pitchFamily="34" charset="0"/>
                </a:rPr>
                <a:t>Data</a:t>
              </a:r>
            </a:p>
          </p:txBody>
        </p:sp>
        <p:cxnSp>
          <p:nvCxnSpPr>
            <p:cNvPr id="89" name="Straight Arrow Connector 88">
              <a:extLst>
                <a:ext uri="{FF2B5EF4-FFF2-40B4-BE49-F238E27FC236}">
                  <a16:creationId xmlns:a16="http://schemas.microsoft.com/office/drawing/2014/main" id="{25B32AE8-F9CA-4136-A8C8-397AD9BF7887}"/>
                </a:ext>
              </a:extLst>
            </p:cNvPr>
            <p:cNvCxnSpPr>
              <a:cxnSpLocks/>
            </p:cNvCxnSpPr>
            <p:nvPr/>
          </p:nvCxnSpPr>
          <p:spPr>
            <a:xfrm>
              <a:off x="7758660" y="2721582"/>
              <a:ext cx="0" cy="1094768"/>
            </a:xfrm>
            <a:prstGeom prst="straightConnector1">
              <a:avLst/>
            </a:prstGeom>
            <a:ln w="57150">
              <a:solidFill>
                <a:schemeClr val="accent6"/>
              </a:solidFill>
              <a:headEnd type="none" w="med" len="med"/>
              <a:tailEnd type="triangle" w="med" len="med"/>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3224D8D7-A7BC-4FCD-9F96-2F770A4D2449}"/>
                </a:ext>
              </a:extLst>
            </p:cNvPr>
            <p:cNvSpPr/>
            <p:nvPr/>
          </p:nvSpPr>
          <p:spPr>
            <a:xfrm>
              <a:off x="7771055" y="2868843"/>
              <a:ext cx="1372945" cy="707886"/>
            </a:xfrm>
            <a:prstGeom prst="rect">
              <a:avLst/>
            </a:prstGeom>
          </p:spPr>
          <p:txBody>
            <a:bodyPr wrap="square">
              <a:spAutoFit/>
            </a:bodyPr>
            <a:lstStyle/>
            <a:p>
              <a:pPr algn="ctr"/>
              <a:r>
                <a:rPr lang="en-US" sz="2000" b="1" dirty="0">
                  <a:solidFill>
                    <a:schemeClr val="accent6"/>
                  </a:solidFill>
                  <a:latin typeface="Segoe UI" panose="020B0502040204020203" pitchFamily="34" charset="0"/>
                  <a:cs typeface="Segoe UI" panose="020B0502040204020203" pitchFamily="34" charset="0"/>
                </a:rPr>
                <a:t>Corrected Data</a:t>
              </a:r>
            </a:p>
          </p:txBody>
        </p:sp>
      </p:grpSp>
      <p:grpSp>
        <p:nvGrpSpPr>
          <p:cNvPr id="234" name="Group 233">
            <a:extLst>
              <a:ext uri="{FF2B5EF4-FFF2-40B4-BE49-F238E27FC236}">
                <a16:creationId xmlns:a16="http://schemas.microsoft.com/office/drawing/2014/main" id="{FCA82552-1305-4051-BDD4-17D2F7C54431}"/>
              </a:ext>
            </a:extLst>
          </p:cNvPr>
          <p:cNvGrpSpPr/>
          <p:nvPr/>
        </p:nvGrpSpPr>
        <p:grpSpPr>
          <a:xfrm>
            <a:off x="3323984" y="1976098"/>
            <a:ext cx="3051489" cy="3664359"/>
            <a:chOff x="3323984" y="1976098"/>
            <a:chExt cx="3051489" cy="3664359"/>
          </a:xfrm>
        </p:grpSpPr>
        <p:grpSp>
          <p:nvGrpSpPr>
            <p:cNvPr id="116" name="Group 115">
              <a:extLst>
                <a:ext uri="{FF2B5EF4-FFF2-40B4-BE49-F238E27FC236}">
                  <a16:creationId xmlns:a16="http://schemas.microsoft.com/office/drawing/2014/main" id="{3AAF589D-7AA7-4AA6-80C7-7CB1DBAF5139}"/>
                </a:ext>
              </a:extLst>
            </p:cNvPr>
            <p:cNvGrpSpPr/>
            <p:nvPr/>
          </p:nvGrpSpPr>
          <p:grpSpPr>
            <a:xfrm>
              <a:off x="3604181" y="3718007"/>
              <a:ext cx="1922454" cy="1922450"/>
              <a:chOff x="1734013" y="5158914"/>
              <a:chExt cx="1029494" cy="1029494"/>
            </a:xfrm>
            <a:solidFill>
              <a:schemeClr val="bg1">
                <a:lumMod val="65000"/>
              </a:schemeClr>
            </a:solidFill>
          </p:grpSpPr>
          <p:grpSp>
            <p:nvGrpSpPr>
              <p:cNvPr id="117" name="Group 116">
                <a:extLst>
                  <a:ext uri="{FF2B5EF4-FFF2-40B4-BE49-F238E27FC236}">
                    <a16:creationId xmlns:a16="http://schemas.microsoft.com/office/drawing/2014/main" id="{C973D3EA-4761-454B-813B-072AA54CF7E2}"/>
                  </a:ext>
                </a:extLst>
              </p:cNvPr>
              <p:cNvGrpSpPr/>
              <p:nvPr/>
            </p:nvGrpSpPr>
            <p:grpSpPr>
              <a:xfrm>
                <a:off x="1734013" y="5365288"/>
                <a:ext cx="1029494" cy="616745"/>
                <a:chOff x="1734013" y="5365288"/>
                <a:chExt cx="1029494" cy="616745"/>
              </a:xfrm>
              <a:grpFill/>
            </p:grpSpPr>
            <p:cxnSp>
              <p:nvCxnSpPr>
                <p:cNvPr id="128" name="Straight Connector 127">
                  <a:extLst>
                    <a:ext uri="{FF2B5EF4-FFF2-40B4-BE49-F238E27FC236}">
                      <a16:creationId xmlns:a16="http://schemas.microsoft.com/office/drawing/2014/main" id="{ED237630-EB18-481E-B22F-0D14967873BD}"/>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6890276-7F49-42D1-AB28-7BDE15470A97}"/>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C5F6F56-2248-4D39-ACA3-43F3E25D4BBD}"/>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A210D62-BA04-42CA-BC3C-4D7BEF461ADC}"/>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62B4C38-44F0-426E-9C54-CE50A107D794}"/>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CAD4755-5E98-43CC-B49E-D6E54E396700}"/>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6F90EC1-1CDB-4886-B2BA-EB4DBAF492BC}"/>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B2465A62-A1DD-4770-974A-F0A1BDAF9F74}"/>
                  </a:ext>
                </a:extLst>
              </p:cNvPr>
              <p:cNvGrpSpPr/>
              <p:nvPr/>
            </p:nvGrpSpPr>
            <p:grpSpPr>
              <a:xfrm rot="16200000">
                <a:off x="1734014" y="5365288"/>
                <a:ext cx="1029494" cy="616745"/>
                <a:chOff x="1734013" y="5365288"/>
                <a:chExt cx="1029494" cy="616745"/>
              </a:xfrm>
              <a:grpFill/>
            </p:grpSpPr>
            <p:cxnSp>
              <p:nvCxnSpPr>
                <p:cNvPr id="121" name="Straight Connector 120">
                  <a:extLst>
                    <a:ext uri="{FF2B5EF4-FFF2-40B4-BE49-F238E27FC236}">
                      <a16:creationId xmlns:a16="http://schemas.microsoft.com/office/drawing/2014/main" id="{E0DFAFA5-5DE7-4BD4-B6AC-9D59757AD8BE}"/>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33CCE11-A57E-4C04-870E-1D42543748A3}"/>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B0700E6-7A88-4E66-9260-DF07B7D864DA}"/>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5616ABC-BB86-4E34-989F-DCFDE488C0B6}"/>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245A51D-8B52-40E7-8F5C-AE85C3CDF3AC}"/>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1E629CD-8A1A-4A2F-A5B0-98B8660572C7}"/>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3281E71-89B5-4339-AA4D-DBA21DF58F2D}"/>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0" name="Rectangle: Rounded Corners 119">
                <a:extLst>
                  <a:ext uri="{FF2B5EF4-FFF2-40B4-BE49-F238E27FC236}">
                    <a16:creationId xmlns:a16="http://schemas.microsoft.com/office/drawing/2014/main" id="{BA459487-B7EF-499C-BDC9-F33505073E7D}"/>
                  </a:ext>
                </a:extLst>
              </p:cNvPr>
              <p:cNvSpPr/>
              <p:nvPr/>
            </p:nvSpPr>
            <p:spPr>
              <a:xfrm>
                <a:off x="1804407" y="5228895"/>
                <a:ext cx="893599" cy="893599"/>
              </a:xfrm>
              <a:prstGeom prst="roundRect">
                <a:avLst/>
              </a:prstGeom>
              <a:solidFill>
                <a:schemeClr val="bg1">
                  <a:lumMod val="85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Tester</a:t>
                </a:r>
              </a:p>
            </p:txBody>
          </p:sp>
        </p:grpSp>
        <p:sp>
          <p:nvSpPr>
            <p:cNvPr id="79" name="Rectangle 78">
              <a:extLst>
                <a:ext uri="{FF2B5EF4-FFF2-40B4-BE49-F238E27FC236}">
                  <a16:creationId xmlns:a16="http://schemas.microsoft.com/office/drawing/2014/main" id="{6990059F-2BAF-4E9A-8D5E-192AE1260113}"/>
                </a:ext>
              </a:extLst>
            </p:cNvPr>
            <p:cNvSpPr/>
            <p:nvPr/>
          </p:nvSpPr>
          <p:spPr>
            <a:xfrm>
              <a:off x="5373098" y="1976438"/>
              <a:ext cx="474155" cy="698008"/>
            </a:xfrm>
            <a:prstGeom prst="rect">
              <a:avLst/>
            </a:prstGeom>
            <a:noFill/>
            <a:ln w="76200">
              <a:solidFill>
                <a:schemeClr val="accent6"/>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latin typeface="Segoe UI" panose="020B0502040204020203" pitchFamily="34" charset="0"/>
              </a:endParaRPr>
            </a:p>
          </p:txBody>
        </p:sp>
        <p:cxnSp>
          <p:nvCxnSpPr>
            <p:cNvPr id="80" name="Connector: Elbow 79">
              <a:extLst>
                <a:ext uri="{FF2B5EF4-FFF2-40B4-BE49-F238E27FC236}">
                  <a16:creationId xmlns:a16="http://schemas.microsoft.com/office/drawing/2014/main" id="{9BB017DF-2070-4B02-8B3E-592CF0C759D3}"/>
                </a:ext>
              </a:extLst>
            </p:cNvPr>
            <p:cNvCxnSpPr>
              <a:cxnSpLocks/>
            </p:cNvCxnSpPr>
            <p:nvPr/>
          </p:nvCxnSpPr>
          <p:spPr>
            <a:xfrm rot="5400000">
              <a:off x="4691237" y="2868880"/>
              <a:ext cx="1089920" cy="795325"/>
            </a:xfrm>
            <a:prstGeom prst="bentConnector3">
              <a:avLst>
                <a:gd name="adj1" fmla="val 31065"/>
              </a:avLst>
            </a:prstGeom>
            <a:ln w="57150">
              <a:solidFill>
                <a:schemeClr val="accent6"/>
              </a:solidFill>
              <a:headEnd type="triangle" w="med" len="med"/>
              <a:tailEnd type="triangle" w="med" len="med"/>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8451DA6E-3385-46EE-A375-E746554DEC8C}"/>
                </a:ext>
              </a:extLst>
            </p:cNvPr>
            <p:cNvSpPr/>
            <p:nvPr/>
          </p:nvSpPr>
          <p:spPr>
            <a:xfrm>
              <a:off x="4900084" y="3100952"/>
              <a:ext cx="1475389" cy="400110"/>
            </a:xfrm>
            <a:prstGeom prst="rect">
              <a:avLst/>
            </a:prstGeom>
          </p:spPr>
          <p:txBody>
            <a:bodyPr wrap="square">
              <a:spAutoFit/>
            </a:bodyPr>
            <a:lstStyle/>
            <a:p>
              <a:r>
                <a:rPr lang="en-US" sz="2000" b="1" dirty="0">
                  <a:solidFill>
                    <a:schemeClr val="accent6"/>
                  </a:solidFill>
                  <a:latin typeface="Segoe UI" panose="020B0502040204020203" pitchFamily="34" charset="0"/>
                  <a:cs typeface="Segoe UI" panose="020B0502040204020203" pitchFamily="34" charset="0"/>
                </a:rPr>
                <a:t>ECC Data</a:t>
              </a:r>
            </a:p>
          </p:txBody>
        </p:sp>
        <p:sp>
          <p:nvSpPr>
            <p:cNvPr id="162" name="Rectangle 161">
              <a:extLst>
                <a:ext uri="{FF2B5EF4-FFF2-40B4-BE49-F238E27FC236}">
                  <a16:creationId xmlns:a16="http://schemas.microsoft.com/office/drawing/2014/main" id="{7082822D-D1A1-4F84-BA4C-C9215A138A66}"/>
                </a:ext>
              </a:extLst>
            </p:cNvPr>
            <p:cNvSpPr/>
            <p:nvPr/>
          </p:nvSpPr>
          <p:spPr>
            <a:xfrm>
              <a:off x="3323985" y="1976098"/>
              <a:ext cx="1964188" cy="700800"/>
            </a:xfrm>
            <a:prstGeom prst="rect">
              <a:avLst/>
            </a:prstGeom>
            <a:noFill/>
            <a:ln w="76200">
              <a:solidFill>
                <a:schemeClr val="accent1"/>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latin typeface="Segoe UI" panose="020B0502040204020203" pitchFamily="34" charset="0"/>
              </a:endParaRPr>
            </a:p>
          </p:txBody>
        </p:sp>
        <p:sp>
          <p:nvSpPr>
            <p:cNvPr id="163" name="Rectangle 162">
              <a:extLst>
                <a:ext uri="{FF2B5EF4-FFF2-40B4-BE49-F238E27FC236}">
                  <a16:creationId xmlns:a16="http://schemas.microsoft.com/office/drawing/2014/main" id="{292E5E09-DC11-44B5-9901-2DA62D4B7FEE}"/>
                </a:ext>
              </a:extLst>
            </p:cNvPr>
            <p:cNvSpPr/>
            <p:nvPr/>
          </p:nvSpPr>
          <p:spPr>
            <a:xfrm>
              <a:off x="3323984" y="3097638"/>
              <a:ext cx="916436" cy="400110"/>
            </a:xfrm>
            <a:prstGeom prst="rect">
              <a:avLst/>
            </a:prstGeom>
          </p:spPr>
          <p:txBody>
            <a:bodyPr wrap="square">
              <a:spAutoFit/>
            </a:bodyPr>
            <a:lstStyle/>
            <a:p>
              <a:pPr algn="r"/>
              <a:r>
                <a:rPr lang="en-US" sz="2000" b="1" dirty="0">
                  <a:solidFill>
                    <a:schemeClr val="accent1"/>
                  </a:solidFill>
                  <a:latin typeface="Segoe UI" panose="020B0502040204020203" pitchFamily="34" charset="0"/>
                  <a:cs typeface="Segoe UI" panose="020B0502040204020203" pitchFamily="34" charset="0"/>
                </a:rPr>
                <a:t>Data</a:t>
              </a:r>
            </a:p>
          </p:txBody>
        </p:sp>
        <p:cxnSp>
          <p:nvCxnSpPr>
            <p:cNvPr id="23" name="Connector: Elbow 22">
              <a:extLst>
                <a:ext uri="{FF2B5EF4-FFF2-40B4-BE49-F238E27FC236}">
                  <a16:creationId xmlns:a16="http://schemas.microsoft.com/office/drawing/2014/main" id="{6767C26B-50EE-4764-BAF1-535B3D866193}"/>
                </a:ext>
              </a:extLst>
            </p:cNvPr>
            <p:cNvCxnSpPr>
              <a:cxnSpLocks/>
            </p:cNvCxnSpPr>
            <p:nvPr/>
          </p:nvCxnSpPr>
          <p:spPr>
            <a:xfrm>
              <a:off x="4305467" y="2732952"/>
              <a:ext cx="0" cy="1057998"/>
            </a:xfrm>
            <a:prstGeom prst="straightConnector1">
              <a:avLst/>
            </a:prstGeom>
            <a:ln w="57150">
              <a:solidFill>
                <a:schemeClr val="accent1"/>
              </a:solidFill>
              <a:headEnd type="triangle" w="med" len="med"/>
              <a:tailEnd type="triangle" w="med" len="med"/>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140" name="Rectangle: Rounded Corners 139">
              <a:extLst>
                <a:ext uri="{FF2B5EF4-FFF2-40B4-BE49-F238E27FC236}">
                  <a16:creationId xmlns:a16="http://schemas.microsoft.com/office/drawing/2014/main" id="{7BA35FA5-2E02-4D68-8920-833AAD82F4D7}"/>
                </a:ext>
              </a:extLst>
            </p:cNvPr>
            <p:cNvSpPr/>
            <p:nvPr/>
          </p:nvSpPr>
          <p:spPr>
            <a:xfrm>
              <a:off x="3893868" y="4003449"/>
              <a:ext cx="1370346" cy="405536"/>
            </a:xfrm>
            <a:prstGeom prst="roundRect">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Segoe UI" panose="020B0502040204020203" pitchFamily="34" charset="0"/>
                  <a:cs typeface="Segoe UI" panose="020B0502040204020203" pitchFamily="34" charset="0"/>
                </a:rPr>
                <a:t>ECC Logic</a:t>
              </a:r>
            </a:p>
          </p:txBody>
        </p:sp>
      </p:grpSp>
      <p:grpSp>
        <p:nvGrpSpPr>
          <p:cNvPr id="139" name="Group 138">
            <a:extLst>
              <a:ext uri="{FF2B5EF4-FFF2-40B4-BE49-F238E27FC236}">
                <a16:creationId xmlns:a16="http://schemas.microsoft.com/office/drawing/2014/main" id="{6BF85025-BC41-464F-9640-2F69BDE86337}"/>
              </a:ext>
            </a:extLst>
          </p:cNvPr>
          <p:cNvGrpSpPr/>
          <p:nvPr/>
        </p:nvGrpSpPr>
        <p:grpSpPr>
          <a:xfrm>
            <a:off x="451805" y="2726680"/>
            <a:ext cx="2145306" cy="3665125"/>
            <a:chOff x="441226" y="2726680"/>
            <a:chExt cx="2145306" cy="3665125"/>
          </a:xfrm>
        </p:grpSpPr>
        <p:grpSp>
          <p:nvGrpSpPr>
            <p:cNvPr id="206" name="Group 205">
              <a:extLst>
                <a:ext uri="{FF2B5EF4-FFF2-40B4-BE49-F238E27FC236}">
                  <a16:creationId xmlns:a16="http://schemas.microsoft.com/office/drawing/2014/main" id="{EAFE26F7-D8CB-423B-B1BF-4B7D8E17A2BE}"/>
                </a:ext>
              </a:extLst>
            </p:cNvPr>
            <p:cNvGrpSpPr/>
            <p:nvPr/>
          </p:nvGrpSpPr>
          <p:grpSpPr>
            <a:xfrm>
              <a:off x="441226" y="5683919"/>
              <a:ext cx="2145306" cy="707886"/>
              <a:chOff x="673035" y="5427873"/>
              <a:chExt cx="2992782" cy="987441"/>
            </a:xfrm>
          </p:grpSpPr>
          <p:sp>
            <p:nvSpPr>
              <p:cNvPr id="207" name="Rectangle 206">
                <a:extLst>
                  <a:ext uri="{FF2B5EF4-FFF2-40B4-BE49-F238E27FC236}">
                    <a16:creationId xmlns:a16="http://schemas.microsoft.com/office/drawing/2014/main" id="{C2FC6121-F3D7-4E32-A824-C37C625AFA8A}"/>
                  </a:ext>
                </a:extLst>
              </p:cNvPr>
              <p:cNvSpPr/>
              <p:nvPr/>
            </p:nvSpPr>
            <p:spPr>
              <a:xfrm>
                <a:off x="673035" y="5476467"/>
                <a:ext cx="2918552" cy="906243"/>
              </a:xfrm>
              <a:prstGeom prst="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panose="020B0502040204020203" pitchFamily="34" charset="0"/>
                </a:endParaRPr>
              </a:p>
            </p:txBody>
          </p:sp>
          <p:cxnSp>
            <p:nvCxnSpPr>
              <p:cNvPr id="208" name="Straight Connector 207">
                <a:extLst>
                  <a:ext uri="{FF2B5EF4-FFF2-40B4-BE49-F238E27FC236}">
                    <a16:creationId xmlns:a16="http://schemas.microsoft.com/office/drawing/2014/main" id="{652B38ED-D8E3-4673-A880-84407AD5F562}"/>
                  </a:ext>
                </a:extLst>
              </p:cNvPr>
              <p:cNvCxnSpPr>
                <a:cxnSpLocks/>
              </p:cNvCxnSpPr>
              <p:nvPr/>
            </p:nvCxnSpPr>
            <p:spPr>
              <a:xfrm>
                <a:off x="793802" y="5998250"/>
                <a:ext cx="153937" cy="267556"/>
              </a:xfrm>
              <a:prstGeom prst="lin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cxnSp>
            <p:nvCxnSpPr>
              <p:cNvPr id="209" name="Straight Connector 208">
                <a:extLst>
                  <a:ext uri="{FF2B5EF4-FFF2-40B4-BE49-F238E27FC236}">
                    <a16:creationId xmlns:a16="http://schemas.microsoft.com/office/drawing/2014/main" id="{EF3BE732-5EFF-4182-BCE7-649740874306}"/>
                  </a:ext>
                </a:extLst>
              </p:cNvPr>
              <p:cNvCxnSpPr>
                <a:cxnSpLocks/>
              </p:cNvCxnSpPr>
              <p:nvPr/>
            </p:nvCxnSpPr>
            <p:spPr>
              <a:xfrm flipH="1">
                <a:off x="922798" y="5544426"/>
                <a:ext cx="365605" cy="729066"/>
              </a:xfrm>
              <a:prstGeom prst="lin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10" name="TextBox 209">
                <a:extLst>
                  <a:ext uri="{FF2B5EF4-FFF2-40B4-BE49-F238E27FC236}">
                    <a16:creationId xmlns:a16="http://schemas.microsoft.com/office/drawing/2014/main" id="{459A0BEB-12F2-4FBD-95B5-C8D0A1A99EC3}"/>
                  </a:ext>
                </a:extLst>
              </p:cNvPr>
              <p:cNvSpPr txBox="1"/>
              <p:nvPr/>
            </p:nvSpPr>
            <p:spPr>
              <a:xfrm>
                <a:off x="1328804" y="5427873"/>
                <a:ext cx="2337013" cy="987441"/>
              </a:xfrm>
              <a:prstGeom prst="rect">
                <a:avLst/>
              </a:prstGeom>
              <a:noFill/>
            </p:spPr>
            <p:txBody>
              <a:bodyPr wrap="square" rtlCol="0">
                <a:spAutoFit/>
              </a:bodyPr>
              <a:lstStyle/>
              <a:p>
                <a:pPr algn="ctr"/>
                <a:r>
                  <a:rPr lang="en-US" sz="2000" b="1" dirty="0">
                    <a:solidFill>
                      <a:schemeClr val="accent6"/>
                    </a:solidFill>
                    <a:latin typeface="Segoe UI" panose="020B0502040204020203" pitchFamily="34" charset="0"/>
                    <a:cs typeface="Segoe UI" panose="020B0502040204020203" pitchFamily="34" charset="0"/>
                  </a:rPr>
                  <a:t>Raw Data Is Unmodified</a:t>
                </a:r>
              </a:p>
            </p:txBody>
          </p:sp>
        </p:grpSp>
        <p:sp>
          <p:nvSpPr>
            <p:cNvPr id="211" name="Arrow: Left-Right 210">
              <a:extLst>
                <a:ext uri="{FF2B5EF4-FFF2-40B4-BE49-F238E27FC236}">
                  <a16:creationId xmlns:a16="http://schemas.microsoft.com/office/drawing/2014/main" id="{C89E079D-85C0-4859-90E8-61B8027C09BA}"/>
                </a:ext>
              </a:extLst>
            </p:cNvPr>
            <p:cNvSpPr/>
            <p:nvPr/>
          </p:nvSpPr>
          <p:spPr>
            <a:xfrm rot="16200000">
              <a:off x="986372" y="3056851"/>
              <a:ext cx="1122008" cy="461665"/>
            </a:xfrm>
            <a:prstGeom prst="leftRightArrow">
              <a:avLst>
                <a:gd name="adj1" fmla="val 50000"/>
                <a:gd name="adj2" fmla="val 75019"/>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138" name="Group 137">
            <a:extLst>
              <a:ext uri="{FF2B5EF4-FFF2-40B4-BE49-F238E27FC236}">
                <a16:creationId xmlns:a16="http://schemas.microsoft.com/office/drawing/2014/main" id="{3E9FB738-F859-4BF9-80D0-B7630B64A1A4}"/>
              </a:ext>
            </a:extLst>
          </p:cNvPr>
          <p:cNvGrpSpPr/>
          <p:nvPr/>
        </p:nvGrpSpPr>
        <p:grpSpPr>
          <a:xfrm>
            <a:off x="6669208" y="2738600"/>
            <a:ext cx="2241588" cy="3648835"/>
            <a:chOff x="6669208" y="2746075"/>
            <a:chExt cx="2241588" cy="3648835"/>
          </a:xfrm>
        </p:grpSpPr>
        <p:grpSp>
          <p:nvGrpSpPr>
            <p:cNvPr id="190" name="Group 189">
              <a:extLst>
                <a:ext uri="{FF2B5EF4-FFF2-40B4-BE49-F238E27FC236}">
                  <a16:creationId xmlns:a16="http://schemas.microsoft.com/office/drawing/2014/main" id="{EEB90591-B9A1-40AC-B7E6-7DAC2891C1F4}"/>
                </a:ext>
              </a:extLst>
            </p:cNvPr>
            <p:cNvGrpSpPr/>
            <p:nvPr/>
          </p:nvGrpSpPr>
          <p:grpSpPr>
            <a:xfrm>
              <a:off x="6669208" y="5687024"/>
              <a:ext cx="2241588" cy="707886"/>
              <a:chOff x="4843118" y="5468387"/>
              <a:chExt cx="3021275" cy="954107"/>
            </a:xfrm>
          </p:grpSpPr>
          <p:sp>
            <p:nvSpPr>
              <p:cNvPr id="191" name="Rectangle 190">
                <a:extLst>
                  <a:ext uri="{FF2B5EF4-FFF2-40B4-BE49-F238E27FC236}">
                    <a16:creationId xmlns:a16="http://schemas.microsoft.com/office/drawing/2014/main" id="{9AB41264-7E4F-48C2-A97E-CBD6D437ADE9}"/>
                  </a:ext>
                </a:extLst>
              </p:cNvPr>
              <p:cNvSpPr/>
              <p:nvPr/>
            </p:nvSpPr>
            <p:spPr>
              <a:xfrm>
                <a:off x="4843118" y="5514640"/>
                <a:ext cx="2970184" cy="868073"/>
              </a:xfrm>
              <a:prstGeom prst="rect">
                <a:avLst/>
              </a:prstGeom>
              <a:solidFill>
                <a:schemeClr val="accent2">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panose="020B0502040204020203" pitchFamily="34" charset="0"/>
                </a:endParaRPr>
              </a:p>
            </p:txBody>
          </p:sp>
          <p:sp>
            <p:nvSpPr>
              <p:cNvPr id="192" name="TextBox 191">
                <a:extLst>
                  <a:ext uri="{FF2B5EF4-FFF2-40B4-BE49-F238E27FC236}">
                    <a16:creationId xmlns:a16="http://schemas.microsoft.com/office/drawing/2014/main" id="{5811FC04-F1CC-4495-9695-B33D0B15CF69}"/>
                  </a:ext>
                </a:extLst>
              </p:cNvPr>
              <p:cNvSpPr txBox="1"/>
              <p:nvPr/>
            </p:nvSpPr>
            <p:spPr>
              <a:xfrm>
                <a:off x="5511889" y="5468387"/>
                <a:ext cx="2352504" cy="954107"/>
              </a:xfrm>
              <a:prstGeom prst="rect">
                <a:avLst/>
              </a:prstGeom>
              <a:noFill/>
            </p:spPr>
            <p:txBody>
              <a:bodyPr wrap="square" rtlCol="0">
                <a:spAutoFit/>
              </a:bodyPr>
              <a:lstStyle/>
              <a:p>
                <a:pPr algn="ctr"/>
                <a:r>
                  <a:rPr lang="en-US" sz="2000" b="1" dirty="0">
                    <a:solidFill>
                      <a:srgbClr val="FF0000"/>
                    </a:solidFill>
                    <a:latin typeface="Segoe UI" panose="020B0502040204020203" pitchFamily="34" charset="0"/>
                    <a:cs typeface="Segoe UI" panose="020B0502040204020203" pitchFamily="34" charset="0"/>
                  </a:rPr>
                  <a:t>ECC Modifies Raw Data</a:t>
                </a:r>
              </a:p>
            </p:txBody>
          </p:sp>
          <p:grpSp>
            <p:nvGrpSpPr>
              <p:cNvPr id="193" name="Group 192">
                <a:extLst>
                  <a:ext uri="{FF2B5EF4-FFF2-40B4-BE49-F238E27FC236}">
                    <a16:creationId xmlns:a16="http://schemas.microsoft.com/office/drawing/2014/main" id="{89F02658-E312-4B64-820D-E1F2EBF31F87}"/>
                  </a:ext>
                </a:extLst>
              </p:cNvPr>
              <p:cNvGrpSpPr/>
              <p:nvPr/>
            </p:nvGrpSpPr>
            <p:grpSpPr>
              <a:xfrm>
                <a:off x="4975607" y="5655949"/>
                <a:ext cx="592836" cy="592836"/>
                <a:chOff x="2487498" y="3587509"/>
                <a:chExt cx="592836" cy="592836"/>
              </a:xfrm>
              <a:effectLst/>
            </p:grpSpPr>
            <p:sp>
              <p:nvSpPr>
                <p:cNvPr id="194" name="Oval 193">
                  <a:extLst>
                    <a:ext uri="{FF2B5EF4-FFF2-40B4-BE49-F238E27FC236}">
                      <a16:creationId xmlns:a16="http://schemas.microsoft.com/office/drawing/2014/main" id="{EC371CAB-79E0-433E-B45D-428D47A3E7DE}"/>
                    </a:ext>
                  </a:extLst>
                </p:cNvPr>
                <p:cNvSpPr/>
                <p:nvPr/>
              </p:nvSpPr>
              <p:spPr>
                <a:xfrm>
                  <a:off x="2487498" y="3587509"/>
                  <a:ext cx="592836" cy="59283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panose="020B0502040204020203" pitchFamily="34" charset="0"/>
                  </a:endParaRPr>
                </a:p>
              </p:txBody>
            </p:sp>
            <p:cxnSp>
              <p:nvCxnSpPr>
                <p:cNvPr id="195" name="Straight Connector 194">
                  <a:extLst>
                    <a:ext uri="{FF2B5EF4-FFF2-40B4-BE49-F238E27FC236}">
                      <a16:creationId xmlns:a16="http://schemas.microsoft.com/office/drawing/2014/main" id="{E0BE757E-B04E-407A-87DD-0F1C7EE608C1}"/>
                    </a:ext>
                  </a:extLst>
                </p:cNvPr>
                <p:cNvCxnSpPr>
                  <a:cxnSpLocks/>
                  <a:stCxn id="194" idx="1"/>
                  <a:endCxn id="194" idx="5"/>
                </p:cNvCxnSpPr>
                <p:nvPr/>
              </p:nvCxnSpPr>
              <p:spPr>
                <a:xfrm>
                  <a:off x="2574317" y="3674328"/>
                  <a:ext cx="419198" cy="419198"/>
                </a:xfrm>
                <a:prstGeom prst="lin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14" name="Arrow: Left-Right 213">
              <a:extLst>
                <a:ext uri="{FF2B5EF4-FFF2-40B4-BE49-F238E27FC236}">
                  <a16:creationId xmlns:a16="http://schemas.microsoft.com/office/drawing/2014/main" id="{DFDE6C46-32E1-4FD6-A49D-BC4E80D4289A}"/>
                </a:ext>
              </a:extLst>
            </p:cNvPr>
            <p:cNvSpPr/>
            <p:nvPr/>
          </p:nvSpPr>
          <p:spPr>
            <a:xfrm rot="16200000">
              <a:off x="7158155" y="3057024"/>
              <a:ext cx="1083563" cy="461665"/>
            </a:xfrm>
            <a:prstGeom prst="leftRightArrow">
              <a:avLst>
                <a:gd name="adj1" fmla="val 50000"/>
                <a:gd name="adj2" fmla="val 75019"/>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grpSp>
        <p:nvGrpSpPr>
          <p:cNvPr id="241" name="Group 240">
            <a:extLst>
              <a:ext uri="{FF2B5EF4-FFF2-40B4-BE49-F238E27FC236}">
                <a16:creationId xmlns:a16="http://schemas.microsoft.com/office/drawing/2014/main" id="{7F0AC509-4422-4E6F-919F-A32DECBA63A7}"/>
              </a:ext>
            </a:extLst>
          </p:cNvPr>
          <p:cNvGrpSpPr/>
          <p:nvPr/>
        </p:nvGrpSpPr>
        <p:grpSpPr>
          <a:xfrm>
            <a:off x="6155183" y="2223893"/>
            <a:ext cx="2408809" cy="1612652"/>
            <a:chOff x="6155183" y="2223893"/>
            <a:chExt cx="2408809" cy="1612652"/>
          </a:xfrm>
        </p:grpSpPr>
        <p:sp>
          <p:nvSpPr>
            <p:cNvPr id="189" name="Rectangle: Rounded Corners 188">
              <a:extLst>
                <a:ext uri="{FF2B5EF4-FFF2-40B4-BE49-F238E27FC236}">
                  <a16:creationId xmlns:a16="http://schemas.microsoft.com/office/drawing/2014/main" id="{EDAF2FE4-7A82-4CC6-8ECC-482E6508BD89}"/>
                </a:ext>
              </a:extLst>
            </p:cNvPr>
            <p:cNvSpPr/>
            <p:nvPr/>
          </p:nvSpPr>
          <p:spPr>
            <a:xfrm>
              <a:off x="6856602" y="2223893"/>
              <a:ext cx="212931" cy="193679"/>
            </a:xfrm>
            <a:prstGeom prst="roundRect">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latin typeface="Segoe UI" panose="020B0502040204020203" pitchFamily="34" charset="0"/>
                <a:cs typeface="Segoe UI" panose="020B0502040204020203" pitchFamily="34" charset="0"/>
              </a:endParaRPr>
            </a:p>
          </p:txBody>
        </p:sp>
        <p:sp>
          <p:nvSpPr>
            <p:cNvPr id="215" name="Rectangle: Rounded Corners 214">
              <a:extLst>
                <a:ext uri="{FF2B5EF4-FFF2-40B4-BE49-F238E27FC236}">
                  <a16:creationId xmlns:a16="http://schemas.microsoft.com/office/drawing/2014/main" id="{97EC3DBC-4CAF-4E0F-8CB5-F9CC95291BDB}"/>
                </a:ext>
              </a:extLst>
            </p:cNvPr>
            <p:cNvSpPr/>
            <p:nvPr/>
          </p:nvSpPr>
          <p:spPr>
            <a:xfrm>
              <a:off x="7360173" y="2223893"/>
              <a:ext cx="212931" cy="193679"/>
            </a:xfrm>
            <a:prstGeom prst="roundRect">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latin typeface="Segoe UI" panose="020B0502040204020203" pitchFamily="34" charset="0"/>
                <a:cs typeface="Segoe UI" panose="020B0502040204020203" pitchFamily="34" charset="0"/>
              </a:endParaRPr>
            </a:p>
          </p:txBody>
        </p:sp>
        <p:sp>
          <p:nvSpPr>
            <p:cNvPr id="216" name="Rectangle: Rounded Corners 215">
              <a:extLst>
                <a:ext uri="{FF2B5EF4-FFF2-40B4-BE49-F238E27FC236}">
                  <a16:creationId xmlns:a16="http://schemas.microsoft.com/office/drawing/2014/main" id="{6F057309-9880-43D4-B92D-9887D89C1C74}"/>
                </a:ext>
              </a:extLst>
            </p:cNvPr>
            <p:cNvSpPr/>
            <p:nvPr/>
          </p:nvSpPr>
          <p:spPr>
            <a:xfrm>
              <a:off x="7855057" y="2223893"/>
              <a:ext cx="212931" cy="193679"/>
            </a:xfrm>
            <a:prstGeom prst="roundRect">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latin typeface="Segoe UI" panose="020B0502040204020203" pitchFamily="34" charset="0"/>
                <a:cs typeface="Segoe UI" panose="020B0502040204020203" pitchFamily="34" charset="0"/>
              </a:endParaRPr>
            </a:p>
          </p:txBody>
        </p:sp>
        <p:sp>
          <p:nvSpPr>
            <p:cNvPr id="217" name="Rectangle: Rounded Corners 216">
              <a:extLst>
                <a:ext uri="{FF2B5EF4-FFF2-40B4-BE49-F238E27FC236}">
                  <a16:creationId xmlns:a16="http://schemas.microsoft.com/office/drawing/2014/main" id="{079CC775-D526-43CA-8243-0BBC409AA4A0}"/>
                </a:ext>
              </a:extLst>
            </p:cNvPr>
            <p:cNvSpPr/>
            <p:nvPr/>
          </p:nvSpPr>
          <p:spPr>
            <a:xfrm>
              <a:off x="8351061" y="2223893"/>
              <a:ext cx="212931" cy="193679"/>
            </a:xfrm>
            <a:prstGeom prst="roundRect">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latin typeface="Segoe UI" panose="020B0502040204020203" pitchFamily="34" charset="0"/>
                <a:cs typeface="Segoe UI" panose="020B0502040204020203" pitchFamily="34" charset="0"/>
              </a:endParaRPr>
            </a:p>
          </p:txBody>
        </p:sp>
        <p:sp>
          <p:nvSpPr>
            <p:cNvPr id="218" name="Rectangle: Rounded Corners 217">
              <a:extLst>
                <a:ext uri="{FF2B5EF4-FFF2-40B4-BE49-F238E27FC236}">
                  <a16:creationId xmlns:a16="http://schemas.microsoft.com/office/drawing/2014/main" id="{61D3B20B-4A0C-4FF0-94A5-9275DD2D4F30}"/>
                </a:ext>
              </a:extLst>
            </p:cNvPr>
            <p:cNvSpPr/>
            <p:nvPr/>
          </p:nvSpPr>
          <p:spPr>
            <a:xfrm>
              <a:off x="6155183" y="3298713"/>
              <a:ext cx="914350" cy="53783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accent2"/>
                  </a:solidFill>
                  <a:latin typeface="Segoe UI" panose="020B0502040204020203" pitchFamily="34" charset="0"/>
                  <a:cs typeface="Segoe UI" panose="020B0502040204020203" pitchFamily="34" charset="0"/>
                </a:rPr>
                <a:t>ECC</a:t>
              </a:r>
            </a:p>
            <a:p>
              <a:pPr algn="ctr"/>
              <a:r>
                <a:rPr lang="en-US" sz="2000" b="1" i="1" dirty="0">
                  <a:solidFill>
                    <a:schemeClr val="accent2"/>
                  </a:solidFill>
                  <a:latin typeface="Segoe UI" panose="020B0502040204020203" pitchFamily="34" charset="0"/>
                  <a:cs typeface="Segoe UI" panose="020B0502040204020203" pitchFamily="34" charset="0"/>
                </a:rPr>
                <a:t>Logic</a:t>
              </a:r>
            </a:p>
          </p:txBody>
        </p:sp>
        <p:sp>
          <p:nvSpPr>
            <p:cNvPr id="115" name="Freeform: Shape 114">
              <a:extLst>
                <a:ext uri="{FF2B5EF4-FFF2-40B4-BE49-F238E27FC236}">
                  <a16:creationId xmlns:a16="http://schemas.microsoft.com/office/drawing/2014/main" id="{DE102035-6791-4D52-9E88-16C6EC7C91A7}"/>
                </a:ext>
              </a:extLst>
            </p:cNvPr>
            <p:cNvSpPr/>
            <p:nvPr/>
          </p:nvSpPr>
          <p:spPr>
            <a:xfrm>
              <a:off x="6624637" y="2468562"/>
              <a:ext cx="216694" cy="750888"/>
            </a:xfrm>
            <a:custGeom>
              <a:avLst/>
              <a:gdLst>
                <a:gd name="connsiteX0" fmla="*/ 0 w 347662"/>
                <a:gd name="connsiteY0" fmla="*/ 801867 h 801867"/>
                <a:gd name="connsiteX1" fmla="*/ 238125 w 347662"/>
                <a:gd name="connsiteY1" fmla="*/ 63680 h 801867"/>
                <a:gd name="connsiteX2" fmla="*/ 347662 w 347662"/>
                <a:gd name="connsiteY2" fmla="*/ 87492 h 801867"/>
                <a:gd name="connsiteX0" fmla="*/ 0 w 347662"/>
                <a:gd name="connsiteY0" fmla="*/ 714375 h 714375"/>
                <a:gd name="connsiteX1" fmla="*/ 347662 w 347662"/>
                <a:gd name="connsiteY1" fmla="*/ 0 h 714375"/>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216694"/>
                <a:gd name="connsiteY0" fmla="*/ 750888 h 750888"/>
                <a:gd name="connsiteX1" fmla="*/ 216694 w 216694"/>
                <a:gd name="connsiteY1" fmla="*/ 0 h 750888"/>
              </a:gdLst>
              <a:ahLst/>
              <a:cxnLst>
                <a:cxn ang="0">
                  <a:pos x="connsiteX0" y="connsiteY0"/>
                </a:cxn>
                <a:cxn ang="0">
                  <a:pos x="connsiteX1" y="connsiteY1"/>
                </a:cxn>
              </a:cxnLst>
              <a:rect l="l" t="t" r="r" b="b"/>
              <a:pathLst>
                <a:path w="216694" h="750888">
                  <a:moveTo>
                    <a:pt x="0" y="750888"/>
                  </a:moveTo>
                  <a:cubicBezTo>
                    <a:pt x="3969" y="537368"/>
                    <a:pt x="62707" y="180181"/>
                    <a:pt x="216694" y="0"/>
                  </a:cubicBezTo>
                </a:path>
              </a:pathLst>
            </a:custGeom>
            <a:noFill/>
            <a:ln w="57150">
              <a:solidFill>
                <a:schemeClr val="accent2"/>
              </a:solidFill>
              <a:headEnd type="none" w="med" len="med"/>
              <a:tailEnd type="triangle" w="med" len="me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Freeform: Shape 218">
              <a:extLst>
                <a:ext uri="{FF2B5EF4-FFF2-40B4-BE49-F238E27FC236}">
                  <a16:creationId xmlns:a16="http://schemas.microsoft.com/office/drawing/2014/main" id="{0DEDCCC2-FF71-41C1-9F1D-AFDBCD16700E}"/>
                </a:ext>
              </a:extLst>
            </p:cNvPr>
            <p:cNvSpPr/>
            <p:nvPr/>
          </p:nvSpPr>
          <p:spPr>
            <a:xfrm>
              <a:off x="6628291" y="2440449"/>
              <a:ext cx="681831" cy="777875"/>
            </a:xfrm>
            <a:custGeom>
              <a:avLst/>
              <a:gdLst>
                <a:gd name="connsiteX0" fmla="*/ 0 w 347662"/>
                <a:gd name="connsiteY0" fmla="*/ 801867 h 801867"/>
                <a:gd name="connsiteX1" fmla="*/ 238125 w 347662"/>
                <a:gd name="connsiteY1" fmla="*/ 63680 h 801867"/>
                <a:gd name="connsiteX2" fmla="*/ 347662 w 347662"/>
                <a:gd name="connsiteY2" fmla="*/ 87492 h 801867"/>
                <a:gd name="connsiteX0" fmla="*/ 0 w 347662"/>
                <a:gd name="connsiteY0" fmla="*/ 714375 h 714375"/>
                <a:gd name="connsiteX1" fmla="*/ 347662 w 347662"/>
                <a:gd name="connsiteY1" fmla="*/ 0 h 714375"/>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661987"/>
                <a:gd name="connsiteY0" fmla="*/ 702469 h 702469"/>
                <a:gd name="connsiteX1" fmla="*/ 661987 w 661987"/>
                <a:gd name="connsiteY1" fmla="*/ 0 h 702469"/>
                <a:gd name="connsiteX0" fmla="*/ 0 w 611981"/>
                <a:gd name="connsiteY0" fmla="*/ 714375 h 714375"/>
                <a:gd name="connsiteX1" fmla="*/ 611981 w 611981"/>
                <a:gd name="connsiteY1" fmla="*/ 0 h 714375"/>
                <a:gd name="connsiteX0" fmla="*/ 0 w 611981"/>
                <a:gd name="connsiteY0" fmla="*/ 714375 h 714375"/>
                <a:gd name="connsiteX1" fmla="*/ 611981 w 611981"/>
                <a:gd name="connsiteY1" fmla="*/ 0 h 714375"/>
                <a:gd name="connsiteX0" fmla="*/ 0 w 611981"/>
                <a:gd name="connsiteY0" fmla="*/ 714375 h 714375"/>
                <a:gd name="connsiteX1" fmla="*/ 611981 w 611981"/>
                <a:gd name="connsiteY1" fmla="*/ 0 h 714375"/>
                <a:gd name="connsiteX0" fmla="*/ 0 w 665956"/>
                <a:gd name="connsiteY0" fmla="*/ 809625 h 809625"/>
                <a:gd name="connsiteX1" fmla="*/ 665956 w 665956"/>
                <a:gd name="connsiteY1" fmla="*/ 0 h 809625"/>
                <a:gd name="connsiteX0" fmla="*/ 0 w 681831"/>
                <a:gd name="connsiteY0" fmla="*/ 771525 h 771525"/>
                <a:gd name="connsiteX1" fmla="*/ 681831 w 681831"/>
                <a:gd name="connsiteY1" fmla="*/ 0 h 771525"/>
                <a:gd name="connsiteX0" fmla="*/ 0 w 681831"/>
                <a:gd name="connsiteY0" fmla="*/ 777875 h 777875"/>
                <a:gd name="connsiteX1" fmla="*/ 681831 w 681831"/>
                <a:gd name="connsiteY1" fmla="*/ 0 h 777875"/>
                <a:gd name="connsiteX0" fmla="*/ 0 w 681831"/>
                <a:gd name="connsiteY0" fmla="*/ 777875 h 777875"/>
                <a:gd name="connsiteX1" fmla="*/ 681831 w 681831"/>
                <a:gd name="connsiteY1" fmla="*/ 0 h 777875"/>
                <a:gd name="connsiteX0" fmla="*/ 0 w 681831"/>
                <a:gd name="connsiteY0" fmla="*/ 777875 h 777875"/>
                <a:gd name="connsiteX1" fmla="*/ 681831 w 681831"/>
                <a:gd name="connsiteY1" fmla="*/ 0 h 777875"/>
                <a:gd name="connsiteX0" fmla="*/ 0 w 681831"/>
                <a:gd name="connsiteY0" fmla="*/ 777875 h 777875"/>
                <a:gd name="connsiteX1" fmla="*/ 681831 w 681831"/>
                <a:gd name="connsiteY1" fmla="*/ 0 h 777875"/>
              </a:gdLst>
              <a:ahLst/>
              <a:cxnLst>
                <a:cxn ang="0">
                  <a:pos x="connsiteX0" y="connsiteY0"/>
                </a:cxn>
                <a:cxn ang="0">
                  <a:pos x="connsiteX1" y="connsiteY1"/>
                </a:cxn>
              </a:cxnLst>
              <a:rect l="l" t="t" r="r" b="b"/>
              <a:pathLst>
                <a:path w="681831" h="777875">
                  <a:moveTo>
                    <a:pt x="0" y="777875"/>
                  </a:moveTo>
                  <a:cubicBezTo>
                    <a:pt x="19844" y="456405"/>
                    <a:pt x="338931" y="127794"/>
                    <a:pt x="681831" y="0"/>
                  </a:cubicBezTo>
                </a:path>
              </a:pathLst>
            </a:custGeom>
            <a:noFill/>
            <a:ln w="57150">
              <a:solidFill>
                <a:schemeClr val="accent2"/>
              </a:solidFill>
              <a:headEnd type="none" w="med" len="med"/>
              <a:tailEnd type="triangle" w="med" len="me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Freeform: Shape 219">
              <a:extLst>
                <a:ext uri="{FF2B5EF4-FFF2-40B4-BE49-F238E27FC236}">
                  <a16:creationId xmlns:a16="http://schemas.microsoft.com/office/drawing/2014/main" id="{99C48E9D-814C-4BB5-A8F4-56E5DC18321D}"/>
                </a:ext>
              </a:extLst>
            </p:cNvPr>
            <p:cNvSpPr/>
            <p:nvPr/>
          </p:nvSpPr>
          <p:spPr>
            <a:xfrm>
              <a:off x="6628290" y="2441243"/>
              <a:ext cx="1184275" cy="777082"/>
            </a:xfrm>
            <a:custGeom>
              <a:avLst/>
              <a:gdLst>
                <a:gd name="connsiteX0" fmla="*/ 0 w 347662"/>
                <a:gd name="connsiteY0" fmla="*/ 801867 h 801867"/>
                <a:gd name="connsiteX1" fmla="*/ 238125 w 347662"/>
                <a:gd name="connsiteY1" fmla="*/ 63680 h 801867"/>
                <a:gd name="connsiteX2" fmla="*/ 347662 w 347662"/>
                <a:gd name="connsiteY2" fmla="*/ 87492 h 801867"/>
                <a:gd name="connsiteX0" fmla="*/ 0 w 347662"/>
                <a:gd name="connsiteY0" fmla="*/ 714375 h 714375"/>
                <a:gd name="connsiteX1" fmla="*/ 347662 w 347662"/>
                <a:gd name="connsiteY1" fmla="*/ 0 h 714375"/>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661987"/>
                <a:gd name="connsiteY0" fmla="*/ 702469 h 702469"/>
                <a:gd name="connsiteX1" fmla="*/ 661987 w 661987"/>
                <a:gd name="connsiteY1" fmla="*/ 0 h 702469"/>
                <a:gd name="connsiteX0" fmla="*/ 0 w 611981"/>
                <a:gd name="connsiteY0" fmla="*/ 714375 h 714375"/>
                <a:gd name="connsiteX1" fmla="*/ 611981 w 611981"/>
                <a:gd name="connsiteY1" fmla="*/ 0 h 714375"/>
                <a:gd name="connsiteX0" fmla="*/ 0 w 611981"/>
                <a:gd name="connsiteY0" fmla="*/ 714375 h 714375"/>
                <a:gd name="connsiteX1" fmla="*/ 611981 w 611981"/>
                <a:gd name="connsiteY1" fmla="*/ 0 h 714375"/>
                <a:gd name="connsiteX0" fmla="*/ 0 w 611981"/>
                <a:gd name="connsiteY0" fmla="*/ 714375 h 714375"/>
                <a:gd name="connsiteX1" fmla="*/ 611981 w 611981"/>
                <a:gd name="connsiteY1" fmla="*/ 0 h 714375"/>
                <a:gd name="connsiteX0" fmla="*/ 0 w 1221581"/>
                <a:gd name="connsiteY0" fmla="*/ 747713 h 747713"/>
                <a:gd name="connsiteX1" fmla="*/ 1221581 w 1221581"/>
                <a:gd name="connsiteY1" fmla="*/ 0 h 747713"/>
                <a:gd name="connsiteX0" fmla="*/ 0 w 1221581"/>
                <a:gd name="connsiteY0" fmla="*/ 747713 h 747713"/>
                <a:gd name="connsiteX1" fmla="*/ 1221581 w 1221581"/>
                <a:gd name="connsiteY1" fmla="*/ 0 h 747713"/>
                <a:gd name="connsiteX0" fmla="*/ 0 w 1221581"/>
                <a:gd name="connsiteY0" fmla="*/ 747713 h 747713"/>
                <a:gd name="connsiteX1" fmla="*/ 1221581 w 1221581"/>
                <a:gd name="connsiteY1" fmla="*/ 0 h 747713"/>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158081"/>
                <a:gd name="connsiteY0" fmla="*/ 777875 h 777875"/>
                <a:gd name="connsiteX1" fmla="*/ 1158081 w 1158081"/>
                <a:gd name="connsiteY1" fmla="*/ 0 h 777875"/>
                <a:gd name="connsiteX0" fmla="*/ 0 w 1196181"/>
                <a:gd name="connsiteY0" fmla="*/ 784225 h 784225"/>
                <a:gd name="connsiteX1" fmla="*/ 1196181 w 1196181"/>
                <a:gd name="connsiteY1" fmla="*/ 0 h 784225"/>
                <a:gd name="connsiteX0" fmla="*/ 0 w 1184275"/>
                <a:gd name="connsiteY0" fmla="*/ 777082 h 777082"/>
                <a:gd name="connsiteX1" fmla="*/ 1184275 w 1184275"/>
                <a:gd name="connsiteY1" fmla="*/ 0 h 777082"/>
                <a:gd name="connsiteX0" fmla="*/ 0 w 1184275"/>
                <a:gd name="connsiteY0" fmla="*/ 777082 h 777082"/>
                <a:gd name="connsiteX1" fmla="*/ 1184275 w 1184275"/>
                <a:gd name="connsiteY1" fmla="*/ 0 h 777082"/>
              </a:gdLst>
              <a:ahLst/>
              <a:cxnLst>
                <a:cxn ang="0">
                  <a:pos x="connsiteX0" y="connsiteY0"/>
                </a:cxn>
                <a:cxn ang="0">
                  <a:pos x="connsiteX1" y="connsiteY1"/>
                </a:cxn>
              </a:cxnLst>
              <a:rect l="l" t="t" r="r" b="b"/>
              <a:pathLst>
                <a:path w="1184275" h="777082">
                  <a:moveTo>
                    <a:pt x="0" y="777082"/>
                  </a:moveTo>
                  <a:cubicBezTo>
                    <a:pt x="18257" y="515937"/>
                    <a:pt x="515938" y="146843"/>
                    <a:pt x="1184275" y="0"/>
                  </a:cubicBezTo>
                </a:path>
              </a:pathLst>
            </a:custGeom>
            <a:noFill/>
            <a:ln w="57150">
              <a:solidFill>
                <a:schemeClr val="accent2"/>
              </a:solidFill>
              <a:headEnd type="none" w="med" len="med"/>
              <a:tailEnd type="triangle" w="med" len="me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Freeform: Shape 220">
              <a:extLst>
                <a:ext uri="{FF2B5EF4-FFF2-40B4-BE49-F238E27FC236}">
                  <a16:creationId xmlns:a16="http://schemas.microsoft.com/office/drawing/2014/main" id="{76F08E59-3DDE-4079-9125-823C83F924FB}"/>
                </a:ext>
              </a:extLst>
            </p:cNvPr>
            <p:cNvSpPr/>
            <p:nvPr/>
          </p:nvSpPr>
          <p:spPr>
            <a:xfrm>
              <a:off x="6624639" y="2446964"/>
              <a:ext cx="1695450" cy="781049"/>
            </a:xfrm>
            <a:custGeom>
              <a:avLst/>
              <a:gdLst>
                <a:gd name="connsiteX0" fmla="*/ 0 w 347662"/>
                <a:gd name="connsiteY0" fmla="*/ 801867 h 801867"/>
                <a:gd name="connsiteX1" fmla="*/ 238125 w 347662"/>
                <a:gd name="connsiteY1" fmla="*/ 63680 h 801867"/>
                <a:gd name="connsiteX2" fmla="*/ 347662 w 347662"/>
                <a:gd name="connsiteY2" fmla="*/ 87492 h 801867"/>
                <a:gd name="connsiteX0" fmla="*/ 0 w 347662"/>
                <a:gd name="connsiteY0" fmla="*/ 714375 h 714375"/>
                <a:gd name="connsiteX1" fmla="*/ 347662 w 347662"/>
                <a:gd name="connsiteY1" fmla="*/ 0 h 714375"/>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226219"/>
                <a:gd name="connsiteY0" fmla="*/ 719138 h 719138"/>
                <a:gd name="connsiteX1" fmla="*/ 226219 w 226219"/>
                <a:gd name="connsiteY1" fmla="*/ 0 h 719138"/>
                <a:gd name="connsiteX0" fmla="*/ 0 w 661987"/>
                <a:gd name="connsiteY0" fmla="*/ 702469 h 702469"/>
                <a:gd name="connsiteX1" fmla="*/ 661987 w 661987"/>
                <a:gd name="connsiteY1" fmla="*/ 0 h 702469"/>
                <a:gd name="connsiteX0" fmla="*/ 0 w 611981"/>
                <a:gd name="connsiteY0" fmla="*/ 714375 h 714375"/>
                <a:gd name="connsiteX1" fmla="*/ 611981 w 611981"/>
                <a:gd name="connsiteY1" fmla="*/ 0 h 714375"/>
                <a:gd name="connsiteX0" fmla="*/ 0 w 611981"/>
                <a:gd name="connsiteY0" fmla="*/ 714375 h 714375"/>
                <a:gd name="connsiteX1" fmla="*/ 611981 w 611981"/>
                <a:gd name="connsiteY1" fmla="*/ 0 h 714375"/>
                <a:gd name="connsiteX0" fmla="*/ 0 w 611981"/>
                <a:gd name="connsiteY0" fmla="*/ 714375 h 714375"/>
                <a:gd name="connsiteX1" fmla="*/ 611981 w 611981"/>
                <a:gd name="connsiteY1" fmla="*/ 0 h 714375"/>
                <a:gd name="connsiteX0" fmla="*/ 0 w 1221581"/>
                <a:gd name="connsiteY0" fmla="*/ 747713 h 747713"/>
                <a:gd name="connsiteX1" fmla="*/ 1221581 w 1221581"/>
                <a:gd name="connsiteY1" fmla="*/ 0 h 747713"/>
                <a:gd name="connsiteX0" fmla="*/ 0 w 1221581"/>
                <a:gd name="connsiteY0" fmla="*/ 747713 h 747713"/>
                <a:gd name="connsiteX1" fmla="*/ 1221581 w 1221581"/>
                <a:gd name="connsiteY1" fmla="*/ 0 h 747713"/>
                <a:gd name="connsiteX0" fmla="*/ 0 w 1221581"/>
                <a:gd name="connsiteY0" fmla="*/ 747713 h 747713"/>
                <a:gd name="connsiteX1" fmla="*/ 1221581 w 1221581"/>
                <a:gd name="connsiteY1" fmla="*/ 0 h 747713"/>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221581"/>
                <a:gd name="connsiteY0" fmla="*/ 800100 h 800100"/>
                <a:gd name="connsiteX1" fmla="*/ 1221581 w 1221581"/>
                <a:gd name="connsiteY1" fmla="*/ 0 h 800100"/>
                <a:gd name="connsiteX0" fmla="*/ 0 w 1712118"/>
                <a:gd name="connsiteY0" fmla="*/ 752475 h 752475"/>
                <a:gd name="connsiteX1" fmla="*/ 1712118 w 1712118"/>
                <a:gd name="connsiteY1" fmla="*/ 0 h 752475"/>
                <a:gd name="connsiteX0" fmla="*/ 0 w 1712118"/>
                <a:gd name="connsiteY0" fmla="*/ 752475 h 752475"/>
                <a:gd name="connsiteX1" fmla="*/ 1712118 w 1712118"/>
                <a:gd name="connsiteY1" fmla="*/ 0 h 752475"/>
                <a:gd name="connsiteX0" fmla="*/ 0 w 1721643"/>
                <a:gd name="connsiteY0" fmla="*/ 766762 h 766762"/>
                <a:gd name="connsiteX1" fmla="*/ 1721643 w 1721643"/>
                <a:gd name="connsiteY1" fmla="*/ 0 h 766762"/>
                <a:gd name="connsiteX0" fmla="*/ 0 w 1735931"/>
                <a:gd name="connsiteY0" fmla="*/ 733424 h 733424"/>
                <a:gd name="connsiteX1" fmla="*/ 1735931 w 1735931"/>
                <a:gd name="connsiteY1" fmla="*/ 0 h 733424"/>
                <a:gd name="connsiteX0" fmla="*/ 0 w 1683543"/>
                <a:gd name="connsiteY0" fmla="*/ 773906 h 773906"/>
                <a:gd name="connsiteX1" fmla="*/ 1683543 w 1683543"/>
                <a:gd name="connsiteY1" fmla="*/ 0 h 773906"/>
                <a:gd name="connsiteX0" fmla="*/ 0 w 1695450"/>
                <a:gd name="connsiteY0" fmla="*/ 781049 h 781049"/>
                <a:gd name="connsiteX1" fmla="*/ 1695450 w 1695450"/>
                <a:gd name="connsiteY1" fmla="*/ 0 h 781049"/>
              </a:gdLst>
              <a:ahLst/>
              <a:cxnLst>
                <a:cxn ang="0">
                  <a:pos x="connsiteX0" y="connsiteY0"/>
                </a:cxn>
                <a:cxn ang="0">
                  <a:pos x="connsiteX1" y="connsiteY1"/>
                </a:cxn>
              </a:cxnLst>
              <a:rect l="l" t="t" r="r" b="b"/>
              <a:pathLst>
                <a:path w="1695450" h="781049">
                  <a:moveTo>
                    <a:pt x="0" y="781049"/>
                  </a:moveTo>
                  <a:cubicBezTo>
                    <a:pt x="18257" y="519904"/>
                    <a:pt x="407988" y="142080"/>
                    <a:pt x="1695450" y="0"/>
                  </a:cubicBezTo>
                </a:path>
              </a:pathLst>
            </a:custGeom>
            <a:noFill/>
            <a:ln w="57150">
              <a:solidFill>
                <a:schemeClr val="accent2"/>
              </a:solidFill>
              <a:headEnd type="none" w="med" len="med"/>
              <a:tailEnd type="triangle" w="med" len="me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0" name="Group 229">
            <a:extLst>
              <a:ext uri="{FF2B5EF4-FFF2-40B4-BE49-F238E27FC236}">
                <a16:creationId xmlns:a16="http://schemas.microsoft.com/office/drawing/2014/main" id="{39E8DDEC-8B28-4118-82E1-FDCB58E52629}"/>
              </a:ext>
            </a:extLst>
          </p:cNvPr>
          <p:cNvGrpSpPr/>
          <p:nvPr/>
        </p:nvGrpSpPr>
        <p:grpSpPr>
          <a:xfrm>
            <a:off x="3506388" y="2621082"/>
            <a:ext cx="2145306" cy="3770723"/>
            <a:chOff x="3506388" y="2621082"/>
            <a:chExt cx="2145306" cy="3770723"/>
          </a:xfrm>
        </p:grpSpPr>
        <p:grpSp>
          <p:nvGrpSpPr>
            <p:cNvPr id="201" name="Group 200">
              <a:extLst>
                <a:ext uri="{FF2B5EF4-FFF2-40B4-BE49-F238E27FC236}">
                  <a16:creationId xmlns:a16="http://schemas.microsoft.com/office/drawing/2014/main" id="{BDBF4418-CA7E-43F0-A7D1-4063B229369A}"/>
                </a:ext>
              </a:extLst>
            </p:cNvPr>
            <p:cNvGrpSpPr/>
            <p:nvPr/>
          </p:nvGrpSpPr>
          <p:grpSpPr>
            <a:xfrm>
              <a:off x="3506388" y="5683919"/>
              <a:ext cx="2145306" cy="707886"/>
              <a:chOff x="673035" y="5427873"/>
              <a:chExt cx="2992782" cy="987441"/>
            </a:xfrm>
          </p:grpSpPr>
          <p:sp>
            <p:nvSpPr>
              <p:cNvPr id="202" name="Rectangle 201">
                <a:extLst>
                  <a:ext uri="{FF2B5EF4-FFF2-40B4-BE49-F238E27FC236}">
                    <a16:creationId xmlns:a16="http://schemas.microsoft.com/office/drawing/2014/main" id="{F3A31F24-D701-4924-A254-4E03848D4F7F}"/>
                  </a:ext>
                </a:extLst>
              </p:cNvPr>
              <p:cNvSpPr/>
              <p:nvPr/>
            </p:nvSpPr>
            <p:spPr>
              <a:xfrm>
                <a:off x="673035" y="5476467"/>
                <a:ext cx="2918552" cy="906243"/>
              </a:xfrm>
              <a:prstGeom prst="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panose="020B0502040204020203" pitchFamily="34" charset="0"/>
                </a:endParaRPr>
              </a:p>
            </p:txBody>
          </p:sp>
          <p:cxnSp>
            <p:nvCxnSpPr>
              <p:cNvPr id="203" name="Straight Connector 202">
                <a:extLst>
                  <a:ext uri="{FF2B5EF4-FFF2-40B4-BE49-F238E27FC236}">
                    <a16:creationId xmlns:a16="http://schemas.microsoft.com/office/drawing/2014/main" id="{B55A4961-473A-4B43-BFF2-046868BD398B}"/>
                  </a:ext>
                </a:extLst>
              </p:cNvPr>
              <p:cNvCxnSpPr>
                <a:cxnSpLocks/>
              </p:cNvCxnSpPr>
              <p:nvPr/>
            </p:nvCxnSpPr>
            <p:spPr>
              <a:xfrm>
                <a:off x="793802" y="5998250"/>
                <a:ext cx="153937" cy="267556"/>
              </a:xfrm>
              <a:prstGeom prst="lin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cxnSp>
            <p:nvCxnSpPr>
              <p:cNvPr id="204" name="Straight Connector 203">
                <a:extLst>
                  <a:ext uri="{FF2B5EF4-FFF2-40B4-BE49-F238E27FC236}">
                    <a16:creationId xmlns:a16="http://schemas.microsoft.com/office/drawing/2014/main" id="{40E2E6A1-6D2E-473D-87C2-2AD6EC8F69F2}"/>
                  </a:ext>
                </a:extLst>
              </p:cNvPr>
              <p:cNvCxnSpPr>
                <a:cxnSpLocks/>
              </p:cNvCxnSpPr>
              <p:nvPr/>
            </p:nvCxnSpPr>
            <p:spPr>
              <a:xfrm flipH="1">
                <a:off x="922798" y="5544426"/>
                <a:ext cx="365605" cy="729066"/>
              </a:xfrm>
              <a:prstGeom prst="lin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05" name="TextBox 204">
                <a:extLst>
                  <a:ext uri="{FF2B5EF4-FFF2-40B4-BE49-F238E27FC236}">
                    <a16:creationId xmlns:a16="http://schemas.microsoft.com/office/drawing/2014/main" id="{F8C3661E-17C9-4386-B660-8316049EF8DC}"/>
                  </a:ext>
                </a:extLst>
              </p:cNvPr>
              <p:cNvSpPr txBox="1"/>
              <p:nvPr/>
            </p:nvSpPr>
            <p:spPr>
              <a:xfrm>
                <a:off x="1328804" y="5427873"/>
                <a:ext cx="2337013" cy="987441"/>
              </a:xfrm>
              <a:prstGeom prst="rect">
                <a:avLst/>
              </a:prstGeom>
              <a:noFill/>
            </p:spPr>
            <p:txBody>
              <a:bodyPr wrap="square" rtlCol="0">
                <a:spAutoFit/>
              </a:bodyPr>
              <a:lstStyle/>
              <a:p>
                <a:pPr algn="ctr"/>
                <a:r>
                  <a:rPr lang="en-US" sz="2000" b="1" dirty="0">
                    <a:solidFill>
                      <a:schemeClr val="accent6"/>
                    </a:solidFill>
                    <a:latin typeface="Segoe UI" panose="020B0502040204020203" pitchFamily="34" charset="0"/>
                    <a:cs typeface="Segoe UI" panose="020B0502040204020203" pitchFamily="34" charset="0"/>
                  </a:rPr>
                  <a:t>Raw Data Is Unmodified</a:t>
                </a:r>
              </a:p>
            </p:txBody>
          </p:sp>
        </p:grpSp>
        <p:sp>
          <p:nvSpPr>
            <p:cNvPr id="212" name="Arrow: Left-Right 211">
              <a:extLst>
                <a:ext uri="{FF2B5EF4-FFF2-40B4-BE49-F238E27FC236}">
                  <a16:creationId xmlns:a16="http://schemas.microsoft.com/office/drawing/2014/main" id="{48329D7D-EBE1-4EAB-968E-066FF6EB6812}"/>
                </a:ext>
              </a:extLst>
            </p:cNvPr>
            <p:cNvSpPr/>
            <p:nvPr/>
          </p:nvSpPr>
          <p:spPr>
            <a:xfrm rot="16200000">
              <a:off x="3812344" y="3015711"/>
              <a:ext cx="1039728" cy="461665"/>
            </a:xfrm>
            <a:prstGeom prst="leftRightArrow">
              <a:avLst>
                <a:gd name="adj1" fmla="val 50000"/>
                <a:gd name="adj2" fmla="val 75019"/>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13" name="Arrow: Left-Right 212">
              <a:extLst>
                <a:ext uri="{FF2B5EF4-FFF2-40B4-BE49-F238E27FC236}">
                  <a16:creationId xmlns:a16="http://schemas.microsoft.com/office/drawing/2014/main" id="{BC521E26-DF88-41D7-AC92-F8F880C9FAD3}"/>
                </a:ext>
              </a:extLst>
            </p:cNvPr>
            <p:cNvSpPr/>
            <p:nvPr/>
          </p:nvSpPr>
          <p:spPr>
            <a:xfrm rot="18486200">
              <a:off x="4576936" y="3041070"/>
              <a:ext cx="1301642" cy="461665"/>
            </a:xfrm>
            <a:prstGeom prst="leftRightArrow">
              <a:avLst>
                <a:gd name="adj1" fmla="val 50000"/>
                <a:gd name="adj2" fmla="val 75019"/>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22" name="Rectangle: Rounded Corners 221">
              <a:extLst>
                <a:ext uri="{FF2B5EF4-FFF2-40B4-BE49-F238E27FC236}">
                  <a16:creationId xmlns:a16="http://schemas.microsoft.com/office/drawing/2014/main" id="{FC90E713-7BD2-42FD-BE54-30F56D9A820C}"/>
                </a:ext>
              </a:extLst>
            </p:cNvPr>
            <p:cNvSpPr/>
            <p:nvPr/>
          </p:nvSpPr>
          <p:spPr>
            <a:xfrm>
              <a:off x="3878726" y="3990536"/>
              <a:ext cx="1413976" cy="418448"/>
            </a:xfrm>
            <a:prstGeom prst="round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Segoe UI" panose="020B0502040204020203" pitchFamily="34" charset="0"/>
                  <a:cs typeface="Segoe UI" panose="020B0502040204020203" pitchFamily="34" charset="0"/>
                </a:rPr>
                <a:t>ECC Logic</a:t>
              </a:r>
            </a:p>
          </p:txBody>
        </p:sp>
        <p:cxnSp>
          <p:nvCxnSpPr>
            <p:cNvPr id="223" name="Connector: Elbow 222">
              <a:extLst>
                <a:ext uri="{FF2B5EF4-FFF2-40B4-BE49-F238E27FC236}">
                  <a16:creationId xmlns:a16="http://schemas.microsoft.com/office/drawing/2014/main" id="{3061978E-033F-44AD-9251-DA542213A8D0}"/>
                </a:ext>
              </a:extLst>
            </p:cNvPr>
            <p:cNvCxnSpPr>
              <a:cxnSpLocks/>
            </p:cNvCxnSpPr>
            <p:nvPr/>
          </p:nvCxnSpPr>
          <p:spPr>
            <a:xfrm flipH="1">
              <a:off x="3957017" y="4206217"/>
              <a:ext cx="1225917" cy="0"/>
            </a:xfrm>
            <a:prstGeom prst="straightConnector1">
              <a:avLst/>
            </a:prstGeom>
            <a:ln w="57150">
              <a:solidFill>
                <a:schemeClr val="accent6"/>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167" name="Group 166">
            <a:extLst>
              <a:ext uri="{FF2B5EF4-FFF2-40B4-BE49-F238E27FC236}">
                <a16:creationId xmlns:a16="http://schemas.microsoft.com/office/drawing/2014/main" id="{3D7C0AC0-35A3-4325-9272-6750B0EFF2D3}"/>
              </a:ext>
            </a:extLst>
          </p:cNvPr>
          <p:cNvGrpSpPr/>
          <p:nvPr/>
        </p:nvGrpSpPr>
        <p:grpSpPr>
          <a:xfrm>
            <a:off x="51625" y="877545"/>
            <a:ext cx="9040759" cy="5526178"/>
            <a:chOff x="51616" y="903197"/>
            <a:chExt cx="9040759" cy="5526178"/>
          </a:xfrm>
        </p:grpSpPr>
        <p:sp>
          <p:nvSpPr>
            <p:cNvPr id="168" name="Rectangle 167">
              <a:extLst>
                <a:ext uri="{FF2B5EF4-FFF2-40B4-BE49-F238E27FC236}">
                  <a16:creationId xmlns:a16="http://schemas.microsoft.com/office/drawing/2014/main" id="{F79DAB72-B69B-4091-8D26-56FEC9CA6176}"/>
                </a:ext>
              </a:extLst>
            </p:cNvPr>
            <p:cNvSpPr/>
            <p:nvPr/>
          </p:nvSpPr>
          <p:spPr>
            <a:xfrm>
              <a:off x="51616" y="903197"/>
              <a:ext cx="9040759" cy="5526178"/>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69" name="TextBox 168">
              <a:extLst>
                <a:ext uri="{FF2B5EF4-FFF2-40B4-BE49-F238E27FC236}">
                  <a16:creationId xmlns:a16="http://schemas.microsoft.com/office/drawing/2014/main" id="{96069DAE-0842-46AD-A153-A25E83BF42FE}"/>
                </a:ext>
              </a:extLst>
            </p:cNvPr>
            <p:cNvSpPr txBox="1"/>
            <p:nvPr/>
          </p:nvSpPr>
          <p:spPr>
            <a:xfrm>
              <a:off x="324630" y="2478352"/>
              <a:ext cx="8494721" cy="2308324"/>
            </a:xfrm>
            <a:prstGeom prst="rect">
              <a:avLst/>
            </a:prstGeom>
            <a:solidFill>
              <a:schemeClr val="accent4">
                <a:lumMod val="20000"/>
                <a:lumOff val="80000"/>
              </a:schemeClr>
            </a:solidFill>
            <a:ln w="76200">
              <a:solidFill>
                <a:schemeClr val="accent1"/>
              </a:solidFill>
            </a:ln>
          </p:spPr>
          <p:txBody>
            <a:bodyPr wrap="square" rtlCol="0">
              <a:spAutoFit/>
            </a:bodyPr>
            <a:lstStyle/>
            <a:p>
              <a:pPr algn="ctr"/>
              <a:r>
                <a:rPr lang="en-US" sz="3600" b="1" dirty="0">
                  <a:latin typeface="Segoe UI" panose="020B0502040204020203" pitchFamily="34" charset="0"/>
                  <a:cs typeface="Segoe UI" panose="020B0502040204020203" pitchFamily="34" charset="0"/>
                </a:rPr>
                <a:t>Unfortunately, the on-die ECC scheme:</a:t>
              </a:r>
            </a:p>
            <a:p>
              <a:pPr marL="1435100" lvl="2" indent="-520700">
                <a:buFont typeface="+mj-lt"/>
                <a:buAutoNum type="arabicPeriod"/>
              </a:pPr>
              <a:r>
                <a:rPr lang="en-US" sz="3600" b="1" dirty="0">
                  <a:latin typeface="Segoe UI" panose="020B0502040204020203" pitchFamily="34" charset="0"/>
                  <a:cs typeface="Segoe UI" panose="020B0502040204020203" pitchFamily="34" charset="0"/>
                </a:rPr>
                <a:t> </a:t>
              </a:r>
              <a:r>
                <a:rPr lang="en-US" sz="3600" b="1" dirty="0">
                  <a:solidFill>
                    <a:srgbClr val="FF0000"/>
                  </a:solidFill>
                  <a:latin typeface="Segoe UI" panose="020B0502040204020203" pitchFamily="34" charset="0"/>
                  <a:cs typeface="Segoe UI" panose="020B0502040204020203" pitchFamily="34" charset="0"/>
                </a:rPr>
                <a:t>Cannot</a:t>
              </a:r>
              <a:r>
                <a:rPr lang="en-US" sz="3600" b="1" dirty="0">
                  <a:latin typeface="Segoe UI" panose="020B0502040204020203" pitchFamily="34" charset="0"/>
                  <a:cs typeface="Segoe UI" panose="020B0502040204020203" pitchFamily="34" charset="0"/>
                </a:rPr>
                <a:t> be bypassed</a:t>
              </a:r>
            </a:p>
            <a:p>
              <a:pPr marL="1435100" lvl="2" indent="-520700">
                <a:buFont typeface="+mj-lt"/>
                <a:buAutoNum type="arabicPeriod"/>
              </a:pPr>
              <a:r>
                <a:rPr lang="en-US" sz="3600" b="1" dirty="0">
                  <a:latin typeface="Segoe UI" panose="020B0502040204020203" pitchFamily="34" charset="0"/>
                  <a:cs typeface="Segoe UI" panose="020B0502040204020203" pitchFamily="34" charset="0"/>
                </a:rPr>
                <a:t> Is</a:t>
              </a:r>
              <a:r>
                <a:rPr lang="en-US" sz="3600" b="1" dirty="0">
                  <a:solidFill>
                    <a:srgbClr val="FF0000"/>
                  </a:solidFill>
                  <a:latin typeface="Segoe UI" panose="020B0502040204020203" pitchFamily="34" charset="0"/>
                  <a:cs typeface="Segoe UI" panose="020B0502040204020203" pitchFamily="34" charset="0"/>
                </a:rPr>
                <a:t> unknown </a:t>
              </a:r>
              <a:r>
                <a:rPr lang="en-US" sz="3600" b="1" dirty="0">
                  <a:latin typeface="Segoe UI" panose="020B0502040204020203" pitchFamily="34" charset="0"/>
                  <a:cs typeface="Segoe UI" panose="020B0502040204020203" pitchFamily="34" charset="0"/>
                </a:rPr>
                <a:t>and </a:t>
              </a:r>
              <a:r>
                <a:rPr lang="en-US" sz="3600" b="1" dirty="0">
                  <a:solidFill>
                    <a:srgbClr val="FF0000"/>
                  </a:solidFill>
                  <a:latin typeface="Segoe UI" panose="020B0502040204020203" pitchFamily="34" charset="0"/>
                  <a:cs typeface="Segoe UI" panose="020B0502040204020203" pitchFamily="34" charset="0"/>
                </a:rPr>
                <a:t>proprietary</a:t>
              </a:r>
              <a:endParaRPr lang="en-US" sz="3600" b="1" dirty="0">
                <a:latin typeface="Segoe UI" panose="020B0502040204020203" pitchFamily="34" charset="0"/>
                <a:cs typeface="Segoe UI" panose="020B0502040204020203" pitchFamily="34" charset="0"/>
              </a:endParaRPr>
            </a:p>
            <a:p>
              <a:pPr marL="1435100" lvl="2" indent="-520700">
                <a:buFont typeface="+mj-lt"/>
                <a:buAutoNum type="arabicPeriod"/>
              </a:pPr>
              <a:r>
                <a:rPr lang="en-US" sz="3600" b="1" dirty="0">
                  <a:latin typeface="Segoe UI" panose="020B0502040204020203" pitchFamily="34" charset="0"/>
                  <a:cs typeface="Segoe UI" panose="020B0502040204020203" pitchFamily="34" charset="0"/>
                </a:rPr>
                <a:t> Is completely</a:t>
              </a:r>
              <a:r>
                <a:rPr lang="en-US" sz="3600" b="1" dirty="0">
                  <a:solidFill>
                    <a:srgbClr val="FF0000"/>
                  </a:solidFill>
                  <a:latin typeface="Segoe UI" panose="020B0502040204020203" pitchFamily="34" charset="0"/>
                  <a:cs typeface="Segoe UI" panose="020B0502040204020203" pitchFamily="34" charset="0"/>
                </a:rPr>
                <a:t> invisible</a:t>
              </a:r>
            </a:p>
          </p:txBody>
        </p:sp>
      </p:grpSp>
    </p:spTree>
    <p:extLst>
      <p:ext uri="{BB962C8B-B14F-4D97-AF65-F5344CB8AC3E}">
        <p14:creationId xmlns:p14="http://schemas.microsoft.com/office/powerpoint/2010/main" val="317829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DB301AF-DD81-4540-877E-DEBA7B62B6FD}"/>
              </a:ext>
            </a:extLst>
          </p:cNvPr>
          <p:cNvGrpSpPr/>
          <p:nvPr/>
        </p:nvGrpSpPr>
        <p:grpSpPr>
          <a:xfrm>
            <a:off x="328492" y="1815337"/>
            <a:ext cx="8444016" cy="3184119"/>
            <a:chOff x="328492" y="1479956"/>
            <a:chExt cx="8444016" cy="3184119"/>
          </a:xfrm>
        </p:grpSpPr>
        <p:sp>
          <p:nvSpPr>
            <p:cNvPr id="56" name="Rectangle 55">
              <a:extLst>
                <a:ext uri="{FF2B5EF4-FFF2-40B4-BE49-F238E27FC236}">
                  <a16:creationId xmlns:a16="http://schemas.microsoft.com/office/drawing/2014/main" id="{955465A1-B202-47F6-B46D-BC81212FBB30}"/>
                </a:ext>
              </a:extLst>
            </p:cNvPr>
            <p:cNvSpPr/>
            <p:nvPr/>
          </p:nvSpPr>
          <p:spPr>
            <a:xfrm>
              <a:off x="6367992" y="1860447"/>
              <a:ext cx="2404516" cy="28036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5" name="Rectangle 54">
              <a:extLst>
                <a:ext uri="{FF2B5EF4-FFF2-40B4-BE49-F238E27FC236}">
                  <a16:creationId xmlns:a16="http://schemas.microsoft.com/office/drawing/2014/main" id="{A05C3A3B-E62B-4A77-A568-675D6A8072CF}"/>
                </a:ext>
              </a:extLst>
            </p:cNvPr>
            <p:cNvSpPr/>
            <p:nvPr/>
          </p:nvSpPr>
          <p:spPr>
            <a:xfrm>
              <a:off x="3424817" y="1860447"/>
              <a:ext cx="2404516" cy="28036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3" name="Rectangle 2">
              <a:extLst>
                <a:ext uri="{FF2B5EF4-FFF2-40B4-BE49-F238E27FC236}">
                  <a16:creationId xmlns:a16="http://schemas.microsoft.com/office/drawing/2014/main" id="{EB4EF765-8AF1-4F6A-96DA-B7008E92FD95}"/>
                </a:ext>
              </a:extLst>
            </p:cNvPr>
            <p:cNvSpPr/>
            <p:nvPr/>
          </p:nvSpPr>
          <p:spPr>
            <a:xfrm>
              <a:off x="380722" y="1860447"/>
              <a:ext cx="2404516" cy="2803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43" name="Rectangle: Rounded Corners 42">
              <a:extLst>
                <a:ext uri="{FF2B5EF4-FFF2-40B4-BE49-F238E27FC236}">
                  <a16:creationId xmlns:a16="http://schemas.microsoft.com/office/drawing/2014/main" id="{75974292-DF6B-4EAD-B664-C0CA338E4EED}"/>
                </a:ext>
              </a:extLst>
            </p:cNvPr>
            <p:cNvSpPr/>
            <p:nvPr/>
          </p:nvSpPr>
          <p:spPr>
            <a:xfrm>
              <a:off x="482314" y="2238790"/>
              <a:ext cx="2201333" cy="331244"/>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Encoder A</a:t>
              </a:r>
            </a:p>
          </p:txBody>
        </p:sp>
        <p:sp>
          <p:nvSpPr>
            <p:cNvPr id="44" name="Rectangle: Rounded Corners 43">
              <a:extLst>
                <a:ext uri="{FF2B5EF4-FFF2-40B4-BE49-F238E27FC236}">
                  <a16:creationId xmlns:a16="http://schemas.microsoft.com/office/drawing/2014/main" id="{2DDD2B29-EA23-4CE8-BCB6-47458B4C965B}"/>
                </a:ext>
              </a:extLst>
            </p:cNvPr>
            <p:cNvSpPr/>
            <p:nvPr/>
          </p:nvSpPr>
          <p:spPr>
            <a:xfrm>
              <a:off x="3526409" y="2238790"/>
              <a:ext cx="2201333" cy="331244"/>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Encoder B</a:t>
              </a:r>
            </a:p>
          </p:txBody>
        </p:sp>
        <p:sp>
          <p:nvSpPr>
            <p:cNvPr id="45" name="Rectangle: Rounded Corners 44">
              <a:extLst>
                <a:ext uri="{FF2B5EF4-FFF2-40B4-BE49-F238E27FC236}">
                  <a16:creationId xmlns:a16="http://schemas.microsoft.com/office/drawing/2014/main" id="{EA08F425-6695-4C38-AC6A-156687341B21}"/>
                </a:ext>
              </a:extLst>
            </p:cNvPr>
            <p:cNvSpPr/>
            <p:nvPr/>
          </p:nvSpPr>
          <p:spPr>
            <a:xfrm>
              <a:off x="6469584" y="2238790"/>
              <a:ext cx="2201333" cy="331244"/>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Encoder C</a:t>
              </a:r>
            </a:p>
          </p:txBody>
        </p:sp>
        <p:cxnSp>
          <p:nvCxnSpPr>
            <p:cNvPr id="46" name="Straight Arrow Connector 45">
              <a:extLst>
                <a:ext uri="{FF2B5EF4-FFF2-40B4-BE49-F238E27FC236}">
                  <a16:creationId xmlns:a16="http://schemas.microsoft.com/office/drawing/2014/main" id="{EFC671B9-522C-4BDC-B6B9-498F8CD7BC8C}"/>
                </a:ext>
              </a:extLst>
            </p:cNvPr>
            <p:cNvCxnSpPr>
              <a:cxnSpLocks/>
              <a:endCxn id="44" idx="0"/>
            </p:cNvCxnSpPr>
            <p:nvPr/>
          </p:nvCxnSpPr>
          <p:spPr>
            <a:xfrm>
              <a:off x="4627076" y="1667460"/>
              <a:ext cx="0" cy="5713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2BD5527-E227-47C9-8A1D-A502B16C7D9E}"/>
                </a:ext>
              </a:extLst>
            </p:cNvPr>
            <p:cNvCxnSpPr>
              <a:cxnSpLocks/>
              <a:stCxn id="34" idx="3"/>
              <a:endCxn id="45" idx="0"/>
            </p:cNvCxnSpPr>
            <p:nvPr/>
          </p:nvCxnSpPr>
          <p:spPr>
            <a:xfrm>
              <a:off x="5273820" y="1479957"/>
              <a:ext cx="2296431" cy="75883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4EAE7D6-6ECC-4A5A-9385-56D84045738A}"/>
                </a:ext>
              </a:extLst>
            </p:cNvPr>
            <p:cNvCxnSpPr>
              <a:cxnSpLocks/>
              <a:stCxn id="34" idx="1"/>
              <a:endCxn id="43" idx="0"/>
            </p:cNvCxnSpPr>
            <p:nvPr/>
          </p:nvCxnSpPr>
          <p:spPr>
            <a:xfrm rot="10800000" flipV="1">
              <a:off x="1582982" y="1479956"/>
              <a:ext cx="2397349" cy="75883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665A6882-0283-4937-8A4F-25D2A4D15502}"/>
                </a:ext>
              </a:extLst>
            </p:cNvPr>
            <p:cNvSpPr txBox="1">
              <a:spLocks/>
            </p:cNvSpPr>
            <p:nvPr/>
          </p:nvSpPr>
          <p:spPr>
            <a:xfrm>
              <a:off x="328492" y="1878022"/>
              <a:ext cx="1701376" cy="3620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b="1" i="1" dirty="0">
                  <a:solidFill>
                    <a:schemeClr val="accent1">
                      <a:lumMod val="50000"/>
                    </a:schemeClr>
                  </a:solidFill>
                  <a:latin typeface="Segoe UI" panose="020B0502040204020203" pitchFamily="34" charset="0"/>
                  <a:cs typeface="Segoe UI" panose="020B0502040204020203" pitchFamily="34" charset="0"/>
                </a:rPr>
                <a:t>Scheme A</a:t>
              </a:r>
            </a:p>
          </p:txBody>
        </p:sp>
        <p:sp>
          <p:nvSpPr>
            <p:cNvPr id="90" name="Content Placeholder 2">
              <a:extLst>
                <a:ext uri="{FF2B5EF4-FFF2-40B4-BE49-F238E27FC236}">
                  <a16:creationId xmlns:a16="http://schemas.microsoft.com/office/drawing/2014/main" id="{DD8EF0D0-CD49-463F-9949-63C26E98DEC0}"/>
                </a:ext>
              </a:extLst>
            </p:cNvPr>
            <p:cNvSpPr txBox="1">
              <a:spLocks/>
            </p:cNvSpPr>
            <p:nvPr/>
          </p:nvSpPr>
          <p:spPr>
            <a:xfrm>
              <a:off x="3409537" y="1878022"/>
              <a:ext cx="1701376" cy="3620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b="1" i="1" dirty="0">
                  <a:solidFill>
                    <a:schemeClr val="accent4">
                      <a:lumMod val="50000"/>
                    </a:schemeClr>
                  </a:solidFill>
                  <a:latin typeface="Segoe UI" panose="020B0502040204020203" pitchFamily="34" charset="0"/>
                  <a:cs typeface="Segoe UI" panose="020B0502040204020203" pitchFamily="34" charset="0"/>
                </a:rPr>
                <a:t>Scheme B</a:t>
              </a:r>
            </a:p>
          </p:txBody>
        </p:sp>
        <p:sp>
          <p:nvSpPr>
            <p:cNvPr id="93" name="Content Placeholder 2">
              <a:extLst>
                <a:ext uri="{FF2B5EF4-FFF2-40B4-BE49-F238E27FC236}">
                  <a16:creationId xmlns:a16="http://schemas.microsoft.com/office/drawing/2014/main" id="{2226FE3E-DE39-444A-96FB-5D4F1F1F19BD}"/>
                </a:ext>
              </a:extLst>
            </p:cNvPr>
            <p:cNvSpPr txBox="1">
              <a:spLocks/>
            </p:cNvSpPr>
            <p:nvPr/>
          </p:nvSpPr>
          <p:spPr>
            <a:xfrm>
              <a:off x="6367983" y="1878022"/>
              <a:ext cx="1701376" cy="3620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b="1" i="1" dirty="0">
                  <a:solidFill>
                    <a:schemeClr val="accent6">
                      <a:lumMod val="50000"/>
                    </a:schemeClr>
                  </a:solidFill>
                  <a:latin typeface="Segoe UI" panose="020B0502040204020203" pitchFamily="34" charset="0"/>
                  <a:cs typeface="Segoe UI" panose="020B0502040204020203" pitchFamily="34" charset="0"/>
                </a:rPr>
                <a:t>Scheme C</a:t>
              </a:r>
            </a:p>
          </p:txBody>
        </p:sp>
      </p:grpSp>
      <p:sp>
        <p:nvSpPr>
          <p:cNvPr id="2" name="Title 1"/>
          <p:cNvSpPr>
            <a:spLocks noGrp="1"/>
          </p:cNvSpPr>
          <p:nvPr>
            <p:ph type="title"/>
          </p:nvPr>
        </p:nvSpPr>
        <p:spPr/>
        <p:txBody>
          <a:bodyPr/>
          <a:lstStyle/>
          <a:p>
            <a:r>
              <a:rPr lang="en-US" sz="3700" dirty="0"/>
              <a:t>ECC Complicates Error Characterization</a:t>
            </a:r>
            <a:endParaRPr lang="en-US" sz="3700" b="1" dirty="0">
              <a:latin typeface="Segoe UI" panose="020B0502040204020203" pitchFamily="34" charset="0"/>
              <a:cs typeface="Segoe UI" panose="020B0502040204020203" pitchFamily="34" charset="0"/>
            </a:endParaRPr>
          </a:p>
        </p:txBody>
      </p:sp>
      <p:grpSp>
        <p:nvGrpSpPr>
          <p:cNvPr id="17" name="Group 16">
            <a:extLst>
              <a:ext uri="{FF2B5EF4-FFF2-40B4-BE49-F238E27FC236}">
                <a16:creationId xmlns:a16="http://schemas.microsoft.com/office/drawing/2014/main" id="{0B5055CD-439D-4C88-8E18-3F1EE8DDA8FC}"/>
              </a:ext>
            </a:extLst>
          </p:cNvPr>
          <p:cNvGrpSpPr/>
          <p:nvPr/>
        </p:nvGrpSpPr>
        <p:grpSpPr>
          <a:xfrm>
            <a:off x="3209488" y="1120714"/>
            <a:ext cx="2835176" cy="987011"/>
            <a:chOff x="3209488" y="785333"/>
            <a:chExt cx="2835176" cy="987011"/>
          </a:xfrm>
        </p:grpSpPr>
        <p:sp>
          <p:nvSpPr>
            <p:cNvPr id="34" name="TextBox 33">
              <a:extLst>
                <a:ext uri="{FF2B5EF4-FFF2-40B4-BE49-F238E27FC236}">
                  <a16:creationId xmlns:a16="http://schemas.microsoft.com/office/drawing/2014/main" id="{6B80C6AC-8F4D-4D0B-BE94-422CACD6E2D4}"/>
                </a:ext>
              </a:extLst>
            </p:cNvPr>
            <p:cNvSpPr txBox="1"/>
            <p:nvPr/>
          </p:nvSpPr>
          <p:spPr>
            <a:xfrm>
              <a:off x="3980330" y="1187569"/>
              <a:ext cx="1293490"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1111</a:t>
              </a:r>
            </a:p>
          </p:txBody>
        </p:sp>
        <p:sp>
          <p:nvSpPr>
            <p:cNvPr id="68" name="Content Placeholder 2">
              <a:extLst>
                <a:ext uri="{FF2B5EF4-FFF2-40B4-BE49-F238E27FC236}">
                  <a16:creationId xmlns:a16="http://schemas.microsoft.com/office/drawing/2014/main" id="{5F831C58-6BBB-441E-AEBF-52FBDF13968B}"/>
                </a:ext>
              </a:extLst>
            </p:cNvPr>
            <p:cNvSpPr txBox="1">
              <a:spLocks/>
            </p:cNvSpPr>
            <p:nvPr/>
          </p:nvSpPr>
          <p:spPr>
            <a:xfrm>
              <a:off x="3209488" y="785333"/>
              <a:ext cx="2835176" cy="3565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800" i="1" dirty="0">
                  <a:latin typeface="Segoe UI" panose="020B0502040204020203" pitchFamily="34" charset="0"/>
                  <a:cs typeface="Segoe UI" panose="020B0502040204020203" pitchFamily="34" charset="0"/>
                </a:rPr>
                <a:t>Original Data</a:t>
              </a:r>
            </a:p>
          </p:txBody>
        </p:sp>
      </p:grpSp>
      <p:grpSp>
        <p:nvGrpSpPr>
          <p:cNvPr id="21" name="Group 20">
            <a:extLst>
              <a:ext uri="{FF2B5EF4-FFF2-40B4-BE49-F238E27FC236}">
                <a16:creationId xmlns:a16="http://schemas.microsoft.com/office/drawing/2014/main" id="{0BE03FE3-CC33-4D89-A85B-EC4572025FEF}"/>
              </a:ext>
            </a:extLst>
          </p:cNvPr>
          <p:cNvGrpSpPr/>
          <p:nvPr/>
        </p:nvGrpSpPr>
        <p:grpSpPr>
          <a:xfrm>
            <a:off x="485632" y="2905415"/>
            <a:ext cx="8172659" cy="1443318"/>
            <a:chOff x="485632" y="2905414"/>
            <a:chExt cx="8172659" cy="1443319"/>
          </a:xfrm>
        </p:grpSpPr>
        <p:sp>
          <p:nvSpPr>
            <p:cNvPr id="91" name="Rectangle 90">
              <a:extLst>
                <a:ext uri="{FF2B5EF4-FFF2-40B4-BE49-F238E27FC236}">
                  <a16:creationId xmlns:a16="http://schemas.microsoft.com/office/drawing/2014/main" id="{A6141EC2-0286-4785-B1BA-248C3DC34AC4}"/>
                </a:ext>
              </a:extLst>
            </p:cNvPr>
            <p:cNvSpPr/>
            <p:nvPr/>
          </p:nvSpPr>
          <p:spPr>
            <a:xfrm>
              <a:off x="3526409" y="3149095"/>
              <a:ext cx="2201333" cy="1199638"/>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92" name="Rectangle 91">
              <a:extLst>
                <a:ext uri="{FF2B5EF4-FFF2-40B4-BE49-F238E27FC236}">
                  <a16:creationId xmlns:a16="http://schemas.microsoft.com/office/drawing/2014/main" id="{B1FA69A5-353D-45F8-8A4A-49D8DE6F06B5}"/>
                </a:ext>
              </a:extLst>
            </p:cNvPr>
            <p:cNvSpPr/>
            <p:nvPr/>
          </p:nvSpPr>
          <p:spPr>
            <a:xfrm>
              <a:off x="6482210" y="3149034"/>
              <a:ext cx="2176081" cy="1199638"/>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7" name="Rectangle 76">
              <a:extLst>
                <a:ext uri="{FF2B5EF4-FFF2-40B4-BE49-F238E27FC236}">
                  <a16:creationId xmlns:a16="http://schemas.microsoft.com/office/drawing/2014/main" id="{F91D3EB7-BE52-4E77-A82C-34998E817686}"/>
                </a:ext>
              </a:extLst>
            </p:cNvPr>
            <p:cNvSpPr/>
            <p:nvPr/>
          </p:nvSpPr>
          <p:spPr>
            <a:xfrm>
              <a:off x="485632" y="3149034"/>
              <a:ext cx="2194697" cy="1199638"/>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cxnSp>
          <p:nvCxnSpPr>
            <p:cNvPr id="53" name="Straight Arrow Connector 52">
              <a:extLst>
                <a:ext uri="{FF2B5EF4-FFF2-40B4-BE49-F238E27FC236}">
                  <a16:creationId xmlns:a16="http://schemas.microsoft.com/office/drawing/2014/main" id="{C3842042-C372-43BD-AB52-E6E41F9C38FA}"/>
                </a:ext>
              </a:extLst>
            </p:cNvPr>
            <p:cNvCxnSpPr>
              <a:cxnSpLocks/>
              <a:stCxn id="44" idx="2"/>
              <a:endCxn id="49" idx="0"/>
            </p:cNvCxnSpPr>
            <p:nvPr/>
          </p:nvCxnSpPr>
          <p:spPr>
            <a:xfrm>
              <a:off x="4627076" y="2905414"/>
              <a:ext cx="0" cy="9007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730A235-629D-4FA6-9C94-D1258E3D96DB}"/>
                </a:ext>
              </a:extLst>
            </p:cNvPr>
            <p:cNvCxnSpPr>
              <a:cxnSpLocks/>
              <a:stCxn id="43" idx="2"/>
              <a:endCxn id="59" idx="0"/>
            </p:cNvCxnSpPr>
            <p:nvPr/>
          </p:nvCxnSpPr>
          <p:spPr>
            <a:xfrm>
              <a:off x="1582981" y="2905414"/>
              <a:ext cx="0" cy="9007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D1E760A-EF19-47A4-97AC-36C9703A361A}"/>
                </a:ext>
              </a:extLst>
            </p:cNvPr>
            <p:cNvCxnSpPr>
              <a:cxnSpLocks/>
              <a:stCxn id="45" idx="2"/>
              <a:endCxn id="65" idx="0"/>
            </p:cNvCxnSpPr>
            <p:nvPr/>
          </p:nvCxnSpPr>
          <p:spPr>
            <a:xfrm>
              <a:off x="7570251" y="2905414"/>
              <a:ext cx="0" cy="9007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Content Placeholder 2">
            <a:extLst>
              <a:ext uri="{FF2B5EF4-FFF2-40B4-BE49-F238E27FC236}">
                <a16:creationId xmlns:a16="http://schemas.microsoft.com/office/drawing/2014/main" id="{6BF89888-431A-4C46-9E14-C28112B262C3}"/>
              </a:ext>
            </a:extLst>
          </p:cNvPr>
          <p:cNvSpPr txBox="1">
            <a:spLocks/>
          </p:cNvSpPr>
          <p:nvPr/>
        </p:nvSpPr>
        <p:spPr>
          <a:xfrm>
            <a:off x="617615" y="5647048"/>
            <a:ext cx="1930732" cy="3565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800" b="1" i="1" dirty="0">
                <a:solidFill>
                  <a:srgbClr val="FF0000"/>
                </a:solidFill>
                <a:latin typeface="Segoe UI" panose="020B0502040204020203" pitchFamily="34" charset="0"/>
                <a:cs typeface="Segoe UI" panose="020B0502040204020203" pitchFamily="34" charset="0"/>
              </a:rPr>
              <a:t>1 Error</a:t>
            </a:r>
          </a:p>
        </p:txBody>
      </p:sp>
      <p:sp>
        <p:nvSpPr>
          <p:cNvPr id="36" name="Content Placeholder 2">
            <a:extLst>
              <a:ext uri="{FF2B5EF4-FFF2-40B4-BE49-F238E27FC236}">
                <a16:creationId xmlns:a16="http://schemas.microsoft.com/office/drawing/2014/main" id="{4C02FF91-8B7E-431E-AE55-A2FD42E25596}"/>
              </a:ext>
            </a:extLst>
          </p:cNvPr>
          <p:cNvSpPr txBox="1">
            <a:spLocks/>
          </p:cNvSpPr>
          <p:nvPr/>
        </p:nvSpPr>
        <p:spPr>
          <a:xfrm>
            <a:off x="3806253" y="5618472"/>
            <a:ext cx="1641646" cy="3565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800" b="1" i="1" dirty="0">
                <a:solidFill>
                  <a:srgbClr val="FF0000"/>
                </a:solidFill>
                <a:latin typeface="Segoe UI" panose="020B0502040204020203" pitchFamily="34" charset="0"/>
                <a:cs typeface="Segoe UI" panose="020B0502040204020203" pitchFamily="34" charset="0"/>
              </a:rPr>
              <a:t>0 Errors</a:t>
            </a:r>
          </a:p>
        </p:txBody>
      </p:sp>
      <p:sp>
        <p:nvSpPr>
          <p:cNvPr id="37" name="Content Placeholder 2">
            <a:extLst>
              <a:ext uri="{FF2B5EF4-FFF2-40B4-BE49-F238E27FC236}">
                <a16:creationId xmlns:a16="http://schemas.microsoft.com/office/drawing/2014/main" id="{4E654704-A86D-4073-BC14-537597E86236}"/>
              </a:ext>
            </a:extLst>
          </p:cNvPr>
          <p:cNvSpPr txBox="1">
            <a:spLocks/>
          </p:cNvSpPr>
          <p:nvPr/>
        </p:nvSpPr>
        <p:spPr>
          <a:xfrm>
            <a:off x="6639512" y="5613259"/>
            <a:ext cx="1861478" cy="3565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panose="02000503000000020004" pitchFamily="2"/>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Helvetica Neue" panose="02000503000000020004"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800" b="1" i="1" dirty="0">
                <a:solidFill>
                  <a:srgbClr val="FF0000"/>
                </a:solidFill>
                <a:latin typeface="Segoe UI" panose="020B0502040204020203" pitchFamily="34" charset="0"/>
                <a:cs typeface="Segoe UI" panose="020B0502040204020203" pitchFamily="34" charset="0"/>
              </a:rPr>
              <a:t>2 Errors</a:t>
            </a:r>
          </a:p>
        </p:txBody>
      </p:sp>
      <p:grpSp>
        <p:nvGrpSpPr>
          <p:cNvPr id="23" name="Group 22">
            <a:extLst>
              <a:ext uri="{FF2B5EF4-FFF2-40B4-BE49-F238E27FC236}">
                <a16:creationId xmlns:a16="http://schemas.microsoft.com/office/drawing/2014/main" id="{44C44EAD-5BF5-4D28-B737-D4863D26609B}"/>
              </a:ext>
            </a:extLst>
          </p:cNvPr>
          <p:cNvGrpSpPr/>
          <p:nvPr/>
        </p:nvGrpSpPr>
        <p:grpSpPr>
          <a:xfrm>
            <a:off x="380714" y="4295834"/>
            <a:ext cx="8391803" cy="1450475"/>
            <a:chOff x="380714" y="4312878"/>
            <a:chExt cx="8391803" cy="1450475"/>
          </a:xfrm>
        </p:grpSpPr>
        <p:cxnSp>
          <p:nvCxnSpPr>
            <p:cNvPr id="26" name="Straight Arrow Connector 25">
              <a:extLst>
                <a:ext uri="{FF2B5EF4-FFF2-40B4-BE49-F238E27FC236}">
                  <a16:creationId xmlns:a16="http://schemas.microsoft.com/office/drawing/2014/main" id="{2DD6FB83-E7F7-4A97-A3C3-6B6E65B82B59}"/>
                </a:ext>
              </a:extLst>
            </p:cNvPr>
            <p:cNvCxnSpPr>
              <a:cxnSpLocks/>
              <a:stCxn id="7" idx="2"/>
            </p:cNvCxnSpPr>
            <p:nvPr/>
          </p:nvCxnSpPr>
          <p:spPr>
            <a:xfrm>
              <a:off x="1582981" y="4916284"/>
              <a:ext cx="0" cy="3565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1499FC1-4C80-4551-85DF-1F973A629156}"/>
                </a:ext>
              </a:extLst>
            </p:cNvPr>
            <p:cNvCxnSpPr>
              <a:cxnSpLocks/>
              <a:stCxn id="8" idx="2"/>
            </p:cNvCxnSpPr>
            <p:nvPr/>
          </p:nvCxnSpPr>
          <p:spPr>
            <a:xfrm>
              <a:off x="4627076" y="4916284"/>
              <a:ext cx="0" cy="3565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46718B3-2D50-4765-A2D6-E6CE57AF5717}"/>
                </a:ext>
              </a:extLst>
            </p:cNvPr>
            <p:cNvCxnSpPr>
              <a:cxnSpLocks/>
              <a:stCxn id="9" idx="2"/>
            </p:cNvCxnSpPr>
            <p:nvPr/>
          </p:nvCxnSpPr>
          <p:spPr>
            <a:xfrm>
              <a:off x="7570251" y="4915880"/>
              <a:ext cx="0" cy="3569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F3E8FC1-D57E-4426-B4F7-0B4136129BF1}"/>
                </a:ext>
              </a:extLst>
            </p:cNvPr>
            <p:cNvSpPr txBox="1"/>
            <p:nvPr/>
          </p:nvSpPr>
          <p:spPr>
            <a:xfrm>
              <a:off x="380714" y="5178578"/>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1</a:t>
              </a:r>
              <a:r>
                <a:rPr lang="en-US" sz="3200" b="1" dirty="0">
                  <a:solidFill>
                    <a:srgbClr val="FF0000"/>
                  </a:solidFill>
                  <a:latin typeface="Courier New" panose="02070309020205020404" pitchFamily="49" charset="0"/>
                  <a:cs typeface="Courier New" panose="02070309020205020404" pitchFamily="49" charset="0"/>
                </a:rPr>
                <a:t>0</a:t>
              </a:r>
              <a:r>
                <a:rPr lang="en-US" sz="3200" b="1" dirty="0">
                  <a:latin typeface="Courier New" panose="02070309020205020404" pitchFamily="49" charset="0"/>
                  <a:cs typeface="Courier New" panose="02070309020205020404" pitchFamily="49" charset="0"/>
                </a:rPr>
                <a:t>11</a:t>
              </a:r>
            </a:p>
          </p:txBody>
        </p:sp>
        <p:sp>
          <p:nvSpPr>
            <p:cNvPr id="30" name="TextBox 29">
              <a:extLst>
                <a:ext uri="{FF2B5EF4-FFF2-40B4-BE49-F238E27FC236}">
                  <a16:creationId xmlns:a16="http://schemas.microsoft.com/office/drawing/2014/main" id="{B78ACE9A-ECDF-4F74-A284-1FC565566039}"/>
                </a:ext>
              </a:extLst>
            </p:cNvPr>
            <p:cNvSpPr txBox="1"/>
            <p:nvPr/>
          </p:nvSpPr>
          <p:spPr>
            <a:xfrm>
              <a:off x="3424809" y="5163961"/>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1111</a:t>
              </a:r>
            </a:p>
          </p:txBody>
        </p:sp>
        <p:sp>
          <p:nvSpPr>
            <p:cNvPr id="31" name="TextBox 30">
              <a:extLst>
                <a:ext uri="{FF2B5EF4-FFF2-40B4-BE49-F238E27FC236}">
                  <a16:creationId xmlns:a16="http://schemas.microsoft.com/office/drawing/2014/main" id="{17616C5D-E825-47B6-8C2A-06519353AEE9}"/>
                </a:ext>
              </a:extLst>
            </p:cNvPr>
            <p:cNvSpPr txBox="1"/>
            <p:nvPr/>
          </p:nvSpPr>
          <p:spPr>
            <a:xfrm>
              <a:off x="6367984" y="5178578"/>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1</a:t>
              </a:r>
              <a:r>
                <a:rPr lang="en-US" sz="3200" b="1" dirty="0">
                  <a:solidFill>
                    <a:srgbClr val="FF0000"/>
                  </a:solidFill>
                  <a:latin typeface="Courier New" panose="02070309020205020404" pitchFamily="49" charset="0"/>
                  <a:cs typeface="Courier New" panose="02070309020205020404" pitchFamily="49" charset="0"/>
                </a:rPr>
                <a:t>0</a:t>
              </a:r>
              <a:r>
                <a:rPr lang="en-US" sz="3200" b="1" dirty="0">
                  <a:latin typeface="Courier New" panose="02070309020205020404" pitchFamily="49" charset="0"/>
                  <a:cs typeface="Courier New" panose="02070309020205020404" pitchFamily="49" charset="0"/>
                </a:rPr>
                <a:t>1</a:t>
              </a:r>
              <a:r>
                <a:rPr lang="en-US" sz="3200" b="1" dirty="0">
                  <a:solidFill>
                    <a:srgbClr val="FF0000"/>
                  </a:solidFill>
                  <a:latin typeface="Courier New" panose="02070309020205020404" pitchFamily="49" charset="0"/>
                  <a:cs typeface="Courier New" panose="02070309020205020404" pitchFamily="49" charset="0"/>
                </a:rPr>
                <a:t>0</a:t>
              </a:r>
            </a:p>
          </p:txBody>
        </p:sp>
        <p:sp>
          <p:nvSpPr>
            <p:cNvPr id="7" name="Rectangle: Rounded Corners 6">
              <a:extLst>
                <a:ext uri="{FF2B5EF4-FFF2-40B4-BE49-F238E27FC236}">
                  <a16:creationId xmlns:a16="http://schemas.microsoft.com/office/drawing/2014/main" id="{BEAF4664-8CEA-47F8-8A3D-A5D22D460825}"/>
                </a:ext>
              </a:extLst>
            </p:cNvPr>
            <p:cNvSpPr/>
            <p:nvPr/>
          </p:nvSpPr>
          <p:spPr>
            <a:xfrm>
              <a:off x="482314" y="4585260"/>
              <a:ext cx="2201333" cy="331244"/>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Decoder A (SEC)</a:t>
              </a:r>
            </a:p>
          </p:txBody>
        </p:sp>
        <p:sp>
          <p:nvSpPr>
            <p:cNvPr id="8" name="Rectangle: Rounded Corners 7">
              <a:extLst>
                <a:ext uri="{FF2B5EF4-FFF2-40B4-BE49-F238E27FC236}">
                  <a16:creationId xmlns:a16="http://schemas.microsoft.com/office/drawing/2014/main" id="{AD385028-4139-4E25-84A8-BC65C2EB8D62}"/>
                </a:ext>
              </a:extLst>
            </p:cNvPr>
            <p:cNvSpPr/>
            <p:nvPr/>
          </p:nvSpPr>
          <p:spPr>
            <a:xfrm>
              <a:off x="3526409" y="4585260"/>
              <a:ext cx="2201333" cy="331244"/>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Decoder B (SEC)</a:t>
              </a:r>
            </a:p>
          </p:txBody>
        </p:sp>
        <p:sp>
          <p:nvSpPr>
            <p:cNvPr id="9" name="Rectangle: Rounded Corners 8">
              <a:extLst>
                <a:ext uri="{FF2B5EF4-FFF2-40B4-BE49-F238E27FC236}">
                  <a16:creationId xmlns:a16="http://schemas.microsoft.com/office/drawing/2014/main" id="{A573FF89-7968-4A0D-86FC-DD4CF23F4B19}"/>
                </a:ext>
              </a:extLst>
            </p:cNvPr>
            <p:cNvSpPr/>
            <p:nvPr/>
          </p:nvSpPr>
          <p:spPr>
            <a:xfrm>
              <a:off x="6469584" y="4584635"/>
              <a:ext cx="2201333" cy="331244"/>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egoe UI" panose="020B0502040204020203" pitchFamily="34" charset="0"/>
                  <a:cs typeface="Segoe UI" panose="020B0502040204020203" pitchFamily="34" charset="0"/>
                </a:rPr>
                <a:t>Decoder C (SEC)</a:t>
              </a:r>
            </a:p>
          </p:txBody>
        </p:sp>
        <p:cxnSp>
          <p:nvCxnSpPr>
            <p:cNvPr id="12" name="Straight Arrow Connector 11">
              <a:extLst>
                <a:ext uri="{FF2B5EF4-FFF2-40B4-BE49-F238E27FC236}">
                  <a16:creationId xmlns:a16="http://schemas.microsoft.com/office/drawing/2014/main" id="{28F5ADE7-65FE-4063-9406-ABC07C881808}"/>
                </a:ext>
              </a:extLst>
            </p:cNvPr>
            <p:cNvCxnSpPr>
              <a:cxnSpLocks/>
              <a:endCxn id="8" idx="0"/>
            </p:cNvCxnSpPr>
            <p:nvPr/>
          </p:nvCxnSpPr>
          <p:spPr>
            <a:xfrm>
              <a:off x="4627076" y="4312878"/>
              <a:ext cx="0" cy="2723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DF03915-35D4-4347-AA84-A8DF1D41AAAE}"/>
                </a:ext>
              </a:extLst>
            </p:cNvPr>
            <p:cNvCxnSpPr>
              <a:cxnSpLocks/>
              <a:endCxn id="7" idx="0"/>
            </p:cNvCxnSpPr>
            <p:nvPr/>
          </p:nvCxnSpPr>
          <p:spPr>
            <a:xfrm>
              <a:off x="1582981" y="4312878"/>
              <a:ext cx="0" cy="2723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2A797B2-CABE-4ACA-9EDE-264300A470B9}"/>
                </a:ext>
              </a:extLst>
            </p:cNvPr>
            <p:cNvCxnSpPr>
              <a:cxnSpLocks/>
              <a:endCxn id="9" idx="0"/>
            </p:cNvCxnSpPr>
            <p:nvPr/>
          </p:nvCxnSpPr>
          <p:spPr>
            <a:xfrm>
              <a:off x="7570251" y="4312878"/>
              <a:ext cx="0" cy="2717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E7635375-870F-4E08-BC99-55F7D222CE6C}"/>
              </a:ext>
            </a:extLst>
          </p:cNvPr>
          <p:cNvGrpSpPr/>
          <p:nvPr/>
        </p:nvGrpSpPr>
        <p:grpSpPr>
          <a:xfrm>
            <a:off x="380714" y="3806134"/>
            <a:ext cx="8391803" cy="584775"/>
            <a:chOff x="380714" y="2919104"/>
            <a:chExt cx="8391803" cy="584775"/>
          </a:xfrm>
        </p:grpSpPr>
        <p:sp>
          <p:nvSpPr>
            <p:cNvPr id="49" name="TextBox 48">
              <a:extLst>
                <a:ext uri="{FF2B5EF4-FFF2-40B4-BE49-F238E27FC236}">
                  <a16:creationId xmlns:a16="http://schemas.microsoft.com/office/drawing/2014/main" id="{254DDE76-79D4-4246-B3AB-04486F0AA08E}"/>
                </a:ext>
              </a:extLst>
            </p:cNvPr>
            <p:cNvSpPr txBox="1"/>
            <p:nvPr/>
          </p:nvSpPr>
          <p:spPr>
            <a:xfrm>
              <a:off x="3424809" y="2919104"/>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0101110</a:t>
              </a:r>
            </a:p>
          </p:txBody>
        </p:sp>
        <p:sp>
          <p:nvSpPr>
            <p:cNvPr id="59" name="TextBox 58">
              <a:extLst>
                <a:ext uri="{FF2B5EF4-FFF2-40B4-BE49-F238E27FC236}">
                  <a16:creationId xmlns:a16="http://schemas.microsoft.com/office/drawing/2014/main" id="{A5D86594-3622-4E9A-A9B6-85B5ABDFAC84}"/>
                </a:ext>
              </a:extLst>
            </p:cNvPr>
            <p:cNvSpPr txBox="1"/>
            <p:nvPr/>
          </p:nvSpPr>
          <p:spPr>
            <a:xfrm>
              <a:off x="380714" y="2919104"/>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1011011</a:t>
              </a:r>
            </a:p>
          </p:txBody>
        </p:sp>
        <p:sp>
          <p:nvSpPr>
            <p:cNvPr id="65" name="TextBox 64">
              <a:extLst>
                <a:ext uri="{FF2B5EF4-FFF2-40B4-BE49-F238E27FC236}">
                  <a16:creationId xmlns:a16="http://schemas.microsoft.com/office/drawing/2014/main" id="{9AFEAC2B-02A4-4CF0-9FBF-D7C7DBB26B3F}"/>
                </a:ext>
              </a:extLst>
            </p:cNvPr>
            <p:cNvSpPr txBox="1"/>
            <p:nvPr/>
          </p:nvSpPr>
          <p:spPr>
            <a:xfrm>
              <a:off x="6367984" y="2919104"/>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0011001</a:t>
              </a:r>
            </a:p>
          </p:txBody>
        </p:sp>
      </p:grpSp>
      <p:grpSp>
        <p:nvGrpSpPr>
          <p:cNvPr id="20" name="Group 19">
            <a:extLst>
              <a:ext uri="{FF2B5EF4-FFF2-40B4-BE49-F238E27FC236}">
                <a16:creationId xmlns:a16="http://schemas.microsoft.com/office/drawing/2014/main" id="{4C3B6BD6-118A-4E16-BEA1-545E199C05DD}"/>
              </a:ext>
            </a:extLst>
          </p:cNvPr>
          <p:cNvGrpSpPr/>
          <p:nvPr/>
        </p:nvGrpSpPr>
        <p:grpSpPr>
          <a:xfrm>
            <a:off x="380714" y="3395725"/>
            <a:ext cx="8391803" cy="995004"/>
            <a:chOff x="380714" y="3689350"/>
            <a:chExt cx="8391803" cy="995004"/>
          </a:xfrm>
        </p:grpSpPr>
        <p:sp>
          <p:nvSpPr>
            <p:cNvPr id="6" name="TextBox 5">
              <a:extLst>
                <a:ext uri="{FF2B5EF4-FFF2-40B4-BE49-F238E27FC236}">
                  <a16:creationId xmlns:a16="http://schemas.microsoft.com/office/drawing/2014/main" id="{5A7FCC19-A139-40CC-8774-8DD39B7ED172}"/>
                </a:ext>
              </a:extLst>
            </p:cNvPr>
            <p:cNvSpPr txBox="1"/>
            <p:nvPr/>
          </p:nvSpPr>
          <p:spPr>
            <a:xfrm>
              <a:off x="3424809" y="4099579"/>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0</a:t>
              </a:r>
              <a:r>
                <a:rPr lang="en-US" sz="3200" b="1" dirty="0">
                  <a:solidFill>
                    <a:srgbClr val="FF0000"/>
                  </a:solidFill>
                  <a:latin typeface="Courier New" panose="02070309020205020404" pitchFamily="49" charset="0"/>
                  <a:cs typeface="Courier New" panose="02070309020205020404" pitchFamily="49" charset="0"/>
                </a:rPr>
                <a:t>0</a:t>
              </a:r>
              <a:r>
                <a:rPr lang="en-US" sz="3200" b="1" dirty="0">
                  <a:latin typeface="Courier New" panose="02070309020205020404" pitchFamily="49" charset="0"/>
                  <a:cs typeface="Courier New" panose="02070309020205020404" pitchFamily="49" charset="0"/>
                </a:rPr>
                <a:t>011</a:t>
              </a:r>
              <a:r>
                <a:rPr lang="en-US" sz="3200" b="1" dirty="0">
                  <a:solidFill>
                    <a:srgbClr val="FF0000"/>
                  </a:solidFill>
                  <a:latin typeface="Courier New" panose="02070309020205020404" pitchFamily="49" charset="0"/>
                  <a:cs typeface="Courier New" panose="02070309020205020404" pitchFamily="49" charset="0"/>
                </a:rPr>
                <a:t>0</a:t>
              </a:r>
              <a:r>
                <a:rPr lang="en-US" sz="3200" b="1" dirty="0">
                  <a:latin typeface="Courier New" panose="02070309020205020404" pitchFamily="49" charset="0"/>
                  <a:cs typeface="Courier New" panose="02070309020205020404" pitchFamily="49" charset="0"/>
                </a:rPr>
                <a:t>0</a:t>
              </a:r>
            </a:p>
          </p:txBody>
        </p:sp>
        <p:sp>
          <p:nvSpPr>
            <p:cNvPr id="57" name="TextBox 56">
              <a:extLst>
                <a:ext uri="{FF2B5EF4-FFF2-40B4-BE49-F238E27FC236}">
                  <a16:creationId xmlns:a16="http://schemas.microsoft.com/office/drawing/2014/main" id="{2C4958CB-93C8-49CB-AE2A-182408B550C1}"/>
                </a:ext>
              </a:extLst>
            </p:cNvPr>
            <p:cNvSpPr txBox="1"/>
            <p:nvPr/>
          </p:nvSpPr>
          <p:spPr>
            <a:xfrm>
              <a:off x="380714" y="4099579"/>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1</a:t>
              </a:r>
              <a:r>
                <a:rPr lang="en-US" sz="3200" b="1" dirty="0">
                  <a:solidFill>
                    <a:srgbClr val="FF0000"/>
                  </a:solidFill>
                  <a:latin typeface="Courier New" panose="02070309020205020404" pitchFamily="49" charset="0"/>
                  <a:cs typeface="Courier New" panose="02070309020205020404" pitchFamily="49" charset="0"/>
                </a:rPr>
                <a:t>1</a:t>
              </a:r>
              <a:r>
                <a:rPr lang="en-US" sz="3200" b="1" dirty="0">
                  <a:latin typeface="Courier New" panose="02070309020205020404" pitchFamily="49" charset="0"/>
                  <a:cs typeface="Courier New" panose="02070309020205020404" pitchFamily="49" charset="0"/>
                </a:rPr>
                <a:t>110</a:t>
              </a:r>
              <a:r>
                <a:rPr lang="en-US" sz="3200" b="1" dirty="0">
                  <a:solidFill>
                    <a:srgbClr val="FF0000"/>
                  </a:solidFill>
                  <a:latin typeface="Courier New" panose="02070309020205020404" pitchFamily="49" charset="0"/>
                  <a:cs typeface="Courier New" panose="02070309020205020404" pitchFamily="49" charset="0"/>
                </a:rPr>
                <a:t>0</a:t>
              </a:r>
              <a:r>
                <a:rPr lang="en-US" sz="3200" b="1" dirty="0">
                  <a:latin typeface="Courier New" panose="02070309020205020404" pitchFamily="49" charset="0"/>
                  <a:cs typeface="Courier New" panose="02070309020205020404" pitchFamily="49" charset="0"/>
                </a:rPr>
                <a:t>1</a:t>
              </a:r>
            </a:p>
          </p:txBody>
        </p:sp>
        <p:sp>
          <p:nvSpPr>
            <p:cNvPr id="63" name="TextBox 62">
              <a:extLst>
                <a:ext uri="{FF2B5EF4-FFF2-40B4-BE49-F238E27FC236}">
                  <a16:creationId xmlns:a16="http://schemas.microsoft.com/office/drawing/2014/main" id="{C5FAB9AC-B659-416A-BCE7-4349312418A4}"/>
                </a:ext>
              </a:extLst>
            </p:cNvPr>
            <p:cNvSpPr txBox="1"/>
            <p:nvPr/>
          </p:nvSpPr>
          <p:spPr>
            <a:xfrm>
              <a:off x="6367984" y="4099579"/>
              <a:ext cx="2404533" cy="584775"/>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0</a:t>
              </a:r>
              <a:r>
                <a:rPr lang="en-US" sz="3200" b="1" dirty="0">
                  <a:solidFill>
                    <a:srgbClr val="FF0000"/>
                  </a:solidFill>
                  <a:latin typeface="Courier New" panose="02070309020205020404" pitchFamily="49" charset="0"/>
                  <a:cs typeface="Courier New" panose="02070309020205020404" pitchFamily="49" charset="0"/>
                </a:rPr>
                <a:t>1</a:t>
              </a:r>
              <a:r>
                <a:rPr lang="en-US" sz="3200" b="1" dirty="0">
                  <a:latin typeface="Courier New" panose="02070309020205020404" pitchFamily="49" charset="0"/>
                  <a:cs typeface="Courier New" panose="02070309020205020404" pitchFamily="49" charset="0"/>
                </a:rPr>
                <a:t>110</a:t>
              </a:r>
              <a:r>
                <a:rPr lang="en-US" sz="3200" b="1" dirty="0">
                  <a:solidFill>
                    <a:srgbClr val="FF0000"/>
                  </a:solidFill>
                  <a:latin typeface="Courier New" panose="02070309020205020404" pitchFamily="49" charset="0"/>
                  <a:cs typeface="Courier New" panose="02070309020205020404" pitchFamily="49" charset="0"/>
                </a:rPr>
                <a:t>1</a:t>
              </a:r>
              <a:r>
                <a:rPr lang="en-US" sz="3200" b="1" dirty="0">
                  <a:latin typeface="Courier New" panose="02070309020205020404" pitchFamily="49" charset="0"/>
                  <a:cs typeface="Courier New" panose="02070309020205020404" pitchFamily="49" charset="0"/>
                </a:rPr>
                <a:t>1</a:t>
              </a:r>
            </a:p>
          </p:txBody>
        </p:sp>
        <p:sp>
          <p:nvSpPr>
            <p:cNvPr id="62" name="Lightning Bolt 61">
              <a:extLst>
                <a:ext uri="{FF2B5EF4-FFF2-40B4-BE49-F238E27FC236}">
                  <a16:creationId xmlns:a16="http://schemas.microsoft.com/office/drawing/2014/main" id="{DB7D0570-6511-488F-8B9A-E25383C07A97}"/>
                </a:ext>
              </a:extLst>
            </p:cNvPr>
            <p:cNvSpPr/>
            <p:nvPr/>
          </p:nvSpPr>
          <p:spPr>
            <a:xfrm rot="1948672">
              <a:off x="772814" y="3689350"/>
              <a:ext cx="448999" cy="424687"/>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0" name="Lightning Bolt 69">
              <a:extLst>
                <a:ext uri="{FF2B5EF4-FFF2-40B4-BE49-F238E27FC236}">
                  <a16:creationId xmlns:a16="http://schemas.microsoft.com/office/drawing/2014/main" id="{B11A535C-FCB3-41D8-BB3E-22B8E0142D78}"/>
                </a:ext>
              </a:extLst>
            </p:cNvPr>
            <p:cNvSpPr/>
            <p:nvPr/>
          </p:nvSpPr>
          <p:spPr>
            <a:xfrm rot="1948672">
              <a:off x="1787242" y="3697219"/>
              <a:ext cx="448999" cy="424687"/>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2" name="Lightning Bolt 71">
              <a:extLst>
                <a:ext uri="{FF2B5EF4-FFF2-40B4-BE49-F238E27FC236}">
                  <a16:creationId xmlns:a16="http://schemas.microsoft.com/office/drawing/2014/main" id="{5B5F2980-846A-4F21-A6B1-B985DADDF797}"/>
                </a:ext>
              </a:extLst>
            </p:cNvPr>
            <p:cNvSpPr/>
            <p:nvPr/>
          </p:nvSpPr>
          <p:spPr>
            <a:xfrm rot="1948672">
              <a:off x="3868173" y="3689351"/>
              <a:ext cx="448999" cy="424687"/>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3" name="Lightning Bolt 72">
              <a:extLst>
                <a:ext uri="{FF2B5EF4-FFF2-40B4-BE49-F238E27FC236}">
                  <a16:creationId xmlns:a16="http://schemas.microsoft.com/office/drawing/2014/main" id="{97C58C5E-C1C1-4A97-A3EB-6D548727F80B}"/>
                </a:ext>
              </a:extLst>
            </p:cNvPr>
            <p:cNvSpPr/>
            <p:nvPr/>
          </p:nvSpPr>
          <p:spPr>
            <a:xfrm rot="1948672">
              <a:off x="4842492" y="3697219"/>
              <a:ext cx="448999" cy="424687"/>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4" name="Lightning Bolt 73">
              <a:extLst>
                <a:ext uri="{FF2B5EF4-FFF2-40B4-BE49-F238E27FC236}">
                  <a16:creationId xmlns:a16="http://schemas.microsoft.com/office/drawing/2014/main" id="{2387E9EC-C120-4F23-9C0F-A8388EA96F5B}"/>
                </a:ext>
              </a:extLst>
            </p:cNvPr>
            <p:cNvSpPr/>
            <p:nvPr/>
          </p:nvSpPr>
          <p:spPr>
            <a:xfrm rot="1948672">
              <a:off x="6780314" y="3689350"/>
              <a:ext cx="448999" cy="424687"/>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5" name="Lightning Bolt 74">
              <a:extLst>
                <a:ext uri="{FF2B5EF4-FFF2-40B4-BE49-F238E27FC236}">
                  <a16:creationId xmlns:a16="http://schemas.microsoft.com/office/drawing/2014/main" id="{5C54B086-977E-48EB-BA96-B20CF778B474}"/>
                </a:ext>
              </a:extLst>
            </p:cNvPr>
            <p:cNvSpPr/>
            <p:nvPr/>
          </p:nvSpPr>
          <p:spPr>
            <a:xfrm rot="1948672">
              <a:off x="7746198" y="3697219"/>
              <a:ext cx="448999" cy="424687"/>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Tree>
    <p:extLst>
      <p:ext uri="{BB962C8B-B14F-4D97-AF65-F5344CB8AC3E}">
        <p14:creationId xmlns:p14="http://schemas.microsoft.com/office/powerpoint/2010/main" val="16220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8.5"/>
</p:tagLst>
</file>

<file path=ppt/tags/tag2.xml><?xml version="1.0" encoding="utf-8"?>
<p:tagLst xmlns:a="http://schemas.openxmlformats.org/drawingml/2006/main" xmlns:r="http://schemas.openxmlformats.org/officeDocument/2006/relationships" xmlns:p="http://schemas.openxmlformats.org/presentationml/2006/main">
  <p:tag name="TIMING" val="|2.7|8.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39440</TotalTime>
  <Words>3981</Words>
  <Application>Microsoft Office PowerPoint</Application>
  <PresentationFormat>On-screen Show (4:3)</PresentationFormat>
  <Paragraphs>936</Paragraphs>
  <Slides>59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Courier New</vt:lpstr>
      <vt:lpstr>verdana</vt:lpstr>
      <vt:lpstr>Arial</vt:lpstr>
      <vt:lpstr>Cambria Math</vt:lpstr>
      <vt:lpstr>Calibri</vt:lpstr>
      <vt:lpstr>Segoe UI</vt:lpstr>
      <vt:lpstr>Cambria</vt:lpstr>
      <vt:lpstr>Office Theme</vt:lpstr>
      <vt:lpstr>Understanding and Modeling  On-Die Error Correction  in Modern DRAM:   An Experimental Study Using Real Devices</vt:lpstr>
      <vt:lpstr>Executive Summary</vt:lpstr>
      <vt:lpstr>Presentation Outline</vt:lpstr>
      <vt:lpstr>What is DRAM Error Characterization?</vt:lpstr>
      <vt:lpstr>How Do We Characterize DRAM?</vt:lpstr>
      <vt:lpstr>Why Study DRAM Errors?</vt:lpstr>
      <vt:lpstr>Three Key Types of DRAM</vt:lpstr>
      <vt:lpstr>Three Key Types of DRAM</vt:lpstr>
      <vt:lpstr>ECC Complicates Error Characterization</vt:lpstr>
      <vt:lpstr>ECC Complicates Error Characterization</vt:lpstr>
      <vt:lpstr>ECC Makes Error Characterization Difficult</vt:lpstr>
      <vt:lpstr>Example: Technology Scaling Study</vt:lpstr>
      <vt:lpstr>Example: Technology Scaling Study</vt:lpstr>
      <vt:lpstr>Presentation Outline</vt:lpstr>
      <vt:lpstr>Key Observation</vt:lpstr>
      <vt:lpstr>Example: Data-Retention Errors</vt:lpstr>
      <vt:lpstr>Inferring the ECC Scheme</vt:lpstr>
      <vt:lpstr>Inferring the ECC Scheme</vt:lpstr>
      <vt:lpstr>Presentation Outline</vt:lpstr>
      <vt:lpstr>Formalizing the Inference Problem</vt:lpstr>
      <vt:lpstr>Formalizing the Inference Problem</vt:lpstr>
      <vt:lpstr>Formalizing the Inference Problem</vt:lpstr>
      <vt:lpstr>Inferring the ECC Scheme</vt:lpstr>
      <vt:lpstr>Error INference (EIN) Methodology</vt:lpstr>
      <vt:lpstr>Presentation Outline</vt:lpstr>
      <vt:lpstr>MAP Estimation in Practice</vt:lpstr>
      <vt:lpstr>EINSim: A Tool for Using EIN</vt:lpstr>
      <vt:lpstr>EINSim: A Tool for Using EIN</vt:lpstr>
      <vt:lpstr>Presentation Outline</vt:lpstr>
      <vt:lpstr>Methodology</vt:lpstr>
      <vt:lpstr>Experimental Design</vt:lpstr>
      <vt:lpstr>MAP Estimation Methodology</vt:lpstr>
      <vt:lpstr>MAP Estimation Results</vt:lpstr>
      <vt:lpstr>MAP Estimation Results</vt:lpstr>
      <vt:lpstr>MAP Estimation Results</vt:lpstr>
      <vt:lpstr>EIN Applies Beyond On-Die ECC</vt:lpstr>
      <vt:lpstr>Other Contributions in our Paper</vt:lpstr>
      <vt:lpstr>Talk &amp; Paper Recap</vt:lpstr>
      <vt:lpstr>Understanding and Modeling  On-Die Error Correction  in Modern DRAM:   An Experimental Study Using Real Devices</vt:lpstr>
      <vt:lpstr>Backup  Slides</vt:lpstr>
      <vt:lpstr>EIN: 3 Concrete Use Cases</vt:lpstr>
      <vt:lpstr>Observed BER Depends on ECC</vt:lpstr>
      <vt:lpstr>A Closer Look at On-Die ECC</vt:lpstr>
      <vt:lpstr>On-Die ECC in Literature</vt:lpstr>
      <vt:lpstr>On-Die ECC Research Challenge</vt:lpstr>
      <vt:lpstr>EINSim Functional Description</vt:lpstr>
      <vt:lpstr>EINSim Configuration + Features</vt:lpstr>
      <vt:lpstr>Word Generator</vt:lpstr>
      <vt:lpstr>ECC Encoder/Decoder</vt:lpstr>
      <vt:lpstr>Error Injector</vt:lpstr>
      <vt:lpstr>Error Checker</vt:lpstr>
      <vt:lpstr>Validating Uniform-Randomness</vt:lpstr>
      <vt:lpstr>Anatomy of a DRAM Bank</vt:lpstr>
      <vt:lpstr>Incidence of “Outlier Rows”</vt:lpstr>
      <vt:lpstr>MAP Estimation Shown Graphically</vt:lpstr>
      <vt:lpstr>Example Error-Characterization Studies</vt:lpstr>
      <vt:lpstr>Finding the “Right” Answer</vt:lpstr>
      <vt:lpstr>Control of Errors</vt:lpstr>
      <vt:lpstr>Error Localization</vt:lpstr>
    </vt:vector>
  </TitlesOfParts>
  <Company>Razer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Minesh Patel</dc:creator>
  <cp:lastModifiedBy>Minesh Patel</cp:lastModifiedBy>
  <cp:revision>2570</cp:revision>
  <dcterms:created xsi:type="dcterms:W3CDTF">2017-06-05T15:22:10Z</dcterms:created>
  <dcterms:modified xsi:type="dcterms:W3CDTF">2019-06-27T17:05:36Z</dcterms:modified>
</cp:coreProperties>
</file>